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sldIdLst>
    <p:sldId id="256" r:id="rId2"/>
    <p:sldId id="269" r:id="rId3"/>
    <p:sldId id="323" r:id="rId4"/>
    <p:sldId id="270" r:id="rId5"/>
    <p:sldId id="257" r:id="rId6"/>
    <p:sldId id="272" r:id="rId7"/>
    <p:sldId id="258" r:id="rId8"/>
    <p:sldId id="273" r:id="rId9"/>
    <p:sldId id="274" r:id="rId10"/>
    <p:sldId id="259" r:id="rId11"/>
    <p:sldId id="276" r:id="rId12"/>
    <p:sldId id="275" r:id="rId13"/>
    <p:sldId id="277" r:id="rId14"/>
    <p:sldId id="278" r:id="rId15"/>
    <p:sldId id="260" r:id="rId16"/>
    <p:sldId id="280" r:id="rId17"/>
    <p:sldId id="281" r:id="rId18"/>
    <p:sldId id="282" r:id="rId19"/>
    <p:sldId id="283" r:id="rId20"/>
    <p:sldId id="284" r:id="rId21"/>
    <p:sldId id="286" r:id="rId22"/>
    <p:sldId id="287" r:id="rId23"/>
    <p:sldId id="288" r:id="rId24"/>
    <p:sldId id="289" r:id="rId25"/>
    <p:sldId id="290" r:id="rId26"/>
    <p:sldId id="291" r:id="rId27"/>
    <p:sldId id="292" r:id="rId28"/>
    <p:sldId id="293" r:id="rId29"/>
    <p:sldId id="295" r:id="rId30"/>
    <p:sldId id="294" r:id="rId31"/>
    <p:sldId id="296" r:id="rId32"/>
    <p:sldId id="297" r:id="rId33"/>
    <p:sldId id="298" r:id="rId34"/>
    <p:sldId id="299" r:id="rId35"/>
    <p:sldId id="300" r:id="rId36"/>
    <p:sldId id="301" r:id="rId37"/>
    <p:sldId id="303" r:id="rId38"/>
    <p:sldId id="304" r:id="rId39"/>
    <p:sldId id="305" r:id="rId40"/>
    <p:sldId id="306" r:id="rId41"/>
    <p:sldId id="308" r:id="rId42"/>
    <p:sldId id="309" r:id="rId43"/>
    <p:sldId id="311" r:id="rId44"/>
    <p:sldId id="310" r:id="rId45"/>
    <p:sldId id="312" r:id="rId46"/>
    <p:sldId id="313" r:id="rId47"/>
    <p:sldId id="315" r:id="rId48"/>
    <p:sldId id="316" r:id="rId49"/>
    <p:sldId id="317" r:id="rId50"/>
    <p:sldId id="318" r:id="rId51"/>
    <p:sldId id="320" r:id="rId52"/>
    <p:sldId id="319" r:id="rId53"/>
    <p:sldId id="321" r:id="rId54"/>
    <p:sldId id="322" r:id="rId55"/>
    <p:sldId id="27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0" autoAdjust="0"/>
    <p:restoredTop sz="94660"/>
  </p:normalViewPr>
  <p:slideViewPr>
    <p:cSldViewPr snapToGrid="0" snapToObjects="1">
      <p:cViewPr varScale="1">
        <p:scale>
          <a:sx n="81" d="100"/>
          <a:sy n="81" d="100"/>
        </p:scale>
        <p:origin x="159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to kelmet" userId="beb0ab1246335b67" providerId="LiveId" clId="{6DF43092-8316-4A95-8848-2712AA0FD8CF}"/>
    <pc:docChg chg="undo custSel addSld delSld modSld sldOrd">
      <pc:chgData name="jato kelmet" userId="beb0ab1246335b67" providerId="LiveId" clId="{6DF43092-8316-4A95-8848-2712AA0FD8CF}" dt="2025-12-10T09:48:56.145" v="2010" actId="20577"/>
      <pc:docMkLst>
        <pc:docMk/>
      </pc:docMkLst>
      <pc:sldChg chg="addSp modSp mod">
        <pc:chgData name="jato kelmet" userId="beb0ab1246335b67" providerId="LiveId" clId="{6DF43092-8316-4A95-8848-2712AA0FD8CF}" dt="2025-12-10T09:47:39.840" v="2003" actId="790"/>
        <pc:sldMkLst>
          <pc:docMk/>
          <pc:sldMk cId="0" sldId="256"/>
        </pc:sldMkLst>
        <pc:spChg chg="mod">
          <ac:chgData name="jato kelmet" userId="beb0ab1246335b67" providerId="LiveId" clId="{6DF43092-8316-4A95-8848-2712AA0FD8CF}" dt="2025-12-10T09:47:39.840" v="2003" actId="790"/>
          <ac:spMkLst>
            <pc:docMk/>
            <pc:sldMk cId="0" sldId="256"/>
            <ac:spMk id="6" creationId="{5EB6B88B-A6F0-4F55-9DA3-590E840F4264}"/>
          </ac:spMkLst>
        </pc:spChg>
        <pc:spChg chg="mod">
          <ac:chgData name="jato kelmet" userId="beb0ab1246335b67" providerId="LiveId" clId="{6DF43092-8316-4A95-8848-2712AA0FD8CF}" dt="2025-12-10T09:47:39.840" v="2003" actId="790"/>
          <ac:spMkLst>
            <pc:docMk/>
            <pc:sldMk cId="0" sldId="256"/>
            <ac:spMk id="8" creationId="{903D45EF-24FF-A7B9-59AA-3E6825120DBD}"/>
          </ac:spMkLst>
        </pc:spChg>
        <pc:picChg chg="add mod">
          <ac:chgData name="jato kelmet" userId="beb0ab1246335b67" providerId="LiveId" clId="{6DF43092-8316-4A95-8848-2712AA0FD8CF}" dt="2025-12-09T22:30:20.959" v="1066" actId="14100"/>
          <ac:picMkLst>
            <pc:docMk/>
            <pc:sldMk cId="0" sldId="256"/>
            <ac:picMk id="2" creationId="{1B3248E8-5D8B-EF16-4E28-4C83FE28DDC3}"/>
          </ac:picMkLst>
        </pc:picChg>
        <pc:picChg chg="add mod">
          <ac:chgData name="jato kelmet" userId="beb0ab1246335b67" providerId="LiveId" clId="{6DF43092-8316-4A95-8848-2712AA0FD8CF}" dt="2025-12-09T22:30:50.757" v="1068"/>
          <ac:picMkLst>
            <pc:docMk/>
            <pc:sldMk cId="0" sldId="256"/>
            <ac:picMk id="3" creationId="{02A79FDB-93B4-E613-E7ED-B18E6119E22F}"/>
          </ac:picMkLst>
        </pc:picChg>
      </pc:sldChg>
      <pc:sldChg chg="addSp modSp mod">
        <pc:chgData name="jato kelmet" userId="beb0ab1246335b67" providerId="LiveId" clId="{6DF43092-8316-4A95-8848-2712AA0FD8CF}" dt="2025-12-10T09:47:39.840" v="2003" actId="790"/>
        <pc:sldMkLst>
          <pc:docMk/>
          <pc:sldMk cId="0" sldId="257"/>
        </pc:sldMkLst>
        <pc:spChg chg="mod">
          <ac:chgData name="jato kelmet" userId="beb0ab1246335b67" providerId="LiveId" clId="{6DF43092-8316-4A95-8848-2712AA0FD8CF}" dt="2025-12-10T09:47:39.840" v="2003" actId="790"/>
          <ac:spMkLst>
            <pc:docMk/>
            <pc:sldMk cId="0" sldId="257"/>
            <ac:spMk id="3" creationId="{00000000-0000-0000-0000-000000000000}"/>
          </ac:spMkLst>
        </pc:spChg>
        <pc:spChg chg="mod">
          <ac:chgData name="jato kelmet" userId="beb0ab1246335b67" providerId="LiveId" clId="{6DF43092-8316-4A95-8848-2712AA0FD8CF}" dt="2025-12-10T09:47:39.840" v="2003" actId="790"/>
          <ac:spMkLst>
            <pc:docMk/>
            <pc:sldMk cId="0" sldId="257"/>
            <ac:spMk id="4" creationId="{05B6BEA6-00B9-1AE5-5498-575F9940A7A2}"/>
          </ac:spMkLst>
        </pc:spChg>
        <pc:spChg chg="mod">
          <ac:chgData name="jato kelmet" userId="beb0ab1246335b67" providerId="LiveId" clId="{6DF43092-8316-4A95-8848-2712AA0FD8CF}" dt="2025-12-10T09:47:39.840" v="2003" actId="790"/>
          <ac:spMkLst>
            <pc:docMk/>
            <pc:sldMk cId="0" sldId="257"/>
            <ac:spMk id="5" creationId="{E2AC0FE8-5FC4-71B0-9342-93103AFC4597}"/>
          </ac:spMkLst>
        </pc:spChg>
        <pc:picChg chg="add mod">
          <ac:chgData name="jato kelmet" userId="beb0ab1246335b67" providerId="LiveId" clId="{6DF43092-8316-4A95-8848-2712AA0FD8CF}" dt="2025-12-10T08:04:23.261" v="1678" actId="1076"/>
          <ac:picMkLst>
            <pc:docMk/>
            <pc:sldMk cId="0" sldId="257"/>
            <ac:picMk id="2" creationId="{E87E5A22-680B-DA17-AAC0-1068BEEB9D23}"/>
          </ac:picMkLst>
        </pc:picChg>
      </pc:sldChg>
      <pc:sldChg chg="addSp modSp mod">
        <pc:chgData name="jato kelmet" userId="beb0ab1246335b67" providerId="LiveId" clId="{6DF43092-8316-4A95-8848-2712AA0FD8CF}" dt="2025-12-10T09:47:39.840" v="2003" actId="790"/>
        <pc:sldMkLst>
          <pc:docMk/>
          <pc:sldMk cId="0" sldId="258"/>
        </pc:sldMkLst>
        <pc:spChg chg="mod">
          <ac:chgData name="jato kelmet" userId="beb0ab1246335b67" providerId="LiveId" clId="{6DF43092-8316-4A95-8848-2712AA0FD8CF}" dt="2025-12-10T09:47:39.840" v="2003" actId="790"/>
          <ac:spMkLst>
            <pc:docMk/>
            <pc:sldMk cId="0" sldId="258"/>
            <ac:spMk id="2" creationId="{00000000-0000-0000-0000-000000000000}"/>
          </ac:spMkLst>
        </pc:spChg>
        <pc:spChg chg="add mod">
          <ac:chgData name="jato kelmet" userId="beb0ab1246335b67" providerId="LiveId" clId="{6DF43092-8316-4A95-8848-2712AA0FD8CF}" dt="2025-12-10T09:47:39.840" v="2003" actId="790"/>
          <ac:spMkLst>
            <pc:docMk/>
            <pc:sldMk cId="0" sldId="258"/>
            <ac:spMk id="3" creationId="{AE004692-3D26-F10A-CB1C-4FAC6BAB44A4}"/>
          </ac:spMkLst>
        </pc:spChg>
        <pc:spChg chg="mod">
          <ac:chgData name="jato kelmet" userId="beb0ab1246335b67" providerId="LiveId" clId="{6DF43092-8316-4A95-8848-2712AA0FD8CF}" dt="2025-12-10T09:47:39.840" v="2003" actId="790"/>
          <ac:spMkLst>
            <pc:docMk/>
            <pc:sldMk cId="0" sldId="258"/>
            <ac:spMk id="4" creationId="{2FD4FEBB-5137-6BFD-BB30-6857C78624F3}"/>
          </ac:spMkLst>
        </pc:spChg>
        <pc:spChg chg="mod">
          <ac:chgData name="jato kelmet" userId="beb0ab1246335b67" providerId="LiveId" clId="{6DF43092-8316-4A95-8848-2712AA0FD8CF}" dt="2025-12-10T09:47:39.840" v="2003" actId="790"/>
          <ac:spMkLst>
            <pc:docMk/>
            <pc:sldMk cId="0" sldId="258"/>
            <ac:spMk id="5" creationId="{CC5F6E06-8255-00AB-9387-45A3F2B1C46D}"/>
          </ac:spMkLst>
        </pc:spChg>
        <pc:spChg chg="mod">
          <ac:chgData name="jato kelmet" userId="beb0ab1246335b67" providerId="LiveId" clId="{6DF43092-8316-4A95-8848-2712AA0FD8CF}" dt="2025-12-10T09:47:39.840" v="2003" actId="790"/>
          <ac:spMkLst>
            <pc:docMk/>
            <pc:sldMk cId="0" sldId="258"/>
            <ac:spMk id="12" creationId="{F0C795A0-AA98-3300-251B-927F91DACF44}"/>
          </ac:spMkLst>
        </pc:spChg>
      </pc:sldChg>
      <pc:sldChg chg="addSp modSp mod">
        <pc:chgData name="jato kelmet" userId="beb0ab1246335b67" providerId="LiveId" clId="{6DF43092-8316-4A95-8848-2712AA0FD8CF}" dt="2025-12-10T09:47:39.840" v="2003" actId="790"/>
        <pc:sldMkLst>
          <pc:docMk/>
          <pc:sldMk cId="0" sldId="259"/>
        </pc:sldMkLst>
        <pc:spChg chg="mod">
          <ac:chgData name="jato kelmet" userId="beb0ab1246335b67" providerId="LiveId" clId="{6DF43092-8316-4A95-8848-2712AA0FD8CF}" dt="2025-12-10T09:47:39.840" v="2003" actId="790"/>
          <ac:spMkLst>
            <pc:docMk/>
            <pc:sldMk cId="0" sldId="259"/>
            <ac:spMk id="2" creationId="{00000000-0000-0000-0000-000000000000}"/>
          </ac:spMkLst>
        </pc:spChg>
        <pc:spChg chg="mod">
          <ac:chgData name="jato kelmet" userId="beb0ab1246335b67" providerId="LiveId" clId="{6DF43092-8316-4A95-8848-2712AA0FD8CF}" dt="2025-12-10T09:47:39.840" v="2003" actId="790"/>
          <ac:spMkLst>
            <pc:docMk/>
            <pc:sldMk cId="0" sldId="259"/>
            <ac:spMk id="3" creationId="{00000000-0000-0000-0000-000000000000}"/>
          </ac:spMkLst>
        </pc:spChg>
        <pc:spChg chg="mod">
          <ac:chgData name="jato kelmet" userId="beb0ab1246335b67" providerId="LiveId" clId="{6DF43092-8316-4A95-8848-2712AA0FD8CF}" dt="2025-12-10T09:47:39.840" v="2003" actId="790"/>
          <ac:spMkLst>
            <pc:docMk/>
            <pc:sldMk cId="0" sldId="259"/>
            <ac:spMk id="4" creationId="{3F2CB53E-8034-EB18-E9EA-9040F3D8ECCF}"/>
          </ac:spMkLst>
        </pc:spChg>
        <pc:spChg chg="mod">
          <ac:chgData name="jato kelmet" userId="beb0ab1246335b67" providerId="LiveId" clId="{6DF43092-8316-4A95-8848-2712AA0FD8CF}" dt="2025-12-10T09:47:39.840" v="2003" actId="790"/>
          <ac:spMkLst>
            <pc:docMk/>
            <pc:sldMk cId="0" sldId="259"/>
            <ac:spMk id="5" creationId="{D05136EC-624E-F93A-AB24-3D81AB496E16}"/>
          </ac:spMkLst>
        </pc:spChg>
        <pc:spChg chg="add mod">
          <ac:chgData name="jato kelmet" userId="beb0ab1246335b67" providerId="LiveId" clId="{6DF43092-8316-4A95-8848-2712AA0FD8CF}" dt="2025-12-10T09:47:39.840" v="2003" actId="790"/>
          <ac:spMkLst>
            <pc:docMk/>
            <pc:sldMk cId="0" sldId="259"/>
            <ac:spMk id="8" creationId="{0ACEFFC9-4824-34EF-524D-72A63E5835E5}"/>
          </ac:spMkLst>
        </pc:spChg>
      </pc:sldChg>
      <pc:sldChg chg="modSp mod">
        <pc:chgData name="jato kelmet" userId="beb0ab1246335b67" providerId="LiveId" clId="{6DF43092-8316-4A95-8848-2712AA0FD8CF}" dt="2025-12-10T09:47:39.840" v="2003" actId="790"/>
        <pc:sldMkLst>
          <pc:docMk/>
          <pc:sldMk cId="0" sldId="260"/>
        </pc:sldMkLst>
        <pc:spChg chg="mod">
          <ac:chgData name="jato kelmet" userId="beb0ab1246335b67" providerId="LiveId" clId="{6DF43092-8316-4A95-8848-2712AA0FD8CF}" dt="2025-12-10T09:47:39.840" v="2003" actId="790"/>
          <ac:spMkLst>
            <pc:docMk/>
            <pc:sldMk cId="0" sldId="260"/>
            <ac:spMk id="2" creationId="{00000000-0000-0000-0000-000000000000}"/>
          </ac:spMkLst>
        </pc:spChg>
        <pc:spChg chg="mod">
          <ac:chgData name="jato kelmet" userId="beb0ab1246335b67" providerId="LiveId" clId="{6DF43092-8316-4A95-8848-2712AA0FD8CF}" dt="2025-12-10T09:47:39.840" v="2003" actId="790"/>
          <ac:spMkLst>
            <pc:docMk/>
            <pc:sldMk cId="0" sldId="260"/>
            <ac:spMk id="3" creationId="{00000000-0000-0000-0000-000000000000}"/>
          </ac:spMkLst>
        </pc:spChg>
        <pc:spChg chg="mod">
          <ac:chgData name="jato kelmet" userId="beb0ab1246335b67" providerId="LiveId" clId="{6DF43092-8316-4A95-8848-2712AA0FD8CF}" dt="2025-12-10T09:47:39.840" v="2003" actId="790"/>
          <ac:spMkLst>
            <pc:docMk/>
            <pc:sldMk cId="0" sldId="260"/>
            <ac:spMk id="4" creationId="{091DF97C-1AD5-4274-11B4-513E0B999FD2}"/>
          </ac:spMkLst>
        </pc:spChg>
        <pc:spChg chg="mod">
          <ac:chgData name="jato kelmet" userId="beb0ab1246335b67" providerId="LiveId" clId="{6DF43092-8316-4A95-8848-2712AA0FD8CF}" dt="2025-12-10T09:47:39.840" v="2003" actId="790"/>
          <ac:spMkLst>
            <pc:docMk/>
            <pc:sldMk cId="0" sldId="260"/>
            <ac:spMk id="5" creationId="{8CDA36C3-8DC8-2AC5-4A4E-DC98F0F217E6}"/>
          </ac:spMkLst>
        </pc:spChg>
      </pc:sldChg>
      <pc:sldChg chg="modSp del mod">
        <pc:chgData name="jato kelmet" userId="beb0ab1246335b67" providerId="LiveId" clId="{6DF43092-8316-4A95-8848-2712AA0FD8CF}" dt="2025-12-09T19:05:15.858" v="837" actId="47"/>
        <pc:sldMkLst>
          <pc:docMk/>
          <pc:sldMk cId="0" sldId="261"/>
        </pc:sldMkLst>
        <pc:spChg chg="mod">
          <ac:chgData name="jato kelmet" userId="beb0ab1246335b67" providerId="LiveId" clId="{6DF43092-8316-4A95-8848-2712AA0FD8CF}" dt="2025-12-09T19:02:41.652" v="818" actId="790"/>
          <ac:spMkLst>
            <pc:docMk/>
            <pc:sldMk cId="0" sldId="261"/>
            <ac:spMk id="2" creationId="{00000000-0000-0000-0000-000000000000}"/>
          </ac:spMkLst>
        </pc:spChg>
        <pc:spChg chg="mod">
          <ac:chgData name="jato kelmet" userId="beb0ab1246335b67" providerId="LiveId" clId="{6DF43092-8316-4A95-8848-2712AA0FD8CF}" dt="2025-12-09T19:02:41.652" v="818" actId="790"/>
          <ac:spMkLst>
            <pc:docMk/>
            <pc:sldMk cId="0" sldId="261"/>
            <ac:spMk id="3" creationId="{00000000-0000-0000-0000-000000000000}"/>
          </ac:spMkLst>
        </pc:spChg>
        <pc:spChg chg="mod">
          <ac:chgData name="jato kelmet" userId="beb0ab1246335b67" providerId="LiveId" clId="{6DF43092-8316-4A95-8848-2712AA0FD8CF}" dt="2025-12-09T19:02:41.652" v="818" actId="790"/>
          <ac:spMkLst>
            <pc:docMk/>
            <pc:sldMk cId="0" sldId="261"/>
            <ac:spMk id="4" creationId="{88423DD8-1434-1E60-A21F-B2DD53184AC1}"/>
          </ac:spMkLst>
        </pc:spChg>
        <pc:spChg chg="mod">
          <ac:chgData name="jato kelmet" userId="beb0ab1246335b67" providerId="LiveId" clId="{6DF43092-8316-4A95-8848-2712AA0FD8CF}" dt="2025-12-09T19:02:41.652" v="818" actId="790"/>
          <ac:spMkLst>
            <pc:docMk/>
            <pc:sldMk cId="0" sldId="261"/>
            <ac:spMk id="5" creationId="{0ED050D5-CB0B-BE9E-BFA8-CFCC46761F2E}"/>
          </ac:spMkLst>
        </pc:spChg>
      </pc:sldChg>
      <pc:sldChg chg="modSp del mod">
        <pc:chgData name="jato kelmet" userId="beb0ab1246335b67" providerId="LiveId" clId="{6DF43092-8316-4A95-8848-2712AA0FD8CF}" dt="2025-12-09T22:03:21.674" v="946" actId="47"/>
        <pc:sldMkLst>
          <pc:docMk/>
          <pc:sldMk cId="0" sldId="262"/>
        </pc:sldMkLst>
        <pc:spChg chg="mod">
          <ac:chgData name="jato kelmet" userId="beb0ab1246335b67" providerId="LiveId" clId="{6DF43092-8316-4A95-8848-2712AA0FD8CF}" dt="2025-12-09T22:02:05.874" v="937" actId="790"/>
          <ac:spMkLst>
            <pc:docMk/>
            <pc:sldMk cId="0" sldId="262"/>
            <ac:spMk id="2" creationId="{00000000-0000-0000-0000-000000000000}"/>
          </ac:spMkLst>
        </pc:spChg>
        <pc:spChg chg="mod">
          <ac:chgData name="jato kelmet" userId="beb0ab1246335b67" providerId="LiveId" clId="{6DF43092-8316-4A95-8848-2712AA0FD8CF}" dt="2025-12-09T22:02:05.874" v="937" actId="790"/>
          <ac:spMkLst>
            <pc:docMk/>
            <pc:sldMk cId="0" sldId="262"/>
            <ac:spMk id="3" creationId="{00000000-0000-0000-0000-000000000000}"/>
          </ac:spMkLst>
        </pc:spChg>
        <pc:spChg chg="mod">
          <ac:chgData name="jato kelmet" userId="beb0ab1246335b67" providerId="LiveId" clId="{6DF43092-8316-4A95-8848-2712AA0FD8CF}" dt="2025-12-09T22:02:05.874" v="937" actId="790"/>
          <ac:spMkLst>
            <pc:docMk/>
            <pc:sldMk cId="0" sldId="262"/>
            <ac:spMk id="4" creationId="{944A2E93-50B8-11C7-7BA9-7DCE4E7B6228}"/>
          </ac:spMkLst>
        </pc:spChg>
        <pc:spChg chg="mod">
          <ac:chgData name="jato kelmet" userId="beb0ab1246335b67" providerId="LiveId" clId="{6DF43092-8316-4A95-8848-2712AA0FD8CF}" dt="2025-12-09T22:02:05.874" v="937" actId="790"/>
          <ac:spMkLst>
            <pc:docMk/>
            <pc:sldMk cId="0" sldId="262"/>
            <ac:spMk id="5" creationId="{D34FD4E9-91CE-3213-2C28-44C4A56D236D}"/>
          </ac:spMkLst>
        </pc:spChg>
      </pc:sldChg>
      <pc:sldChg chg="modSp del mod">
        <pc:chgData name="jato kelmet" userId="beb0ab1246335b67" providerId="LiveId" clId="{6DF43092-8316-4A95-8848-2712AA0FD8CF}" dt="2025-12-09T22:22:05.077" v="1059" actId="47"/>
        <pc:sldMkLst>
          <pc:docMk/>
          <pc:sldMk cId="0" sldId="263"/>
        </pc:sldMkLst>
        <pc:spChg chg="mod">
          <ac:chgData name="jato kelmet" userId="beb0ab1246335b67" providerId="LiveId" clId="{6DF43092-8316-4A95-8848-2712AA0FD8CF}" dt="2025-12-09T22:20:09.828" v="1054" actId="790"/>
          <ac:spMkLst>
            <pc:docMk/>
            <pc:sldMk cId="0" sldId="263"/>
            <ac:spMk id="2" creationId="{00000000-0000-0000-0000-000000000000}"/>
          </ac:spMkLst>
        </pc:spChg>
        <pc:spChg chg="mod">
          <ac:chgData name="jato kelmet" userId="beb0ab1246335b67" providerId="LiveId" clId="{6DF43092-8316-4A95-8848-2712AA0FD8CF}" dt="2025-12-09T22:20:09.828" v="1054" actId="790"/>
          <ac:spMkLst>
            <pc:docMk/>
            <pc:sldMk cId="0" sldId="263"/>
            <ac:spMk id="3" creationId="{00000000-0000-0000-0000-000000000000}"/>
          </ac:spMkLst>
        </pc:spChg>
        <pc:spChg chg="mod">
          <ac:chgData name="jato kelmet" userId="beb0ab1246335b67" providerId="LiveId" clId="{6DF43092-8316-4A95-8848-2712AA0FD8CF}" dt="2025-12-09T22:20:09.828" v="1054" actId="790"/>
          <ac:spMkLst>
            <pc:docMk/>
            <pc:sldMk cId="0" sldId="263"/>
            <ac:spMk id="4" creationId="{08CE4173-F21A-92C1-6E4C-EF976FCDBC12}"/>
          </ac:spMkLst>
        </pc:spChg>
        <pc:spChg chg="mod">
          <ac:chgData name="jato kelmet" userId="beb0ab1246335b67" providerId="LiveId" clId="{6DF43092-8316-4A95-8848-2712AA0FD8CF}" dt="2025-12-09T22:20:09.828" v="1054" actId="790"/>
          <ac:spMkLst>
            <pc:docMk/>
            <pc:sldMk cId="0" sldId="263"/>
            <ac:spMk id="5" creationId="{34AA0E28-3DE4-B64E-6D75-8B0167AAA33F}"/>
          </ac:spMkLst>
        </pc:spChg>
      </pc:sldChg>
      <pc:sldChg chg="modSp del mod">
        <pc:chgData name="jato kelmet" userId="beb0ab1246335b67" providerId="LiveId" clId="{6DF43092-8316-4A95-8848-2712AA0FD8CF}" dt="2025-12-10T02:51:01.496" v="1164" actId="47"/>
        <pc:sldMkLst>
          <pc:docMk/>
          <pc:sldMk cId="0" sldId="264"/>
        </pc:sldMkLst>
        <pc:spChg chg="mod">
          <ac:chgData name="jato kelmet" userId="beb0ab1246335b67" providerId="LiveId" clId="{6DF43092-8316-4A95-8848-2712AA0FD8CF}" dt="2025-12-10T02:49:18.516" v="1156" actId="790"/>
          <ac:spMkLst>
            <pc:docMk/>
            <pc:sldMk cId="0" sldId="264"/>
            <ac:spMk id="2" creationId="{00000000-0000-0000-0000-000000000000}"/>
          </ac:spMkLst>
        </pc:spChg>
        <pc:spChg chg="mod">
          <ac:chgData name="jato kelmet" userId="beb0ab1246335b67" providerId="LiveId" clId="{6DF43092-8316-4A95-8848-2712AA0FD8CF}" dt="2025-12-10T02:49:18.516" v="1156" actId="790"/>
          <ac:spMkLst>
            <pc:docMk/>
            <pc:sldMk cId="0" sldId="264"/>
            <ac:spMk id="3" creationId="{00000000-0000-0000-0000-000000000000}"/>
          </ac:spMkLst>
        </pc:spChg>
        <pc:spChg chg="mod">
          <ac:chgData name="jato kelmet" userId="beb0ab1246335b67" providerId="LiveId" clId="{6DF43092-8316-4A95-8848-2712AA0FD8CF}" dt="2025-12-10T02:49:18.516" v="1156" actId="790"/>
          <ac:spMkLst>
            <pc:docMk/>
            <pc:sldMk cId="0" sldId="264"/>
            <ac:spMk id="4" creationId="{BE3F8638-6E5A-F7C1-97F6-0D287F35EAA0}"/>
          </ac:spMkLst>
        </pc:spChg>
        <pc:spChg chg="mod">
          <ac:chgData name="jato kelmet" userId="beb0ab1246335b67" providerId="LiveId" clId="{6DF43092-8316-4A95-8848-2712AA0FD8CF}" dt="2025-12-10T02:49:18.516" v="1156" actId="790"/>
          <ac:spMkLst>
            <pc:docMk/>
            <pc:sldMk cId="0" sldId="264"/>
            <ac:spMk id="5" creationId="{2A21AAB4-54C7-A0F7-7CC7-7232EFD3105C}"/>
          </ac:spMkLst>
        </pc:spChg>
      </pc:sldChg>
      <pc:sldChg chg="modSp del mod">
        <pc:chgData name="jato kelmet" userId="beb0ab1246335b67" providerId="LiveId" clId="{6DF43092-8316-4A95-8848-2712AA0FD8CF}" dt="2025-12-10T03:18:29.376" v="1359" actId="47"/>
        <pc:sldMkLst>
          <pc:docMk/>
          <pc:sldMk cId="0" sldId="265"/>
        </pc:sldMkLst>
        <pc:spChg chg="mod">
          <ac:chgData name="jato kelmet" userId="beb0ab1246335b67" providerId="LiveId" clId="{6DF43092-8316-4A95-8848-2712AA0FD8CF}" dt="2025-12-10T02:49:18.516" v="1156" actId="790"/>
          <ac:spMkLst>
            <pc:docMk/>
            <pc:sldMk cId="0" sldId="265"/>
            <ac:spMk id="2" creationId="{00000000-0000-0000-0000-000000000000}"/>
          </ac:spMkLst>
        </pc:spChg>
        <pc:spChg chg="mod">
          <ac:chgData name="jato kelmet" userId="beb0ab1246335b67" providerId="LiveId" clId="{6DF43092-8316-4A95-8848-2712AA0FD8CF}" dt="2025-12-10T02:49:18.516" v="1156" actId="790"/>
          <ac:spMkLst>
            <pc:docMk/>
            <pc:sldMk cId="0" sldId="265"/>
            <ac:spMk id="3" creationId="{00000000-0000-0000-0000-000000000000}"/>
          </ac:spMkLst>
        </pc:spChg>
        <pc:spChg chg="mod">
          <ac:chgData name="jato kelmet" userId="beb0ab1246335b67" providerId="LiveId" clId="{6DF43092-8316-4A95-8848-2712AA0FD8CF}" dt="2025-12-10T02:49:18.516" v="1156" actId="790"/>
          <ac:spMkLst>
            <pc:docMk/>
            <pc:sldMk cId="0" sldId="265"/>
            <ac:spMk id="4" creationId="{5849A319-E7E6-4CEA-355C-77EB8BA268FE}"/>
          </ac:spMkLst>
        </pc:spChg>
        <pc:spChg chg="mod">
          <ac:chgData name="jato kelmet" userId="beb0ab1246335b67" providerId="LiveId" clId="{6DF43092-8316-4A95-8848-2712AA0FD8CF}" dt="2025-12-10T02:49:18.516" v="1156" actId="790"/>
          <ac:spMkLst>
            <pc:docMk/>
            <pc:sldMk cId="0" sldId="265"/>
            <ac:spMk id="5" creationId="{30F080C0-23DF-5EA6-27A2-245E62CB3E93}"/>
          </ac:spMkLst>
        </pc:spChg>
      </pc:sldChg>
      <pc:sldChg chg="modSp del mod ord">
        <pc:chgData name="jato kelmet" userId="beb0ab1246335b67" providerId="LiveId" clId="{6DF43092-8316-4A95-8848-2712AA0FD8CF}" dt="2025-12-10T08:17:32.002" v="1727" actId="47"/>
        <pc:sldMkLst>
          <pc:docMk/>
          <pc:sldMk cId="0" sldId="266"/>
        </pc:sldMkLst>
        <pc:spChg chg="mod">
          <ac:chgData name="jato kelmet" userId="beb0ab1246335b67" providerId="LiveId" clId="{6DF43092-8316-4A95-8848-2712AA0FD8CF}" dt="2025-12-10T03:25:24.108" v="1431" actId="790"/>
          <ac:spMkLst>
            <pc:docMk/>
            <pc:sldMk cId="0" sldId="266"/>
            <ac:spMk id="2" creationId="{00000000-0000-0000-0000-000000000000}"/>
          </ac:spMkLst>
        </pc:spChg>
        <pc:spChg chg="mod">
          <ac:chgData name="jato kelmet" userId="beb0ab1246335b67" providerId="LiveId" clId="{6DF43092-8316-4A95-8848-2712AA0FD8CF}" dt="2025-12-10T03:25:24.108" v="1431" actId="790"/>
          <ac:spMkLst>
            <pc:docMk/>
            <pc:sldMk cId="0" sldId="266"/>
            <ac:spMk id="3" creationId="{00000000-0000-0000-0000-000000000000}"/>
          </ac:spMkLst>
        </pc:spChg>
        <pc:spChg chg="mod">
          <ac:chgData name="jato kelmet" userId="beb0ab1246335b67" providerId="LiveId" clId="{6DF43092-8316-4A95-8848-2712AA0FD8CF}" dt="2025-12-10T03:25:24.108" v="1431" actId="790"/>
          <ac:spMkLst>
            <pc:docMk/>
            <pc:sldMk cId="0" sldId="266"/>
            <ac:spMk id="4" creationId="{BE9C4548-314F-69F2-63F1-E4B997029765}"/>
          </ac:spMkLst>
        </pc:spChg>
        <pc:spChg chg="mod">
          <ac:chgData name="jato kelmet" userId="beb0ab1246335b67" providerId="LiveId" clId="{6DF43092-8316-4A95-8848-2712AA0FD8CF}" dt="2025-12-10T03:25:24.108" v="1431" actId="790"/>
          <ac:spMkLst>
            <pc:docMk/>
            <pc:sldMk cId="0" sldId="266"/>
            <ac:spMk id="5" creationId="{51D89A08-7441-E15F-D2D3-0EDD88B61BAA}"/>
          </ac:spMkLst>
        </pc:spChg>
      </pc:sldChg>
      <pc:sldChg chg="modSp del mod">
        <pc:chgData name="jato kelmet" userId="beb0ab1246335b67" providerId="LiveId" clId="{6DF43092-8316-4A95-8848-2712AA0FD8CF}" dt="2025-12-10T08:17:18.043" v="1724" actId="47"/>
        <pc:sldMkLst>
          <pc:docMk/>
          <pc:sldMk cId="0" sldId="267"/>
        </pc:sldMkLst>
        <pc:spChg chg="mod">
          <ac:chgData name="jato kelmet" userId="beb0ab1246335b67" providerId="LiveId" clId="{6DF43092-8316-4A95-8848-2712AA0FD8CF}" dt="2025-12-10T03:25:24.108" v="1431" actId="790"/>
          <ac:spMkLst>
            <pc:docMk/>
            <pc:sldMk cId="0" sldId="267"/>
            <ac:spMk id="2" creationId="{00000000-0000-0000-0000-000000000000}"/>
          </ac:spMkLst>
        </pc:spChg>
        <pc:spChg chg="mod">
          <ac:chgData name="jato kelmet" userId="beb0ab1246335b67" providerId="LiveId" clId="{6DF43092-8316-4A95-8848-2712AA0FD8CF}" dt="2025-12-10T03:25:24.108" v="1431" actId="790"/>
          <ac:spMkLst>
            <pc:docMk/>
            <pc:sldMk cId="0" sldId="267"/>
            <ac:spMk id="3" creationId="{00000000-0000-0000-0000-000000000000}"/>
          </ac:spMkLst>
        </pc:spChg>
        <pc:spChg chg="mod">
          <ac:chgData name="jato kelmet" userId="beb0ab1246335b67" providerId="LiveId" clId="{6DF43092-8316-4A95-8848-2712AA0FD8CF}" dt="2025-12-10T03:25:24.108" v="1431" actId="790"/>
          <ac:spMkLst>
            <pc:docMk/>
            <pc:sldMk cId="0" sldId="267"/>
            <ac:spMk id="4" creationId="{BA7EF924-95BD-DC06-A620-0839BBDA8EF0}"/>
          </ac:spMkLst>
        </pc:spChg>
        <pc:spChg chg="mod">
          <ac:chgData name="jato kelmet" userId="beb0ab1246335b67" providerId="LiveId" clId="{6DF43092-8316-4A95-8848-2712AA0FD8CF}" dt="2025-12-10T03:25:24.108" v="1431" actId="790"/>
          <ac:spMkLst>
            <pc:docMk/>
            <pc:sldMk cId="0" sldId="267"/>
            <ac:spMk id="5" creationId="{00B0A008-E47B-C14B-BDD4-4B5C388DA431}"/>
          </ac:spMkLst>
        </pc:spChg>
      </pc:sldChg>
      <pc:sldChg chg="modSp del mod ord">
        <pc:chgData name="jato kelmet" userId="beb0ab1246335b67" providerId="LiveId" clId="{6DF43092-8316-4A95-8848-2712AA0FD8CF}" dt="2025-12-10T08:16:31.908" v="1713" actId="47"/>
        <pc:sldMkLst>
          <pc:docMk/>
          <pc:sldMk cId="0" sldId="268"/>
        </pc:sldMkLst>
        <pc:spChg chg="mod">
          <ac:chgData name="jato kelmet" userId="beb0ab1246335b67" providerId="LiveId" clId="{6DF43092-8316-4A95-8848-2712AA0FD8CF}" dt="2025-12-10T03:25:24.108" v="1431" actId="790"/>
          <ac:spMkLst>
            <pc:docMk/>
            <pc:sldMk cId="0" sldId="268"/>
            <ac:spMk id="2" creationId="{00000000-0000-0000-0000-000000000000}"/>
          </ac:spMkLst>
        </pc:spChg>
        <pc:spChg chg="mod">
          <ac:chgData name="jato kelmet" userId="beb0ab1246335b67" providerId="LiveId" clId="{6DF43092-8316-4A95-8848-2712AA0FD8CF}" dt="2025-12-10T03:25:24.108" v="1431" actId="790"/>
          <ac:spMkLst>
            <pc:docMk/>
            <pc:sldMk cId="0" sldId="268"/>
            <ac:spMk id="3" creationId="{00000000-0000-0000-0000-000000000000}"/>
          </ac:spMkLst>
        </pc:spChg>
        <pc:spChg chg="mod">
          <ac:chgData name="jato kelmet" userId="beb0ab1246335b67" providerId="LiveId" clId="{6DF43092-8316-4A95-8848-2712AA0FD8CF}" dt="2025-12-10T03:25:24.108" v="1431" actId="790"/>
          <ac:spMkLst>
            <pc:docMk/>
            <pc:sldMk cId="0" sldId="268"/>
            <ac:spMk id="4" creationId="{62275795-E3BA-46D8-25EC-5FEFAEB1F450}"/>
          </ac:spMkLst>
        </pc:spChg>
        <pc:spChg chg="mod">
          <ac:chgData name="jato kelmet" userId="beb0ab1246335b67" providerId="LiveId" clId="{6DF43092-8316-4A95-8848-2712AA0FD8CF}" dt="2025-12-10T03:25:24.108" v="1431" actId="790"/>
          <ac:spMkLst>
            <pc:docMk/>
            <pc:sldMk cId="0" sldId="268"/>
            <ac:spMk id="5" creationId="{2513AF64-2F84-C944-824E-767884C7D6B2}"/>
          </ac:spMkLst>
        </pc:spChg>
      </pc:sldChg>
      <pc:sldChg chg="modSp mod">
        <pc:chgData name="jato kelmet" userId="beb0ab1246335b67" providerId="LiveId" clId="{6DF43092-8316-4A95-8848-2712AA0FD8CF}" dt="2025-12-10T09:47:39.840" v="2003" actId="790"/>
        <pc:sldMkLst>
          <pc:docMk/>
          <pc:sldMk cId="2332755704" sldId="269"/>
        </pc:sldMkLst>
        <pc:spChg chg="mod">
          <ac:chgData name="jato kelmet" userId="beb0ab1246335b67" providerId="LiveId" clId="{6DF43092-8316-4A95-8848-2712AA0FD8CF}" dt="2025-12-10T09:47:39.840" v="2003" actId="790"/>
          <ac:spMkLst>
            <pc:docMk/>
            <pc:sldMk cId="2332755704" sldId="269"/>
            <ac:spMk id="2" creationId="{28F27335-F4B2-87C8-6B3F-50C12A08654C}"/>
          </ac:spMkLst>
        </pc:spChg>
        <pc:spChg chg="mod">
          <ac:chgData name="jato kelmet" userId="beb0ab1246335b67" providerId="LiveId" clId="{6DF43092-8316-4A95-8848-2712AA0FD8CF}" dt="2025-12-10T09:47:39.840" v="2003" actId="790"/>
          <ac:spMkLst>
            <pc:docMk/>
            <pc:sldMk cId="2332755704" sldId="269"/>
            <ac:spMk id="3" creationId="{5D1958A8-0C6B-66EC-D420-F6E776313CDD}"/>
          </ac:spMkLst>
        </pc:spChg>
        <pc:spChg chg="mod">
          <ac:chgData name="jato kelmet" userId="beb0ab1246335b67" providerId="LiveId" clId="{6DF43092-8316-4A95-8848-2712AA0FD8CF}" dt="2025-12-10T09:47:39.840" v="2003" actId="790"/>
          <ac:spMkLst>
            <pc:docMk/>
            <pc:sldMk cId="2332755704" sldId="269"/>
            <ac:spMk id="4" creationId="{B576CD07-FE5F-62CC-670B-DF145840B7F1}"/>
          </ac:spMkLst>
        </pc:spChg>
        <pc:spChg chg="mod">
          <ac:chgData name="jato kelmet" userId="beb0ab1246335b67" providerId="LiveId" clId="{6DF43092-8316-4A95-8848-2712AA0FD8CF}" dt="2025-12-10T09:47:39.840" v="2003" actId="790"/>
          <ac:spMkLst>
            <pc:docMk/>
            <pc:sldMk cId="2332755704" sldId="269"/>
            <ac:spMk id="5" creationId="{11E6DCE8-73DA-835D-C392-BA0820D39D25}"/>
          </ac:spMkLst>
        </pc:spChg>
      </pc:sldChg>
      <pc:sldChg chg="modSp mod">
        <pc:chgData name="jato kelmet" userId="beb0ab1246335b67" providerId="LiveId" clId="{6DF43092-8316-4A95-8848-2712AA0FD8CF}" dt="2025-12-10T09:47:39.840" v="2003" actId="790"/>
        <pc:sldMkLst>
          <pc:docMk/>
          <pc:sldMk cId="4027773351" sldId="270"/>
        </pc:sldMkLst>
        <pc:spChg chg="mod">
          <ac:chgData name="jato kelmet" userId="beb0ab1246335b67" providerId="LiveId" clId="{6DF43092-8316-4A95-8848-2712AA0FD8CF}" dt="2025-12-10T09:47:39.840" v="2003" actId="790"/>
          <ac:spMkLst>
            <pc:docMk/>
            <pc:sldMk cId="4027773351" sldId="270"/>
            <ac:spMk id="2" creationId="{B2CAE343-001B-8460-5B54-22BB1AB37C1D}"/>
          </ac:spMkLst>
        </pc:spChg>
        <pc:spChg chg="mod">
          <ac:chgData name="jato kelmet" userId="beb0ab1246335b67" providerId="LiveId" clId="{6DF43092-8316-4A95-8848-2712AA0FD8CF}" dt="2025-12-10T09:47:39.840" v="2003" actId="790"/>
          <ac:spMkLst>
            <pc:docMk/>
            <pc:sldMk cId="4027773351" sldId="270"/>
            <ac:spMk id="3" creationId="{EAD6F256-9E5C-2621-CF48-94D951EA922F}"/>
          </ac:spMkLst>
        </pc:spChg>
        <pc:spChg chg="mod">
          <ac:chgData name="jato kelmet" userId="beb0ab1246335b67" providerId="LiveId" clId="{6DF43092-8316-4A95-8848-2712AA0FD8CF}" dt="2025-12-10T09:47:39.840" v="2003" actId="790"/>
          <ac:spMkLst>
            <pc:docMk/>
            <pc:sldMk cId="4027773351" sldId="270"/>
            <ac:spMk id="4" creationId="{827EAC19-409A-6687-518E-5F2A03431A67}"/>
          </ac:spMkLst>
        </pc:spChg>
        <pc:spChg chg="mod">
          <ac:chgData name="jato kelmet" userId="beb0ab1246335b67" providerId="LiveId" clId="{6DF43092-8316-4A95-8848-2712AA0FD8CF}" dt="2025-12-10T09:47:39.840" v="2003" actId="790"/>
          <ac:spMkLst>
            <pc:docMk/>
            <pc:sldMk cId="4027773351" sldId="270"/>
            <ac:spMk id="5" creationId="{B7327E13-37E1-3270-D972-1DC663F3A09B}"/>
          </ac:spMkLst>
        </pc:spChg>
      </pc:sldChg>
      <pc:sldChg chg="addSp modSp mod">
        <pc:chgData name="jato kelmet" userId="beb0ab1246335b67" providerId="LiveId" clId="{6DF43092-8316-4A95-8848-2712AA0FD8CF}" dt="2025-12-10T09:47:39.840" v="2003" actId="790"/>
        <pc:sldMkLst>
          <pc:docMk/>
          <pc:sldMk cId="3377403846" sldId="271"/>
        </pc:sldMkLst>
        <pc:spChg chg="mod">
          <ac:chgData name="jato kelmet" userId="beb0ab1246335b67" providerId="LiveId" clId="{6DF43092-8316-4A95-8848-2712AA0FD8CF}" dt="2025-12-10T09:47:39.840" v="2003" actId="790"/>
          <ac:spMkLst>
            <pc:docMk/>
            <pc:sldMk cId="3377403846" sldId="271"/>
            <ac:spMk id="4" creationId="{EDC7D319-17B1-F4EB-8D8B-255243CC2F2A}"/>
          </ac:spMkLst>
        </pc:spChg>
        <pc:spChg chg="mod">
          <ac:chgData name="jato kelmet" userId="beb0ab1246335b67" providerId="LiveId" clId="{6DF43092-8316-4A95-8848-2712AA0FD8CF}" dt="2025-12-10T09:47:39.840" v="2003" actId="790"/>
          <ac:spMkLst>
            <pc:docMk/>
            <pc:sldMk cId="3377403846" sldId="271"/>
            <ac:spMk id="5" creationId="{BF717085-52FF-AD21-75F3-0C27A222BC96}"/>
          </ac:spMkLst>
        </pc:spChg>
        <pc:spChg chg="add mod">
          <ac:chgData name="jato kelmet" userId="beb0ab1246335b67" providerId="LiveId" clId="{6DF43092-8316-4A95-8848-2712AA0FD8CF}" dt="2025-12-10T09:47:39.840" v="2003" actId="790"/>
          <ac:spMkLst>
            <pc:docMk/>
            <pc:sldMk cId="3377403846" sldId="271"/>
            <ac:spMk id="6" creationId="{5D155E82-6128-1741-032B-56B9A777B31A}"/>
          </ac:spMkLst>
        </pc:spChg>
        <pc:picChg chg="add mod">
          <ac:chgData name="jato kelmet" userId="beb0ab1246335b67" providerId="LiveId" clId="{6DF43092-8316-4A95-8848-2712AA0FD8CF}" dt="2025-12-10T09:19:31.510" v="1943" actId="1035"/>
          <ac:picMkLst>
            <pc:docMk/>
            <pc:sldMk cId="3377403846" sldId="271"/>
            <ac:picMk id="3" creationId="{3D338E87-A822-34CF-EA53-9A7E7251BC7E}"/>
          </ac:picMkLst>
        </pc:picChg>
        <pc:picChg chg="add mod">
          <ac:chgData name="jato kelmet" userId="beb0ab1246335b67" providerId="LiveId" clId="{6DF43092-8316-4A95-8848-2712AA0FD8CF}" dt="2025-12-10T09:19:03.268" v="1942" actId="14100"/>
          <ac:picMkLst>
            <pc:docMk/>
            <pc:sldMk cId="3377403846" sldId="271"/>
            <ac:picMk id="7" creationId="{A8F5F22C-ED4C-F82E-5134-EDFEAEE6C4E2}"/>
          </ac:picMkLst>
        </pc:picChg>
      </pc:sldChg>
      <pc:sldChg chg="modSp mod modShow">
        <pc:chgData name="jato kelmet" userId="beb0ab1246335b67" providerId="LiveId" clId="{6DF43092-8316-4A95-8848-2712AA0FD8CF}" dt="2025-12-10T09:47:39.840" v="2003" actId="790"/>
        <pc:sldMkLst>
          <pc:docMk/>
          <pc:sldMk cId="271104652" sldId="272"/>
        </pc:sldMkLst>
        <pc:spChg chg="mod">
          <ac:chgData name="jato kelmet" userId="beb0ab1246335b67" providerId="LiveId" clId="{6DF43092-8316-4A95-8848-2712AA0FD8CF}" dt="2025-12-10T09:47:39.840" v="2003" actId="790"/>
          <ac:spMkLst>
            <pc:docMk/>
            <pc:sldMk cId="271104652" sldId="272"/>
            <ac:spMk id="2" creationId="{4D9F4753-9575-A40F-D113-AB1AA0D450DA}"/>
          </ac:spMkLst>
        </pc:spChg>
        <pc:spChg chg="mod">
          <ac:chgData name="jato kelmet" userId="beb0ab1246335b67" providerId="LiveId" clId="{6DF43092-8316-4A95-8848-2712AA0FD8CF}" dt="2025-12-10T09:47:39.840" v="2003" actId="790"/>
          <ac:spMkLst>
            <pc:docMk/>
            <pc:sldMk cId="271104652" sldId="272"/>
            <ac:spMk id="3" creationId="{C660FDE5-221A-A9ED-21CC-D809DA0F8982}"/>
          </ac:spMkLst>
        </pc:spChg>
        <pc:spChg chg="mod">
          <ac:chgData name="jato kelmet" userId="beb0ab1246335b67" providerId="LiveId" clId="{6DF43092-8316-4A95-8848-2712AA0FD8CF}" dt="2025-12-10T09:47:39.840" v="2003" actId="790"/>
          <ac:spMkLst>
            <pc:docMk/>
            <pc:sldMk cId="271104652" sldId="272"/>
            <ac:spMk id="4" creationId="{6477A82E-744B-F0CC-5515-07797A5B64BD}"/>
          </ac:spMkLst>
        </pc:spChg>
        <pc:spChg chg="mod">
          <ac:chgData name="jato kelmet" userId="beb0ab1246335b67" providerId="LiveId" clId="{6DF43092-8316-4A95-8848-2712AA0FD8CF}" dt="2025-12-10T09:47:39.840" v="2003" actId="790"/>
          <ac:spMkLst>
            <pc:docMk/>
            <pc:sldMk cId="271104652" sldId="272"/>
            <ac:spMk id="5" creationId="{E4AF192B-7392-3912-DAA6-700F0DD531FA}"/>
          </ac:spMkLst>
        </pc:spChg>
      </pc:sldChg>
      <pc:sldChg chg="addSp modSp mod">
        <pc:chgData name="jato kelmet" userId="beb0ab1246335b67" providerId="LiveId" clId="{6DF43092-8316-4A95-8848-2712AA0FD8CF}" dt="2025-12-10T09:48:56.145" v="2010" actId="20577"/>
        <pc:sldMkLst>
          <pc:docMk/>
          <pc:sldMk cId="3075303800" sldId="273"/>
        </pc:sldMkLst>
        <pc:spChg chg="mod">
          <ac:chgData name="jato kelmet" userId="beb0ab1246335b67" providerId="LiveId" clId="{6DF43092-8316-4A95-8848-2712AA0FD8CF}" dt="2025-12-10T09:47:39.840" v="2003" actId="790"/>
          <ac:spMkLst>
            <pc:docMk/>
            <pc:sldMk cId="3075303800" sldId="273"/>
            <ac:spMk id="4" creationId="{9BAA3C2A-3DE6-6166-1E1C-45CC5AE836AB}"/>
          </ac:spMkLst>
        </pc:spChg>
        <pc:spChg chg="mod">
          <ac:chgData name="jato kelmet" userId="beb0ab1246335b67" providerId="LiveId" clId="{6DF43092-8316-4A95-8848-2712AA0FD8CF}" dt="2025-12-10T09:47:39.840" v="2003" actId="790"/>
          <ac:spMkLst>
            <pc:docMk/>
            <pc:sldMk cId="3075303800" sldId="273"/>
            <ac:spMk id="5" creationId="{D6434A92-68BA-9852-D2CB-05A3F214BBD3}"/>
          </ac:spMkLst>
        </pc:spChg>
        <pc:spChg chg="mod">
          <ac:chgData name="jato kelmet" userId="beb0ab1246335b67" providerId="LiveId" clId="{6DF43092-8316-4A95-8848-2712AA0FD8CF}" dt="2025-12-10T09:48:56.145" v="2010" actId="20577"/>
          <ac:spMkLst>
            <pc:docMk/>
            <pc:sldMk cId="3075303800" sldId="273"/>
            <ac:spMk id="6" creationId="{00000000-0000-0000-0000-000000000000}"/>
          </ac:spMkLst>
        </pc:spChg>
        <pc:spChg chg="add mod">
          <ac:chgData name="jato kelmet" userId="beb0ab1246335b67" providerId="LiveId" clId="{6DF43092-8316-4A95-8848-2712AA0FD8CF}" dt="2025-12-10T09:47:39.840" v="2003" actId="790"/>
          <ac:spMkLst>
            <pc:docMk/>
            <pc:sldMk cId="3075303800" sldId="273"/>
            <ac:spMk id="7" creationId="{29BEA2EB-BC98-51A5-737A-6580650AC6F4}"/>
          </ac:spMkLst>
        </pc:spChg>
        <pc:spChg chg="mod">
          <ac:chgData name="jato kelmet" userId="beb0ab1246335b67" providerId="LiveId" clId="{6DF43092-8316-4A95-8848-2712AA0FD8CF}" dt="2025-12-10T09:47:39.840" v="2003" actId="790"/>
          <ac:spMkLst>
            <pc:docMk/>
            <pc:sldMk cId="3075303800" sldId="273"/>
            <ac:spMk id="10" creationId="{0309A8AC-FBF8-DD97-18FC-61F146487429}"/>
          </ac:spMkLst>
        </pc:spChg>
      </pc:sldChg>
      <pc:sldChg chg="addSp modSp mod">
        <pc:chgData name="jato kelmet" userId="beb0ab1246335b67" providerId="LiveId" clId="{6DF43092-8316-4A95-8848-2712AA0FD8CF}" dt="2025-12-10T09:47:39.840" v="2003" actId="790"/>
        <pc:sldMkLst>
          <pc:docMk/>
          <pc:sldMk cId="318477522" sldId="274"/>
        </pc:sldMkLst>
        <pc:spChg chg="mod">
          <ac:chgData name="jato kelmet" userId="beb0ab1246335b67" providerId="LiveId" clId="{6DF43092-8316-4A95-8848-2712AA0FD8CF}" dt="2025-12-10T09:47:39.840" v="2003" actId="790"/>
          <ac:spMkLst>
            <pc:docMk/>
            <pc:sldMk cId="318477522" sldId="274"/>
            <ac:spMk id="4" creationId="{6891AE49-1845-5B3B-DD79-967665D6521D}"/>
          </ac:spMkLst>
        </pc:spChg>
        <pc:spChg chg="mod">
          <ac:chgData name="jato kelmet" userId="beb0ab1246335b67" providerId="LiveId" clId="{6DF43092-8316-4A95-8848-2712AA0FD8CF}" dt="2025-12-10T09:47:39.840" v="2003" actId="790"/>
          <ac:spMkLst>
            <pc:docMk/>
            <pc:sldMk cId="318477522" sldId="274"/>
            <ac:spMk id="5" creationId="{B8F82A3D-C599-9BF0-9A39-421F2304028B}"/>
          </ac:spMkLst>
        </pc:spChg>
        <pc:spChg chg="mod">
          <ac:chgData name="jato kelmet" userId="beb0ab1246335b67" providerId="LiveId" clId="{6DF43092-8316-4A95-8848-2712AA0FD8CF}" dt="2025-12-10T09:47:39.840" v="2003" actId="790"/>
          <ac:spMkLst>
            <pc:docMk/>
            <pc:sldMk cId="318477522" sldId="274"/>
            <ac:spMk id="6" creationId="{54BB8749-A494-ECCF-5A78-043F9314DA03}"/>
          </ac:spMkLst>
        </pc:spChg>
        <pc:spChg chg="add mod">
          <ac:chgData name="jato kelmet" userId="beb0ab1246335b67" providerId="LiveId" clId="{6DF43092-8316-4A95-8848-2712AA0FD8CF}" dt="2025-12-10T09:47:39.840" v="2003" actId="790"/>
          <ac:spMkLst>
            <pc:docMk/>
            <pc:sldMk cId="318477522" sldId="274"/>
            <ac:spMk id="7" creationId="{DF25A34E-53FA-FBBA-59B9-499B57AAC078}"/>
          </ac:spMkLst>
        </pc:spChg>
        <pc:spChg chg="mod">
          <ac:chgData name="jato kelmet" userId="beb0ab1246335b67" providerId="LiveId" clId="{6DF43092-8316-4A95-8848-2712AA0FD8CF}" dt="2025-12-10T09:47:39.840" v="2003" actId="790"/>
          <ac:spMkLst>
            <pc:docMk/>
            <pc:sldMk cId="318477522" sldId="274"/>
            <ac:spMk id="10" creationId="{D99B8709-C758-93E8-872A-3B29BE55D336}"/>
          </ac:spMkLst>
        </pc:spChg>
      </pc:sldChg>
      <pc:sldChg chg="addSp delSp modSp mod">
        <pc:chgData name="jato kelmet" userId="beb0ab1246335b67" providerId="LiveId" clId="{6DF43092-8316-4A95-8848-2712AA0FD8CF}" dt="2025-12-10T09:47:39.840" v="2003" actId="790"/>
        <pc:sldMkLst>
          <pc:docMk/>
          <pc:sldMk cId="2015522952" sldId="275"/>
        </pc:sldMkLst>
        <pc:spChg chg="add mod">
          <ac:chgData name="jato kelmet" userId="beb0ab1246335b67" providerId="LiveId" clId="{6DF43092-8316-4A95-8848-2712AA0FD8CF}" dt="2025-12-10T09:47:39.840" v="2003" actId="790"/>
          <ac:spMkLst>
            <pc:docMk/>
            <pc:sldMk cId="2015522952" sldId="275"/>
            <ac:spMk id="2" creationId="{22623086-EBCF-36FE-A977-78FB861C26B9}"/>
          </ac:spMkLst>
        </pc:spChg>
        <pc:spChg chg="mod">
          <ac:chgData name="jato kelmet" userId="beb0ab1246335b67" providerId="LiveId" clId="{6DF43092-8316-4A95-8848-2712AA0FD8CF}" dt="2025-12-10T09:47:39.840" v="2003" actId="790"/>
          <ac:spMkLst>
            <pc:docMk/>
            <pc:sldMk cId="2015522952" sldId="275"/>
            <ac:spMk id="4" creationId="{1B5A7869-475E-971F-093A-E7D934155576}"/>
          </ac:spMkLst>
        </pc:spChg>
        <pc:spChg chg="mod">
          <ac:chgData name="jato kelmet" userId="beb0ab1246335b67" providerId="LiveId" clId="{6DF43092-8316-4A95-8848-2712AA0FD8CF}" dt="2025-12-10T09:47:39.840" v="2003" actId="790"/>
          <ac:spMkLst>
            <pc:docMk/>
            <pc:sldMk cId="2015522952" sldId="275"/>
            <ac:spMk id="5" creationId="{DB86D38A-FB63-2370-DB34-5639A44B480B}"/>
          </ac:spMkLst>
        </pc:spChg>
        <pc:spChg chg="mod">
          <ac:chgData name="jato kelmet" userId="beb0ab1246335b67" providerId="LiveId" clId="{6DF43092-8316-4A95-8848-2712AA0FD8CF}" dt="2025-12-10T09:47:39.840" v="2003" actId="790"/>
          <ac:spMkLst>
            <pc:docMk/>
            <pc:sldMk cId="2015522952" sldId="275"/>
            <ac:spMk id="9" creationId="{ACD3A8A1-DE89-9F11-F18E-6E5D9014D9FA}"/>
          </ac:spMkLst>
        </pc:spChg>
      </pc:sldChg>
      <pc:sldChg chg="addSp delSp modSp mod">
        <pc:chgData name="jato kelmet" userId="beb0ab1246335b67" providerId="LiveId" clId="{6DF43092-8316-4A95-8848-2712AA0FD8CF}" dt="2025-12-10T09:47:39.840" v="2003" actId="790"/>
        <pc:sldMkLst>
          <pc:docMk/>
          <pc:sldMk cId="17980445" sldId="276"/>
        </pc:sldMkLst>
        <pc:spChg chg="add mod">
          <ac:chgData name="jato kelmet" userId="beb0ab1246335b67" providerId="LiveId" clId="{6DF43092-8316-4A95-8848-2712AA0FD8CF}" dt="2025-12-10T09:47:39.840" v="2003" actId="790"/>
          <ac:spMkLst>
            <pc:docMk/>
            <pc:sldMk cId="17980445" sldId="276"/>
            <ac:spMk id="2" creationId="{AA43EB22-E72C-03E9-2828-34951B8C83AA}"/>
          </ac:spMkLst>
        </pc:spChg>
        <pc:spChg chg="mod">
          <ac:chgData name="jato kelmet" userId="beb0ab1246335b67" providerId="LiveId" clId="{6DF43092-8316-4A95-8848-2712AA0FD8CF}" dt="2025-12-10T09:47:39.840" v="2003" actId="790"/>
          <ac:spMkLst>
            <pc:docMk/>
            <pc:sldMk cId="17980445" sldId="276"/>
            <ac:spMk id="4" creationId="{206BE4B4-7D13-3323-EA65-53A49D72AD9F}"/>
          </ac:spMkLst>
        </pc:spChg>
        <pc:spChg chg="mod">
          <ac:chgData name="jato kelmet" userId="beb0ab1246335b67" providerId="LiveId" clId="{6DF43092-8316-4A95-8848-2712AA0FD8CF}" dt="2025-12-10T09:47:39.840" v="2003" actId="790"/>
          <ac:spMkLst>
            <pc:docMk/>
            <pc:sldMk cId="17980445" sldId="276"/>
            <ac:spMk id="5" creationId="{9D6DE105-4111-C5B0-EBDE-9B6372003B8F}"/>
          </ac:spMkLst>
        </pc:spChg>
        <pc:spChg chg="mod">
          <ac:chgData name="jato kelmet" userId="beb0ab1246335b67" providerId="LiveId" clId="{6DF43092-8316-4A95-8848-2712AA0FD8CF}" dt="2025-12-10T09:47:39.840" v="2003" actId="790"/>
          <ac:spMkLst>
            <pc:docMk/>
            <pc:sldMk cId="17980445" sldId="276"/>
            <ac:spMk id="9" creationId="{AC9FA9FF-DA3E-93AD-319F-3A41930D35B4}"/>
          </ac:spMkLst>
        </pc:spChg>
      </pc:sldChg>
      <pc:sldChg chg="addSp delSp modSp mod">
        <pc:chgData name="jato kelmet" userId="beb0ab1246335b67" providerId="LiveId" clId="{6DF43092-8316-4A95-8848-2712AA0FD8CF}" dt="2025-12-10T09:47:39.840" v="2003" actId="790"/>
        <pc:sldMkLst>
          <pc:docMk/>
          <pc:sldMk cId="3148985112" sldId="277"/>
        </pc:sldMkLst>
        <pc:spChg chg="add mod">
          <ac:chgData name="jato kelmet" userId="beb0ab1246335b67" providerId="LiveId" clId="{6DF43092-8316-4A95-8848-2712AA0FD8CF}" dt="2025-12-10T09:47:39.840" v="2003" actId="790"/>
          <ac:spMkLst>
            <pc:docMk/>
            <pc:sldMk cId="3148985112" sldId="277"/>
            <ac:spMk id="2" creationId="{A1EA5928-2BFE-F6D6-CA59-5E8513BFE844}"/>
          </ac:spMkLst>
        </pc:spChg>
        <pc:spChg chg="mod">
          <ac:chgData name="jato kelmet" userId="beb0ab1246335b67" providerId="LiveId" clId="{6DF43092-8316-4A95-8848-2712AA0FD8CF}" dt="2025-12-10T09:47:39.840" v="2003" actId="790"/>
          <ac:spMkLst>
            <pc:docMk/>
            <pc:sldMk cId="3148985112" sldId="277"/>
            <ac:spMk id="4" creationId="{5F43405F-7AF6-8D1D-D209-CF8069BE9FEF}"/>
          </ac:spMkLst>
        </pc:spChg>
        <pc:spChg chg="mod">
          <ac:chgData name="jato kelmet" userId="beb0ab1246335b67" providerId="LiveId" clId="{6DF43092-8316-4A95-8848-2712AA0FD8CF}" dt="2025-12-10T09:47:39.840" v="2003" actId="790"/>
          <ac:spMkLst>
            <pc:docMk/>
            <pc:sldMk cId="3148985112" sldId="277"/>
            <ac:spMk id="5" creationId="{DF802FC9-24FC-F004-582C-F8DF3E929417}"/>
          </ac:spMkLst>
        </pc:spChg>
        <pc:spChg chg="mod">
          <ac:chgData name="jato kelmet" userId="beb0ab1246335b67" providerId="LiveId" clId="{6DF43092-8316-4A95-8848-2712AA0FD8CF}" dt="2025-12-10T09:47:39.840" v="2003" actId="790"/>
          <ac:spMkLst>
            <pc:docMk/>
            <pc:sldMk cId="3148985112" sldId="277"/>
            <ac:spMk id="9" creationId="{7010E032-19EB-C288-6799-08064F6AA035}"/>
          </ac:spMkLst>
        </pc:spChg>
      </pc:sldChg>
      <pc:sldChg chg="addSp delSp modSp mod">
        <pc:chgData name="jato kelmet" userId="beb0ab1246335b67" providerId="LiveId" clId="{6DF43092-8316-4A95-8848-2712AA0FD8CF}" dt="2025-12-10T09:47:39.840" v="2003" actId="790"/>
        <pc:sldMkLst>
          <pc:docMk/>
          <pc:sldMk cId="1842988676" sldId="278"/>
        </pc:sldMkLst>
        <pc:spChg chg="add mod">
          <ac:chgData name="jato kelmet" userId="beb0ab1246335b67" providerId="LiveId" clId="{6DF43092-8316-4A95-8848-2712AA0FD8CF}" dt="2025-12-10T09:47:39.840" v="2003" actId="790"/>
          <ac:spMkLst>
            <pc:docMk/>
            <pc:sldMk cId="1842988676" sldId="278"/>
            <ac:spMk id="2" creationId="{743C47D2-BD1F-93AF-A6B8-A0D522F371CB}"/>
          </ac:spMkLst>
        </pc:spChg>
        <pc:spChg chg="mod">
          <ac:chgData name="jato kelmet" userId="beb0ab1246335b67" providerId="LiveId" clId="{6DF43092-8316-4A95-8848-2712AA0FD8CF}" dt="2025-12-10T09:47:39.840" v="2003" actId="790"/>
          <ac:spMkLst>
            <pc:docMk/>
            <pc:sldMk cId="1842988676" sldId="278"/>
            <ac:spMk id="4" creationId="{A6BF288A-B9E4-E864-DFF5-69F8ADAD4256}"/>
          </ac:spMkLst>
        </pc:spChg>
        <pc:spChg chg="mod">
          <ac:chgData name="jato kelmet" userId="beb0ab1246335b67" providerId="LiveId" clId="{6DF43092-8316-4A95-8848-2712AA0FD8CF}" dt="2025-12-10T09:47:39.840" v="2003" actId="790"/>
          <ac:spMkLst>
            <pc:docMk/>
            <pc:sldMk cId="1842988676" sldId="278"/>
            <ac:spMk id="5" creationId="{0826CEC5-403A-73F2-9098-0E2B136BF400}"/>
          </ac:spMkLst>
        </pc:spChg>
        <pc:spChg chg="mod">
          <ac:chgData name="jato kelmet" userId="beb0ab1246335b67" providerId="LiveId" clId="{6DF43092-8316-4A95-8848-2712AA0FD8CF}" dt="2025-12-10T09:47:39.840" v="2003" actId="790"/>
          <ac:spMkLst>
            <pc:docMk/>
            <pc:sldMk cId="1842988676" sldId="278"/>
            <ac:spMk id="9" creationId="{2DE70183-5479-8C67-0499-462AED2F2824}"/>
          </ac:spMkLst>
        </pc:spChg>
      </pc:sldChg>
      <pc:sldChg chg="modSp mod">
        <pc:chgData name="jato kelmet" userId="beb0ab1246335b67" providerId="LiveId" clId="{6DF43092-8316-4A95-8848-2712AA0FD8CF}" dt="2025-12-10T09:47:39.840" v="2003" actId="790"/>
        <pc:sldMkLst>
          <pc:docMk/>
          <pc:sldMk cId="1407008087" sldId="280"/>
        </pc:sldMkLst>
        <pc:spChg chg="mod">
          <ac:chgData name="jato kelmet" userId="beb0ab1246335b67" providerId="LiveId" clId="{6DF43092-8316-4A95-8848-2712AA0FD8CF}" dt="2025-12-10T09:47:39.840" v="2003" actId="790"/>
          <ac:spMkLst>
            <pc:docMk/>
            <pc:sldMk cId="1407008087" sldId="280"/>
            <ac:spMk id="2" creationId="{8A148B68-4764-9275-E3EF-C24EDFEF2FDC}"/>
          </ac:spMkLst>
        </pc:spChg>
        <pc:spChg chg="mod">
          <ac:chgData name="jato kelmet" userId="beb0ab1246335b67" providerId="LiveId" clId="{6DF43092-8316-4A95-8848-2712AA0FD8CF}" dt="2025-12-10T09:47:39.840" v="2003" actId="790"/>
          <ac:spMkLst>
            <pc:docMk/>
            <pc:sldMk cId="1407008087" sldId="280"/>
            <ac:spMk id="4" creationId="{07F29797-6EEC-B9F2-47AE-60E2BD95E73A}"/>
          </ac:spMkLst>
        </pc:spChg>
        <pc:spChg chg="mod">
          <ac:chgData name="jato kelmet" userId="beb0ab1246335b67" providerId="LiveId" clId="{6DF43092-8316-4A95-8848-2712AA0FD8CF}" dt="2025-12-10T09:47:39.840" v="2003" actId="790"/>
          <ac:spMkLst>
            <pc:docMk/>
            <pc:sldMk cId="1407008087" sldId="280"/>
            <ac:spMk id="5" creationId="{019FA952-6B41-72EE-2DCF-CF5BE3560EB0}"/>
          </ac:spMkLst>
        </pc:spChg>
        <pc:spChg chg="mod">
          <ac:chgData name="jato kelmet" userId="beb0ab1246335b67" providerId="LiveId" clId="{6DF43092-8316-4A95-8848-2712AA0FD8CF}" dt="2025-12-10T09:47:39.840" v="2003" actId="790"/>
          <ac:spMkLst>
            <pc:docMk/>
            <pc:sldMk cId="1407008087" sldId="280"/>
            <ac:spMk id="9" creationId="{257B9979-FDDD-C5D1-2B58-73C89B5F7040}"/>
          </ac:spMkLst>
        </pc:spChg>
      </pc:sldChg>
      <pc:sldChg chg="modSp mod">
        <pc:chgData name="jato kelmet" userId="beb0ab1246335b67" providerId="LiveId" clId="{6DF43092-8316-4A95-8848-2712AA0FD8CF}" dt="2025-12-10T09:47:39.840" v="2003" actId="790"/>
        <pc:sldMkLst>
          <pc:docMk/>
          <pc:sldMk cId="3005101619" sldId="281"/>
        </pc:sldMkLst>
        <pc:spChg chg="mod">
          <ac:chgData name="jato kelmet" userId="beb0ab1246335b67" providerId="LiveId" clId="{6DF43092-8316-4A95-8848-2712AA0FD8CF}" dt="2025-12-10T09:47:39.840" v="2003" actId="790"/>
          <ac:spMkLst>
            <pc:docMk/>
            <pc:sldMk cId="3005101619" sldId="281"/>
            <ac:spMk id="2" creationId="{1F6892E4-87E7-4311-9330-1A87863FC7E2}"/>
          </ac:spMkLst>
        </pc:spChg>
        <pc:spChg chg="mod">
          <ac:chgData name="jato kelmet" userId="beb0ab1246335b67" providerId="LiveId" clId="{6DF43092-8316-4A95-8848-2712AA0FD8CF}" dt="2025-12-10T09:47:39.840" v="2003" actId="790"/>
          <ac:spMkLst>
            <pc:docMk/>
            <pc:sldMk cId="3005101619" sldId="281"/>
            <ac:spMk id="4" creationId="{10E6552F-AD93-7A4C-A443-4E209F7F9E40}"/>
          </ac:spMkLst>
        </pc:spChg>
        <pc:spChg chg="mod">
          <ac:chgData name="jato kelmet" userId="beb0ab1246335b67" providerId="LiveId" clId="{6DF43092-8316-4A95-8848-2712AA0FD8CF}" dt="2025-12-10T09:47:39.840" v="2003" actId="790"/>
          <ac:spMkLst>
            <pc:docMk/>
            <pc:sldMk cId="3005101619" sldId="281"/>
            <ac:spMk id="5" creationId="{C640E093-EEF8-608F-EBB3-1DBAB24205D7}"/>
          </ac:spMkLst>
        </pc:spChg>
        <pc:spChg chg="mod">
          <ac:chgData name="jato kelmet" userId="beb0ab1246335b67" providerId="LiveId" clId="{6DF43092-8316-4A95-8848-2712AA0FD8CF}" dt="2025-12-10T09:47:39.840" v="2003" actId="790"/>
          <ac:spMkLst>
            <pc:docMk/>
            <pc:sldMk cId="3005101619" sldId="281"/>
            <ac:spMk id="9" creationId="{37BE1FB8-E795-C941-3CB2-CB042D09CD5E}"/>
          </ac:spMkLst>
        </pc:spChg>
      </pc:sldChg>
      <pc:sldChg chg="modSp mod">
        <pc:chgData name="jato kelmet" userId="beb0ab1246335b67" providerId="LiveId" clId="{6DF43092-8316-4A95-8848-2712AA0FD8CF}" dt="2025-12-10T09:47:39.840" v="2003" actId="790"/>
        <pc:sldMkLst>
          <pc:docMk/>
          <pc:sldMk cId="121935608" sldId="282"/>
        </pc:sldMkLst>
        <pc:spChg chg="mod">
          <ac:chgData name="jato kelmet" userId="beb0ab1246335b67" providerId="LiveId" clId="{6DF43092-8316-4A95-8848-2712AA0FD8CF}" dt="2025-12-10T09:47:39.840" v="2003" actId="790"/>
          <ac:spMkLst>
            <pc:docMk/>
            <pc:sldMk cId="121935608" sldId="282"/>
            <ac:spMk id="2" creationId="{39F1B722-370A-8BB6-DF29-F56EE555DFBF}"/>
          </ac:spMkLst>
        </pc:spChg>
        <pc:spChg chg="mod">
          <ac:chgData name="jato kelmet" userId="beb0ab1246335b67" providerId="LiveId" clId="{6DF43092-8316-4A95-8848-2712AA0FD8CF}" dt="2025-12-10T09:47:39.840" v="2003" actId="790"/>
          <ac:spMkLst>
            <pc:docMk/>
            <pc:sldMk cId="121935608" sldId="282"/>
            <ac:spMk id="4" creationId="{A976301A-6104-4CE8-F752-AC8F3B177DB0}"/>
          </ac:spMkLst>
        </pc:spChg>
        <pc:spChg chg="mod">
          <ac:chgData name="jato kelmet" userId="beb0ab1246335b67" providerId="LiveId" clId="{6DF43092-8316-4A95-8848-2712AA0FD8CF}" dt="2025-12-10T09:47:39.840" v="2003" actId="790"/>
          <ac:spMkLst>
            <pc:docMk/>
            <pc:sldMk cId="121935608" sldId="282"/>
            <ac:spMk id="5" creationId="{73C69F24-BE72-1583-FE98-970A005625F6}"/>
          </ac:spMkLst>
        </pc:spChg>
        <pc:spChg chg="mod">
          <ac:chgData name="jato kelmet" userId="beb0ab1246335b67" providerId="LiveId" clId="{6DF43092-8316-4A95-8848-2712AA0FD8CF}" dt="2025-12-10T09:47:39.840" v="2003" actId="790"/>
          <ac:spMkLst>
            <pc:docMk/>
            <pc:sldMk cId="121935608" sldId="282"/>
            <ac:spMk id="9" creationId="{F36FA17E-CA0C-9F6C-8C53-DA9B1E7CDEC3}"/>
          </ac:spMkLst>
        </pc:spChg>
      </pc:sldChg>
      <pc:sldChg chg="modSp mod">
        <pc:chgData name="jato kelmet" userId="beb0ab1246335b67" providerId="LiveId" clId="{6DF43092-8316-4A95-8848-2712AA0FD8CF}" dt="2025-12-10T09:47:39.840" v="2003" actId="790"/>
        <pc:sldMkLst>
          <pc:docMk/>
          <pc:sldMk cId="1606476225" sldId="283"/>
        </pc:sldMkLst>
        <pc:spChg chg="mod">
          <ac:chgData name="jato kelmet" userId="beb0ab1246335b67" providerId="LiveId" clId="{6DF43092-8316-4A95-8848-2712AA0FD8CF}" dt="2025-12-10T09:47:39.840" v="2003" actId="790"/>
          <ac:spMkLst>
            <pc:docMk/>
            <pc:sldMk cId="1606476225" sldId="283"/>
            <ac:spMk id="2" creationId="{4D71E632-3DC8-B455-1672-A3D0183C77D6}"/>
          </ac:spMkLst>
        </pc:spChg>
        <pc:spChg chg="mod">
          <ac:chgData name="jato kelmet" userId="beb0ab1246335b67" providerId="LiveId" clId="{6DF43092-8316-4A95-8848-2712AA0FD8CF}" dt="2025-12-10T09:47:39.840" v="2003" actId="790"/>
          <ac:spMkLst>
            <pc:docMk/>
            <pc:sldMk cId="1606476225" sldId="283"/>
            <ac:spMk id="4" creationId="{7CBC6018-3B74-95CD-F38A-BEEBD78DF251}"/>
          </ac:spMkLst>
        </pc:spChg>
        <pc:spChg chg="mod">
          <ac:chgData name="jato kelmet" userId="beb0ab1246335b67" providerId="LiveId" clId="{6DF43092-8316-4A95-8848-2712AA0FD8CF}" dt="2025-12-10T09:47:39.840" v="2003" actId="790"/>
          <ac:spMkLst>
            <pc:docMk/>
            <pc:sldMk cId="1606476225" sldId="283"/>
            <ac:spMk id="5" creationId="{57625F19-E91D-CA1F-4BCF-0651647F400B}"/>
          </ac:spMkLst>
        </pc:spChg>
        <pc:spChg chg="mod">
          <ac:chgData name="jato kelmet" userId="beb0ab1246335b67" providerId="LiveId" clId="{6DF43092-8316-4A95-8848-2712AA0FD8CF}" dt="2025-12-10T09:47:39.840" v="2003" actId="790"/>
          <ac:spMkLst>
            <pc:docMk/>
            <pc:sldMk cId="1606476225" sldId="283"/>
            <ac:spMk id="9" creationId="{401DF266-CD0F-6C47-FC2B-AF18F3D8D3ED}"/>
          </ac:spMkLst>
        </pc:spChg>
      </pc:sldChg>
      <pc:sldChg chg="modSp mod">
        <pc:chgData name="jato kelmet" userId="beb0ab1246335b67" providerId="LiveId" clId="{6DF43092-8316-4A95-8848-2712AA0FD8CF}" dt="2025-12-10T09:47:39.840" v="2003" actId="790"/>
        <pc:sldMkLst>
          <pc:docMk/>
          <pc:sldMk cId="2910245288" sldId="284"/>
        </pc:sldMkLst>
        <pc:spChg chg="mod">
          <ac:chgData name="jato kelmet" userId="beb0ab1246335b67" providerId="LiveId" clId="{6DF43092-8316-4A95-8848-2712AA0FD8CF}" dt="2025-12-10T09:47:39.840" v="2003" actId="790"/>
          <ac:spMkLst>
            <pc:docMk/>
            <pc:sldMk cId="2910245288" sldId="284"/>
            <ac:spMk id="2" creationId="{29702611-DAA0-0935-5B4C-2BA5F0AA3D0D}"/>
          </ac:spMkLst>
        </pc:spChg>
        <pc:spChg chg="mod">
          <ac:chgData name="jato kelmet" userId="beb0ab1246335b67" providerId="LiveId" clId="{6DF43092-8316-4A95-8848-2712AA0FD8CF}" dt="2025-12-10T09:47:39.840" v="2003" actId="790"/>
          <ac:spMkLst>
            <pc:docMk/>
            <pc:sldMk cId="2910245288" sldId="284"/>
            <ac:spMk id="4" creationId="{C79C4AE6-9CB4-8EF4-7405-CE45CD98AAF4}"/>
          </ac:spMkLst>
        </pc:spChg>
        <pc:spChg chg="mod">
          <ac:chgData name="jato kelmet" userId="beb0ab1246335b67" providerId="LiveId" clId="{6DF43092-8316-4A95-8848-2712AA0FD8CF}" dt="2025-12-10T09:47:39.840" v="2003" actId="790"/>
          <ac:spMkLst>
            <pc:docMk/>
            <pc:sldMk cId="2910245288" sldId="284"/>
            <ac:spMk id="5" creationId="{2F2673C8-564A-C17E-BE3F-EA573E26841C}"/>
          </ac:spMkLst>
        </pc:spChg>
        <pc:spChg chg="mod">
          <ac:chgData name="jato kelmet" userId="beb0ab1246335b67" providerId="LiveId" clId="{6DF43092-8316-4A95-8848-2712AA0FD8CF}" dt="2025-12-10T09:47:39.840" v="2003" actId="790"/>
          <ac:spMkLst>
            <pc:docMk/>
            <pc:sldMk cId="2910245288" sldId="284"/>
            <ac:spMk id="9" creationId="{B18150B4-EE16-15C5-2C19-B796CE89E83D}"/>
          </ac:spMkLst>
        </pc:spChg>
      </pc:sldChg>
      <pc:sldChg chg="modSp add del mod">
        <pc:chgData name="jato kelmet" userId="beb0ab1246335b67" providerId="LiveId" clId="{6DF43092-8316-4A95-8848-2712AA0FD8CF}" dt="2025-12-10T08:22:30.466" v="1757" actId="47"/>
        <pc:sldMkLst>
          <pc:docMk/>
          <pc:sldMk cId="1640616763" sldId="285"/>
        </pc:sldMkLst>
        <pc:spChg chg="mod">
          <ac:chgData name="jato kelmet" userId="beb0ab1246335b67" providerId="LiveId" clId="{6DF43092-8316-4A95-8848-2712AA0FD8CF}" dt="2025-12-10T03:25:24.108" v="1431" actId="790"/>
          <ac:spMkLst>
            <pc:docMk/>
            <pc:sldMk cId="1640616763" sldId="285"/>
            <ac:spMk id="2" creationId="{9F615266-2B4D-6EED-2F34-2233C5E14C8A}"/>
          </ac:spMkLst>
        </pc:spChg>
        <pc:spChg chg="mod">
          <ac:chgData name="jato kelmet" userId="beb0ab1246335b67" providerId="LiveId" clId="{6DF43092-8316-4A95-8848-2712AA0FD8CF}" dt="2025-12-10T03:25:24.108" v="1431" actId="790"/>
          <ac:spMkLst>
            <pc:docMk/>
            <pc:sldMk cId="1640616763" sldId="285"/>
            <ac:spMk id="3" creationId="{709D1ACF-0C25-E4A9-1A62-AEABB061AF4C}"/>
          </ac:spMkLst>
        </pc:spChg>
        <pc:spChg chg="mod">
          <ac:chgData name="jato kelmet" userId="beb0ab1246335b67" providerId="LiveId" clId="{6DF43092-8316-4A95-8848-2712AA0FD8CF}" dt="2025-12-10T03:25:24.108" v="1431" actId="790"/>
          <ac:spMkLst>
            <pc:docMk/>
            <pc:sldMk cId="1640616763" sldId="285"/>
            <ac:spMk id="4" creationId="{09AF4F75-0B0E-C2A8-A105-8D3D74624AB8}"/>
          </ac:spMkLst>
        </pc:spChg>
        <pc:spChg chg="mod">
          <ac:chgData name="jato kelmet" userId="beb0ab1246335b67" providerId="LiveId" clId="{6DF43092-8316-4A95-8848-2712AA0FD8CF}" dt="2025-12-10T03:25:24.108" v="1431" actId="790"/>
          <ac:spMkLst>
            <pc:docMk/>
            <pc:sldMk cId="1640616763" sldId="285"/>
            <ac:spMk id="5" creationId="{DD1D94FF-A77D-F2B1-6582-F8D2881C3B86}"/>
          </ac:spMkLst>
        </pc:spChg>
      </pc:sldChg>
      <pc:sldChg chg="modSp add mod">
        <pc:chgData name="jato kelmet" userId="beb0ab1246335b67" providerId="LiveId" clId="{6DF43092-8316-4A95-8848-2712AA0FD8CF}" dt="2025-12-10T09:47:39.840" v="2003" actId="790"/>
        <pc:sldMkLst>
          <pc:docMk/>
          <pc:sldMk cId="1450726182" sldId="286"/>
        </pc:sldMkLst>
        <pc:spChg chg="mod">
          <ac:chgData name="jato kelmet" userId="beb0ab1246335b67" providerId="LiveId" clId="{6DF43092-8316-4A95-8848-2712AA0FD8CF}" dt="2025-12-10T09:47:39.840" v="2003" actId="790"/>
          <ac:spMkLst>
            <pc:docMk/>
            <pc:sldMk cId="1450726182" sldId="286"/>
            <ac:spMk id="2" creationId="{536B2357-0FAB-ADCE-1FE6-623583C5DF28}"/>
          </ac:spMkLst>
        </pc:spChg>
        <pc:spChg chg="mod">
          <ac:chgData name="jato kelmet" userId="beb0ab1246335b67" providerId="LiveId" clId="{6DF43092-8316-4A95-8848-2712AA0FD8CF}" dt="2025-12-10T09:47:39.840" v="2003" actId="790"/>
          <ac:spMkLst>
            <pc:docMk/>
            <pc:sldMk cId="1450726182" sldId="286"/>
            <ac:spMk id="4" creationId="{65CA661C-6897-D096-4F06-104DF8571B51}"/>
          </ac:spMkLst>
        </pc:spChg>
        <pc:spChg chg="mod">
          <ac:chgData name="jato kelmet" userId="beb0ab1246335b67" providerId="LiveId" clId="{6DF43092-8316-4A95-8848-2712AA0FD8CF}" dt="2025-12-10T09:47:39.840" v="2003" actId="790"/>
          <ac:spMkLst>
            <pc:docMk/>
            <pc:sldMk cId="1450726182" sldId="286"/>
            <ac:spMk id="5" creationId="{C36F92F7-52AF-1275-E695-AE7F5B13352C}"/>
          </ac:spMkLst>
        </pc:spChg>
        <pc:spChg chg="mod">
          <ac:chgData name="jato kelmet" userId="beb0ab1246335b67" providerId="LiveId" clId="{6DF43092-8316-4A95-8848-2712AA0FD8CF}" dt="2025-12-10T09:47:39.840" v="2003" actId="790"/>
          <ac:spMkLst>
            <pc:docMk/>
            <pc:sldMk cId="1450726182" sldId="286"/>
            <ac:spMk id="9" creationId="{92ADADE7-157A-DC3B-2889-AE3502C3F89C}"/>
          </ac:spMkLst>
        </pc:spChg>
      </pc:sldChg>
      <pc:sldChg chg="modSp add mod">
        <pc:chgData name="jato kelmet" userId="beb0ab1246335b67" providerId="LiveId" clId="{6DF43092-8316-4A95-8848-2712AA0FD8CF}" dt="2025-12-10T09:47:39.840" v="2003" actId="790"/>
        <pc:sldMkLst>
          <pc:docMk/>
          <pc:sldMk cId="349224699" sldId="287"/>
        </pc:sldMkLst>
        <pc:spChg chg="mod">
          <ac:chgData name="jato kelmet" userId="beb0ab1246335b67" providerId="LiveId" clId="{6DF43092-8316-4A95-8848-2712AA0FD8CF}" dt="2025-12-10T09:47:39.840" v="2003" actId="790"/>
          <ac:spMkLst>
            <pc:docMk/>
            <pc:sldMk cId="349224699" sldId="287"/>
            <ac:spMk id="2" creationId="{112B54E2-068F-65E4-4D65-04B9FF9F0382}"/>
          </ac:spMkLst>
        </pc:spChg>
        <pc:spChg chg="mod">
          <ac:chgData name="jato kelmet" userId="beb0ab1246335b67" providerId="LiveId" clId="{6DF43092-8316-4A95-8848-2712AA0FD8CF}" dt="2025-12-10T09:47:39.840" v="2003" actId="790"/>
          <ac:spMkLst>
            <pc:docMk/>
            <pc:sldMk cId="349224699" sldId="287"/>
            <ac:spMk id="4" creationId="{A407FB28-6D19-2884-A6EF-FDE221C655A1}"/>
          </ac:spMkLst>
        </pc:spChg>
        <pc:spChg chg="mod">
          <ac:chgData name="jato kelmet" userId="beb0ab1246335b67" providerId="LiveId" clId="{6DF43092-8316-4A95-8848-2712AA0FD8CF}" dt="2025-12-10T09:47:39.840" v="2003" actId="790"/>
          <ac:spMkLst>
            <pc:docMk/>
            <pc:sldMk cId="349224699" sldId="287"/>
            <ac:spMk id="5" creationId="{0638936B-2EA0-014E-7A76-CDABBE027C5D}"/>
          </ac:spMkLst>
        </pc:spChg>
        <pc:spChg chg="mod">
          <ac:chgData name="jato kelmet" userId="beb0ab1246335b67" providerId="LiveId" clId="{6DF43092-8316-4A95-8848-2712AA0FD8CF}" dt="2025-12-10T09:47:39.840" v="2003" actId="790"/>
          <ac:spMkLst>
            <pc:docMk/>
            <pc:sldMk cId="349224699" sldId="287"/>
            <ac:spMk id="9" creationId="{43B1EDE3-429D-7747-0477-4FE15274EDD1}"/>
          </ac:spMkLst>
        </pc:spChg>
      </pc:sldChg>
      <pc:sldChg chg="modSp add mod">
        <pc:chgData name="jato kelmet" userId="beb0ab1246335b67" providerId="LiveId" clId="{6DF43092-8316-4A95-8848-2712AA0FD8CF}" dt="2025-12-10T09:47:39.840" v="2003" actId="790"/>
        <pc:sldMkLst>
          <pc:docMk/>
          <pc:sldMk cId="1372453947" sldId="288"/>
        </pc:sldMkLst>
        <pc:spChg chg="mod">
          <ac:chgData name="jato kelmet" userId="beb0ab1246335b67" providerId="LiveId" clId="{6DF43092-8316-4A95-8848-2712AA0FD8CF}" dt="2025-12-10T09:47:39.840" v="2003" actId="790"/>
          <ac:spMkLst>
            <pc:docMk/>
            <pc:sldMk cId="1372453947" sldId="288"/>
            <ac:spMk id="2" creationId="{F7A3A59A-B918-21ED-F599-DE1E31231464}"/>
          </ac:spMkLst>
        </pc:spChg>
        <pc:spChg chg="mod">
          <ac:chgData name="jato kelmet" userId="beb0ab1246335b67" providerId="LiveId" clId="{6DF43092-8316-4A95-8848-2712AA0FD8CF}" dt="2025-12-10T09:47:39.840" v="2003" actId="790"/>
          <ac:spMkLst>
            <pc:docMk/>
            <pc:sldMk cId="1372453947" sldId="288"/>
            <ac:spMk id="4" creationId="{FB45357D-80FA-2B4A-4422-B234959681E8}"/>
          </ac:spMkLst>
        </pc:spChg>
        <pc:spChg chg="mod">
          <ac:chgData name="jato kelmet" userId="beb0ab1246335b67" providerId="LiveId" clId="{6DF43092-8316-4A95-8848-2712AA0FD8CF}" dt="2025-12-10T09:47:39.840" v="2003" actId="790"/>
          <ac:spMkLst>
            <pc:docMk/>
            <pc:sldMk cId="1372453947" sldId="288"/>
            <ac:spMk id="5" creationId="{B04FF4B3-32F7-74C5-735B-2381747D4608}"/>
          </ac:spMkLst>
        </pc:spChg>
        <pc:spChg chg="mod">
          <ac:chgData name="jato kelmet" userId="beb0ab1246335b67" providerId="LiveId" clId="{6DF43092-8316-4A95-8848-2712AA0FD8CF}" dt="2025-12-10T09:47:39.840" v="2003" actId="790"/>
          <ac:spMkLst>
            <pc:docMk/>
            <pc:sldMk cId="1372453947" sldId="288"/>
            <ac:spMk id="9" creationId="{F76591CC-F831-8425-5A77-D55F032966AD}"/>
          </ac:spMkLst>
        </pc:spChg>
      </pc:sldChg>
      <pc:sldChg chg="modSp add mod">
        <pc:chgData name="jato kelmet" userId="beb0ab1246335b67" providerId="LiveId" clId="{6DF43092-8316-4A95-8848-2712AA0FD8CF}" dt="2025-12-10T09:47:39.840" v="2003" actId="790"/>
        <pc:sldMkLst>
          <pc:docMk/>
          <pc:sldMk cId="1083891249" sldId="289"/>
        </pc:sldMkLst>
        <pc:spChg chg="mod">
          <ac:chgData name="jato kelmet" userId="beb0ab1246335b67" providerId="LiveId" clId="{6DF43092-8316-4A95-8848-2712AA0FD8CF}" dt="2025-12-10T09:47:39.840" v="2003" actId="790"/>
          <ac:spMkLst>
            <pc:docMk/>
            <pc:sldMk cId="1083891249" sldId="289"/>
            <ac:spMk id="2" creationId="{459E8F6D-69A2-F664-4D03-8171538EA217}"/>
          </ac:spMkLst>
        </pc:spChg>
        <pc:spChg chg="mod">
          <ac:chgData name="jato kelmet" userId="beb0ab1246335b67" providerId="LiveId" clId="{6DF43092-8316-4A95-8848-2712AA0FD8CF}" dt="2025-12-10T09:47:39.840" v="2003" actId="790"/>
          <ac:spMkLst>
            <pc:docMk/>
            <pc:sldMk cId="1083891249" sldId="289"/>
            <ac:spMk id="4" creationId="{DA4B50DD-30E1-0914-668C-D8D614DD371B}"/>
          </ac:spMkLst>
        </pc:spChg>
        <pc:spChg chg="mod">
          <ac:chgData name="jato kelmet" userId="beb0ab1246335b67" providerId="LiveId" clId="{6DF43092-8316-4A95-8848-2712AA0FD8CF}" dt="2025-12-10T09:47:39.840" v="2003" actId="790"/>
          <ac:spMkLst>
            <pc:docMk/>
            <pc:sldMk cId="1083891249" sldId="289"/>
            <ac:spMk id="5" creationId="{74B10327-C19A-9D99-82F9-CD3CE6A8C02D}"/>
          </ac:spMkLst>
        </pc:spChg>
        <pc:spChg chg="mod">
          <ac:chgData name="jato kelmet" userId="beb0ab1246335b67" providerId="LiveId" clId="{6DF43092-8316-4A95-8848-2712AA0FD8CF}" dt="2025-12-10T09:47:39.840" v="2003" actId="790"/>
          <ac:spMkLst>
            <pc:docMk/>
            <pc:sldMk cId="1083891249" sldId="289"/>
            <ac:spMk id="9" creationId="{8BBC71A9-0E58-B30B-B30A-4FECB8675D35}"/>
          </ac:spMkLst>
        </pc:spChg>
      </pc:sldChg>
      <pc:sldChg chg="modSp add mod">
        <pc:chgData name="jato kelmet" userId="beb0ab1246335b67" providerId="LiveId" clId="{6DF43092-8316-4A95-8848-2712AA0FD8CF}" dt="2025-12-10T09:47:39.840" v="2003" actId="790"/>
        <pc:sldMkLst>
          <pc:docMk/>
          <pc:sldMk cId="1191055827" sldId="290"/>
        </pc:sldMkLst>
        <pc:spChg chg="mod">
          <ac:chgData name="jato kelmet" userId="beb0ab1246335b67" providerId="LiveId" clId="{6DF43092-8316-4A95-8848-2712AA0FD8CF}" dt="2025-12-10T09:47:39.840" v="2003" actId="790"/>
          <ac:spMkLst>
            <pc:docMk/>
            <pc:sldMk cId="1191055827" sldId="290"/>
            <ac:spMk id="2" creationId="{8880C677-2295-23ED-BA22-7AFF0C530DF3}"/>
          </ac:spMkLst>
        </pc:spChg>
        <pc:spChg chg="mod">
          <ac:chgData name="jato kelmet" userId="beb0ab1246335b67" providerId="LiveId" clId="{6DF43092-8316-4A95-8848-2712AA0FD8CF}" dt="2025-12-10T09:47:39.840" v="2003" actId="790"/>
          <ac:spMkLst>
            <pc:docMk/>
            <pc:sldMk cId="1191055827" sldId="290"/>
            <ac:spMk id="4" creationId="{207A538D-5498-97E6-E17F-A7D879D762E5}"/>
          </ac:spMkLst>
        </pc:spChg>
        <pc:spChg chg="mod">
          <ac:chgData name="jato kelmet" userId="beb0ab1246335b67" providerId="LiveId" clId="{6DF43092-8316-4A95-8848-2712AA0FD8CF}" dt="2025-12-10T09:47:39.840" v="2003" actId="790"/>
          <ac:spMkLst>
            <pc:docMk/>
            <pc:sldMk cId="1191055827" sldId="290"/>
            <ac:spMk id="5" creationId="{006B9ED9-5E31-9584-48BE-024B38881997}"/>
          </ac:spMkLst>
        </pc:spChg>
        <pc:spChg chg="mod">
          <ac:chgData name="jato kelmet" userId="beb0ab1246335b67" providerId="LiveId" clId="{6DF43092-8316-4A95-8848-2712AA0FD8CF}" dt="2025-12-10T09:47:39.840" v="2003" actId="790"/>
          <ac:spMkLst>
            <pc:docMk/>
            <pc:sldMk cId="1191055827" sldId="290"/>
            <ac:spMk id="9" creationId="{066A6004-144B-CB15-026D-F27DC81A2A84}"/>
          </ac:spMkLst>
        </pc:spChg>
      </pc:sldChg>
      <pc:sldChg chg="modSp add mod">
        <pc:chgData name="jato kelmet" userId="beb0ab1246335b67" providerId="LiveId" clId="{6DF43092-8316-4A95-8848-2712AA0FD8CF}" dt="2025-12-10T09:47:39.840" v="2003" actId="790"/>
        <pc:sldMkLst>
          <pc:docMk/>
          <pc:sldMk cId="1661521361" sldId="291"/>
        </pc:sldMkLst>
        <pc:spChg chg="mod">
          <ac:chgData name="jato kelmet" userId="beb0ab1246335b67" providerId="LiveId" clId="{6DF43092-8316-4A95-8848-2712AA0FD8CF}" dt="2025-12-10T09:47:39.840" v="2003" actId="790"/>
          <ac:spMkLst>
            <pc:docMk/>
            <pc:sldMk cId="1661521361" sldId="291"/>
            <ac:spMk id="2" creationId="{F7A061A9-AC62-3D09-3E17-D61BC074E4BF}"/>
          </ac:spMkLst>
        </pc:spChg>
        <pc:spChg chg="mod">
          <ac:chgData name="jato kelmet" userId="beb0ab1246335b67" providerId="LiveId" clId="{6DF43092-8316-4A95-8848-2712AA0FD8CF}" dt="2025-12-10T09:47:39.840" v="2003" actId="790"/>
          <ac:spMkLst>
            <pc:docMk/>
            <pc:sldMk cId="1661521361" sldId="291"/>
            <ac:spMk id="4" creationId="{CBD912CF-5901-D668-7118-7BBF3CEB1DE2}"/>
          </ac:spMkLst>
        </pc:spChg>
        <pc:spChg chg="mod">
          <ac:chgData name="jato kelmet" userId="beb0ab1246335b67" providerId="LiveId" clId="{6DF43092-8316-4A95-8848-2712AA0FD8CF}" dt="2025-12-10T09:47:39.840" v="2003" actId="790"/>
          <ac:spMkLst>
            <pc:docMk/>
            <pc:sldMk cId="1661521361" sldId="291"/>
            <ac:spMk id="5" creationId="{F0E3C65F-0F19-4D74-8280-EFE65C21AC2F}"/>
          </ac:spMkLst>
        </pc:spChg>
        <pc:spChg chg="mod">
          <ac:chgData name="jato kelmet" userId="beb0ab1246335b67" providerId="LiveId" clId="{6DF43092-8316-4A95-8848-2712AA0FD8CF}" dt="2025-12-10T09:47:39.840" v="2003" actId="790"/>
          <ac:spMkLst>
            <pc:docMk/>
            <pc:sldMk cId="1661521361" sldId="291"/>
            <ac:spMk id="9" creationId="{CE75EC1D-5BC4-5D1D-F0D0-DE655E66FED1}"/>
          </ac:spMkLst>
        </pc:spChg>
      </pc:sldChg>
      <pc:sldChg chg="modSp add mod">
        <pc:chgData name="jato kelmet" userId="beb0ab1246335b67" providerId="LiveId" clId="{6DF43092-8316-4A95-8848-2712AA0FD8CF}" dt="2025-12-10T09:47:39.840" v="2003" actId="790"/>
        <pc:sldMkLst>
          <pc:docMk/>
          <pc:sldMk cId="1950051967" sldId="292"/>
        </pc:sldMkLst>
        <pc:spChg chg="mod">
          <ac:chgData name="jato kelmet" userId="beb0ab1246335b67" providerId="LiveId" clId="{6DF43092-8316-4A95-8848-2712AA0FD8CF}" dt="2025-12-10T09:47:39.840" v="2003" actId="790"/>
          <ac:spMkLst>
            <pc:docMk/>
            <pc:sldMk cId="1950051967" sldId="292"/>
            <ac:spMk id="2" creationId="{6463E88D-A8D6-3C62-F731-7A70AFBF2BF7}"/>
          </ac:spMkLst>
        </pc:spChg>
        <pc:spChg chg="mod">
          <ac:chgData name="jato kelmet" userId="beb0ab1246335b67" providerId="LiveId" clId="{6DF43092-8316-4A95-8848-2712AA0FD8CF}" dt="2025-12-10T09:47:39.840" v="2003" actId="790"/>
          <ac:spMkLst>
            <pc:docMk/>
            <pc:sldMk cId="1950051967" sldId="292"/>
            <ac:spMk id="4" creationId="{8E2262E1-4BA7-123E-AE2F-4DE1149A097A}"/>
          </ac:spMkLst>
        </pc:spChg>
        <pc:spChg chg="mod">
          <ac:chgData name="jato kelmet" userId="beb0ab1246335b67" providerId="LiveId" clId="{6DF43092-8316-4A95-8848-2712AA0FD8CF}" dt="2025-12-10T09:47:39.840" v="2003" actId="790"/>
          <ac:spMkLst>
            <pc:docMk/>
            <pc:sldMk cId="1950051967" sldId="292"/>
            <ac:spMk id="5" creationId="{D69B1634-CBBA-A029-7D07-A112B9EB3187}"/>
          </ac:spMkLst>
        </pc:spChg>
        <pc:spChg chg="mod">
          <ac:chgData name="jato kelmet" userId="beb0ab1246335b67" providerId="LiveId" clId="{6DF43092-8316-4A95-8848-2712AA0FD8CF}" dt="2025-12-10T09:47:39.840" v="2003" actId="790"/>
          <ac:spMkLst>
            <pc:docMk/>
            <pc:sldMk cId="1950051967" sldId="292"/>
            <ac:spMk id="9" creationId="{32D9778C-3689-6A0F-B6C0-ADF60EFB3392}"/>
          </ac:spMkLst>
        </pc:spChg>
      </pc:sldChg>
      <pc:sldChg chg="addSp delSp modSp add mod">
        <pc:chgData name="jato kelmet" userId="beb0ab1246335b67" providerId="LiveId" clId="{6DF43092-8316-4A95-8848-2712AA0FD8CF}" dt="2025-12-10T09:47:39.840" v="2003" actId="790"/>
        <pc:sldMkLst>
          <pc:docMk/>
          <pc:sldMk cId="1697048272" sldId="293"/>
        </pc:sldMkLst>
        <pc:spChg chg="mod">
          <ac:chgData name="jato kelmet" userId="beb0ab1246335b67" providerId="LiveId" clId="{6DF43092-8316-4A95-8848-2712AA0FD8CF}" dt="2025-12-10T09:47:39.840" v="2003" actId="790"/>
          <ac:spMkLst>
            <pc:docMk/>
            <pc:sldMk cId="1697048272" sldId="293"/>
            <ac:spMk id="2" creationId="{8677C4A6-C7E9-0CD3-EF93-6449177AFAE5}"/>
          </ac:spMkLst>
        </pc:spChg>
        <pc:spChg chg="add del mod">
          <ac:chgData name="jato kelmet" userId="beb0ab1246335b67" providerId="LiveId" clId="{6DF43092-8316-4A95-8848-2712AA0FD8CF}" dt="2025-12-10T09:43:40.287" v="1995" actId="478"/>
          <ac:spMkLst>
            <pc:docMk/>
            <pc:sldMk cId="1697048272" sldId="293"/>
            <ac:spMk id="3" creationId="{DB84A594-4178-6288-13CF-D8A3DABC31F0}"/>
          </ac:spMkLst>
        </pc:spChg>
        <pc:spChg chg="mod">
          <ac:chgData name="jato kelmet" userId="beb0ab1246335b67" providerId="LiveId" clId="{6DF43092-8316-4A95-8848-2712AA0FD8CF}" dt="2025-12-10T09:47:39.840" v="2003" actId="790"/>
          <ac:spMkLst>
            <pc:docMk/>
            <pc:sldMk cId="1697048272" sldId="293"/>
            <ac:spMk id="4" creationId="{61F44793-4160-4A07-F643-190153327AA5}"/>
          </ac:spMkLst>
        </pc:spChg>
        <pc:spChg chg="mod">
          <ac:chgData name="jato kelmet" userId="beb0ab1246335b67" providerId="LiveId" clId="{6DF43092-8316-4A95-8848-2712AA0FD8CF}" dt="2025-12-10T09:47:39.840" v="2003" actId="790"/>
          <ac:spMkLst>
            <pc:docMk/>
            <pc:sldMk cId="1697048272" sldId="293"/>
            <ac:spMk id="5" creationId="{63B14E5E-89FE-FF0A-342E-ED8E9C576362}"/>
          </ac:spMkLst>
        </pc:spChg>
        <pc:spChg chg="mod">
          <ac:chgData name="jato kelmet" userId="beb0ab1246335b67" providerId="LiveId" clId="{6DF43092-8316-4A95-8848-2712AA0FD8CF}" dt="2025-12-10T09:47:39.840" v="2003" actId="790"/>
          <ac:spMkLst>
            <pc:docMk/>
            <pc:sldMk cId="1697048272" sldId="293"/>
            <ac:spMk id="9" creationId="{0B9964AE-A59B-3906-63B2-334A4C80C1AB}"/>
          </ac:spMkLst>
        </pc:spChg>
        <pc:picChg chg="add mod">
          <ac:chgData name="jato kelmet" userId="beb0ab1246335b67" providerId="LiveId" clId="{6DF43092-8316-4A95-8848-2712AA0FD8CF}" dt="2025-12-10T09:43:56.480" v="2001" actId="14100"/>
          <ac:picMkLst>
            <pc:docMk/>
            <pc:sldMk cId="1697048272" sldId="293"/>
            <ac:picMk id="8" creationId="{8AA0ED15-F1D7-5AC8-2D52-3D695CD6A1FA}"/>
          </ac:picMkLst>
        </pc:picChg>
      </pc:sldChg>
      <pc:sldChg chg="modSp add mod">
        <pc:chgData name="jato kelmet" userId="beb0ab1246335b67" providerId="LiveId" clId="{6DF43092-8316-4A95-8848-2712AA0FD8CF}" dt="2025-12-10T09:47:39.840" v="2003" actId="790"/>
        <pc:sldMkLst>
          <pc:docMk/>
          <pc:sldMk cId="724453093" sldId="294"/>
        </pc:sldMkLst>
        <pc:spChg chg="mod">
          <ac:chgData name="jato kelmet" userId="beb0ab1246335b67" providerId="LiveId" clId="{6DF43092-8316-4A95-8848-2712AA0FD8CF}" dt="2025-12-10T09:47:39.840" v="2003" actId="790"/>
          <ac:spMkLst>
            <pc:docMk/>
            <pc:sldMk cId="724453093" sldId="294"/>
            <ac:spMk id="2" creationId="{159BF531-F78E-13BA-DCCB-4B9F03037B45}"/>
          </ac:spMkLst>
        </pc:spChg>
        <pc:spChg chg="mod">
          <ac:chgData name="jato kelmet" userId="beb0ab1246335b67" providerId="LiveId" clId="{6DF43092-8316-4A95-8848-2712AA0FD8CF}" dt="2025-12-10T09:47:39.840" v="2003" actId="790"/>
          <ac:spMkLst>
            <pc:docMk/>
            <pc:sldMk cId="724453093" sldId="294"/>
            <ac:spMk id="4" creationId="{91FAFD2F-A0A8-C554-1350-40E05BA4348F}"/>
          </ac:spMkLst>
        </pc:spChg>
        <pc:spChg chg="mod">
          <ac:chgData name="jato kelmet" userId="beb0ab1246335b67" providerId="LiveId" clId="{6DF43092-8316-4A95-8848-2712AA0FD8CF}" dt="2025-12-10T09:47:39.840" v="2003" actId="790"/>
          <ac:spMkLst>
            <pc:docMk/>
            <pc:sldMk cId="724453093" sldId="294"/>
            <ac:spMk id="5" creationId="{E6455240-73DD-ADDD-A83C-700E425B184B}"/>
          </ac:spMkLst>
        </pc:spChg>
        <pc:spChg chg="mod">
          <ac:chgData name="jato kelmet" userId="beb0ab1246335b67" providerId="LiveId" clId="{6DF43092-8316-4A95-8848-2712AA0FD8CF}" dt="2025-12-10T09:47:39.840" v="2003" actId="790"/>
          <ac:spMkLst>
            <pc:docMk/>
            <pc:sldMk cId="724453093" sldId="294"/>
            <ac:spMk id="9" creationId="{B269396D-25E7-536A-89D5-6500471D4D56}"/>
          </ac:spMkLst>
        </pc:spChg>
      </pc:sldChg>
      <pc:sldChg chg="modSp add mod ord">
        <pc:chgData name="jato kelmet" userId="beb0ab1246335b67" providerId="LiveId" clId="{6DF43092-8316-4A95-8848-2712AA0FD8CF}" dt="2025-12-10T09:47:39.840" v="2003" actId="790"/>
        <pc:sldMkLst>
          <pc:docMk/>
          <pc:sldMk cId="1815355518" sldId="295"/>
        </pc:sldMkLst>
        <pc:spChg chg="mod">
          <ac:chgData name="jato kelmet" userId="beb0ab1246335b67" providerId="LiveId" clId="{6DF43092-8316-4A95-8848-2712AA0FD8CF}" dt="2025-12-10T09:47:39.840" v="2003" actId="790"/>
          <ac:spMkLst>
            <pc:docMk/>
            <pc:sldMk cId="1815355518" sldId="295"/>
            <ac:spMk id="2" creationId="{4D84CA59-5D6C-1BAD-E1B0-50EFD7674DE0}"/>
          </ac:spMkLst>
        </pc:spChg>
        <pc:spChg chg="mod">
          <ac:chgData name="jato kelmet" userId="beb0ab1246335b67" providerId="LiveId" clId="{6DF43092-8316-4A95-8848-2712AA0FD8CF}" dt="2025-12-10T09:47:39.840" v="2003" actId="790"/>
          <ac:spMkLst>
            <pc:docMk/>
            <pc:sldMk cId="1815355518" sldId="295"/>
            <ac:spMk id="4" creationId="{1E5D4458-2453-9782-AE21-B3D15CCD60AA}"/>
          </ac:spMkLst>
        </pc:spChg>
        <pc:spChg chg="mod">
          <ac:chgData name="jato kelmet" userId="beb0ab1246335b67" providerId="LiveId" clId="{6DF43092-8316-4A95-8848-2712AA0FD8CF}" dt="2025-12-10T09:47:39.840" v="2003" actId="790"/>
          <ac:spMkLst>
            <pc:docMk/>
            <pc:sldMk cId="1815355518" sldId="295"/>
            <ac:spMk id="5" creationId="{D3ABF9A6-7C75-5EAA-D1AC-01B7B5B59127}"/>
          </ac:spMkLst>
        </pc:spChg>
        <pc:spChg chg="mod">
          <ac:chgData name="jato kelmet" userId="beb0ab1246335b67" providerId="LiveId" clId="{6DF43092-8316-4A95-8848-2712AA0FD8CF}" dt="2025-12-10T09:47:39.840" v="2003" actId="790"/>
          <ac:spMkLst>
            <pc:docMk/>
            <pc:sldMk cId="1815355518" sldId="295"/>
            <ac:spMk id="9" creationId="{D6CF7D52-9CFD-9BC8-5E35-8EA7DE9C582B}"/>
          </ac:spMkLst>
        </pc:spChg>
      </pc:sldChg>
      <pc:sldChg chg="modSp add mod">
        <pc:chgData name="jato kelmet" userId="beb0ab1246335b67" providerId="LiveId" clId="{6DF43092-8316-4A95-8848-2712AA0FD8CF}" dt="2025-12-10T09:47:39.840" v="2003" actId="790"/>
        <pc:sldMkLst>
          <pc:docMk/>
          <pc:sldMk cId="244002479" sldId="296"/>
        </pc:sldMkLst>
        <pc:spChg chg="mod">
          <ac:chgData name="jato kelmet" userId="beb0ab1246335b67" providerId="LiveId" clId="{6DF43092-8316-4A95-8848-2712AA0FD8CF}" dt="2025-12-10T09:47:39.840" v="2003" actId="790"/>
          <ac:spMkLst>
            <pc:docMk/>
            <pc:sldMk cId="244002479" sldId="296"/>
            <ac:spMk id="2" creationId="{AA3C6EC7-D52B-A490-6E9C-35D16F000339}"/>
          </ac:spMkLst>
        </pc:spChg>
        <pc:spChg chg="mod">
          <ac:chgData name="jato kelmet" userId="beb0ab1246335b67" providerId="LiveId" clId="{6DF43092-8316-4A95-8848-2712AA0FD8CF}" dt="2025-12-10T09:47:39.840" v="2003" actId="790"/>
          <ac:spMkLst>
            <pc:docMk/>
            <pc:sldMk cId="244002479" sldId="296"/>
            <ac:spMk id="4" creationId="{D4085259-7D09-EBF5-6B24-9A8457AB83E1}"/>
          </ac:spMkLst>
        </pc:spChg>
        <pc:spChg chg="mod">
          <ac:chgData name="jato kelmet" userId="beb0ab1246335b67" providerId="LiveId" clId="{6DF43092-8316-4A95-8848-2712AA0FD8CF}" dt="2025-12-10T09:47:39.840" v="2003" actId="790"/>
          <ac:spMkLst>
            <pc:docMk/>
            <pc:sldMk cId="244002479" sldId="296"/>
            <ac:spMk id="5" creationId="{601F0A04-280D-6839-C534-ABE9C70D5528}"/>
          </ac:spMkLst>
        </pc:spChg>
        <pc:spChg chg="mod">
          <ac:chgData name="jato kelmet" userId="beb0ab1246335b67" providerId="LiveId" clId="{6DF43092-8316-4A95-8848-2712AA0FD8CF}" dt="2025-12-10T09:47:39.840" v="2003" actId="790"/>
          <ac:spMkLst>
            <pc:docMk/>
            <pc:sldMk cId="244002479" sldId="296"/>
            <ac:spMk id="9" creationId="{7C56FE17-C4BE-7A0B-0621-F4A9206EF484}"/>
          </ac:spMkLst>
        </pc:spChg>
      </pc:sldChg>
      <pc:sldChg chg="modSp add mod">
        <pc:chgData name="jato kelmet" userId="beb0ab1246335b67" providerId="LiveId" clId="{6DF43092-8316-4A95-8848-2712AA0FD8CF}" dt="2025-12-10T09:47:39.840" v="2003" actId="790"/>
        <pc:sldMkLst>
          <pc:docMk/>
          <pc:sldMk cId="4199287644" sldId="297"/>
        </pc:sldMkLst>
        <pc:spChg chg="mod">
          <ac:chgData name="jato kelmet" userId="beb0ab1246335b67" providerId="LiveId" clId="{6DF43092-8316-4A95-8848-2712AA0FD8CF}" dt="2025-12-10T09:47:39.840" v="2003" actId="790"/>
          <ac:spMkLst>
            <pc:docMk/>
            <pc:sldMk cId="4199287644" sldId="297"/>
            <ac:spMk id="2" creationId="{F146F588-5534-53B8-358A-4F33FCFF8D91}"/>
          </ac:spMkLst>
        </pc:spChg>
        <pc:spChg chg="mod">
          <ac:chgData name="jato kelmet" userId="beb0ab1246335b67" providerId="LiveId" clId="{6DF43092-8316-4A95-8848-2712AA0FD8CF}" dt="2025-12-10T09:47:39.840" v="2003" actId="790"/>
          <ac:spMkLst>
            <pc:docMk/>
            <pc:sldMk cId="4199287644" sldId="297"/>
            <ac:spMk id="4" creationId="{4E415855-9D65-2D35-5F01-F1C59177A635}"/>
          </ac:spMkLst>
        </pc:spChg>
        <pc:spChg chg="mod">
          <ac:chgData name="jato kelmet" userId="beb0ab1246335b67" providerId="LiveId" clId="{6DF43092-8316-4A95-8848-2712AA0FD8CF}" dt="2025-12-10T09:47:39.840" v="2003" actId="790"/>
          <ac:spMkLst>
            <pc:docMk/>
            <pc:sldMk cId="4199287644" sldId="297"/>
            <ac:spMk id="5" creationId="{D083CD9E-3BB3-C9E1-9BA3-1CA6EFF5F79A}"/>
          </ac:spMkLst>
        </pc:spChg>
        <pc:spChg chg="mod">
          <ac:chgData name="jato kelmet" userId="beb0ab1246335b67" providerId="LiveId" clId="{6DF43092-8316-4A95-8848-2712AA0FD8CF}" dt="2025-12-10T09:47:39.840" v="2003" actId="790"/>
          <ac:spMkLst>
            <pc:docMk/>
            <pc:sldMk cId="4199287644" sldId="297"/>
            <ac:spMk id="9" creationId="{611DDC02-FDFC-2368-EA9A-7B7E0613A35D}"/>
          </ac:spMkLst>
        </pc:spChg>
      </pc:sldChg>
      <pc:sldChg chg="modSp add mod">
        <pc:chgData name="jato kelmet" userId="beb0ab1246335b67" providerId="LiveId" clId="{6DF43092-8316-4A95-8848-2712AA0FD8CF}" dt="2025-12-10T09:47:39.840" v="2003" actId="790"/>
        <pc:sldMkLst>
          <pc:docMk/>
          <pc:sldMk cId="508458582" sldId="298"/>
        </pc:sldMkLst>
        <pc:spChg chg="mod">
          <ac:chgData name="jato kelmet" userId="beb0ab1246335b67" providerId="LiveId" clId="{6DF43092-8316-4A95-8848-2712AA0FD8CF}" dt="2025-12-10T09:47:39.840" v="2003" actId="790"/>
          <ac:spMkLst>
            <pc:docMk/>
            <pc:sldMk cId="508458582" sldId="298"/>
            <ac:spMk id="2" creationId="{665D8A67-B247-95CD-A6B5-C6C8E96AA879}"/>
          </ac:spMkLst>
        </pc:spChg>
        <pc:spChg chg="mod">
          <ac:chgData name="jato kelmet" userId="beb0ab1246335b67" providerId="LiveId" clId="{6DF43092-8316-4A95-8848-2712AA0FD8CF}" dt="2025-12-10T09:47:39.840" v="2003" actId="790"/>
          <ac:spMkLst>
            <pc:docMk/>
            <pc:sldMk cId="508458582" sldId="298"/>
            <ac:spMk id="4" creationId="{A9C2821B-AAB4-6CC2-74F6-590616079D39}"/>
          </ac:spMkLst>
        </pc:spChg>
        <pc:spChg chg="mod">
          <ac:chgData name="jato kelmet" userId="beb0ab1246335b67" providerId="LiveId" clId="{6DF43092-8316-4A95-8848-2712AA0FD8CF}" dt="2025-12-10T09:47:39.840" v="2003" actId="790"/>
          <ac:spMkLst>
            <pc:docMk/>
            <pc:sldMk cId="508458582" sldId="298"/>
            <ac:spMk id="5" creationId="{D9F0387A-35B5-F2A3-4476-C7B3A29939F8}"/>
          </ac:spMkLst>
        </pc:spChg>
        <pc:spChg chg="mod">
          <ac:chgData name="jato kelmet" userId="beb0ab1246335b67" providerId="LiveId" clId="{6DF43092-8316-4A95-8848-2712AA0FD8CF}" dt="2025-12-10T09:47:39.840" v="2003" actId="790"/>
          <ac:spMkLst>
            <pc:docMk/>
            <pc:sldMk cId="508458582" sldId="298"/>
            <ac:spMk id="9" creationId="{3901C2EF-98E3-A1A4-7DF6-B1EEE019D9CC}"/>
          </ac:spMkLst>
        </pc:spChg>
      </pc:sldChg>
      <pc:sldChg chg="modSp add mod">
        <pc:chgData name="jato kelmet" userId="beb0ab1246335b67" providerId="LiveId" clId="{6DF43092-8316-4A95-8848-2712AA0FD8CF}" dt="2025-12-10T09:47:39.840" v="2003" actId="790"/>
        <pc:sldMkLst>
          <pc:docMk/>
          <pc:sldMk cId="3684968502" sldId="299"/>
        </pc:sldMkLst>
        <pc:spChg chg="mod">
          <ac:chgData name="jato kelmet" userId="beb0ab1246335b67" providerId="LiveId" clId="{6DF43092-8316-4A95-8848-2712AA0FD8CF}" dt="2025-12-10T09:47:39.840" v="2003" actId="790"/>
          <ac:spMkLst>
            <pc:docMk/>
            <pc:sldMk cId="3684968502" sldId="299"/>
            <ac:spMk id="2" creationId="{DC2DFAE1-417B-4E7A-3528-380D89E008F3}"/>
          </ac:spMkLst>
        </pc:spChg>
        <pc:spChg chg="mod">
          <ac:chgData name="jato kelmet" userId="beb0ab1246335b67" providerId="LiveId" clId="{6DF43092-8316-4A95-8848-2712AA0FD8CF}" dt="2025-12-10T09:47:39.840" v="2003" actId="790"/>
          <ac:spMkLst>
            <pc:docMk/>
            <pc:sldMk cId="3684968502" sldId="299"/>
            <ac:spMk id="4" creationId="{13D81056-BA06-9A21-AD0D-ED1FF5782129}"/>
          </ac:spMkLst>
        </pc:spChg>
        <pc:spChg chg="mod">
          <ac:chgData name="jato kelmet" userId="beb0ab1246335b67" providerId="LiveId" clId="{6DF43092-8316-4A95-8848-2712AA0FD8CF}" dt="2025-12-10T09:47:39.840" v="2003" actId="790"/>
          <ac:spMkLst>
            <pc:docMk/>
            <pc:sldMk cId="3684968502" sldId="299"/>
            <ac:spMk id="5" creationId="{A31603BA-FF2A-A778-00C1-97D608449993}"/>
          </ac:spMkLst>
        </pc:spChg>
        <pc:spChg chg="mod">
          <ac:chgData name="jato kelmet" userId="beb0ab1246335b67" providerId="LiveId" clId="{6DF43092-8316-4A95-8848-2712AA0FD8CF}" dt="2025-12-10T09:47:39.840" v="2003" actId="790"/>
          <ac:spMkLst>
            <pc:docMk/>
            <pc:sldMk cId="3684968502" sldId="299"/>
            <ac:spMk id="9" creationId="{CCE625EE-4D85-1BC8-AA14-A22DF39612C8}"/>
          </ac:spMkLst>
        </pc:spChg>
      </pc:sldChg>
      <pc:sldChg chg="modSp add mod">
        <pc:chgData name="jato kelmet" userId="beb0ab1246335b67" providerId="LiveId" clId="{6DF43092-8316-4A95-8848-2712AA0FD8CF}" dt="2025-12-10T09:47:39.840" v="2003" actId="790"/>
        <pc:sldMkLst>
          <pc:docMk/>
          <pc:sldMk cId="598300739" sldId="300"/>
        </pc:sldMkLst>
        <pc:spChg chg="mod">
          <ac:chgData name="jato kelmet" userId="beb0ab1246335b67" providerId="LiveId" clId="{6DF43092-8316-4A95-8848-2712AA0FD8CF}" dt="2025-12-10T09:47:39.840" v="2003" actId="790"/>
          <ac:spMkLst>
            <pc:docMk/>
            <pc:sldMk cId="598300739" sldId="300"/>
            <ac:spMk id="2" creationId="{C1ED8522-F7F1-03D3-3AF7-BB46F8B8A816}"/>
          </ac:spMkLst>
        </pc:spChg>
        <pc:spChg chg="mod">
          <ac:chgData name="jato kelmet" userId="beb0ab1246335b67" providerId="LiveId" clId="{6DF43092-8316-4A95-8848-2712AA0FD8CF}" dt="2025-12-10T09:47:39.840" v="2003" actId="790"/>
          <ac:spMkLst>
            <pc:docMk/>
            <pc:sldMk cId="598300739" sldId="300"/>
            <ac:spMk id="4" creationId="{D74CD10A-691E-0DAB-53EF-A6D31B5F22C4}"/>
          </ac:spMkLst>
        </pc:spChg>
        <pc:spChg chg="mod">
          <ac:chgData name="jato kelmet" userId="beb0ab1246335b67" providerId="LiveId" clId="{6DF43092-8316-4A95-8848-2712AA0FD8CF}" dt="2025-12-10T09:47:39.840" v="2003" actId="790"/>
          <ac:spMkLst>
            <pc:docMk/>
            <pc:sldMk cId="598300739" sldId="300"/>
            <ac:spMk id="5" creationId="{3F7CDF74-B6F0-EFFE-3B32-D2A5ADDBE5EA}"/>
          </ac:spMkLst>
        </pc:spChg>
        <pc:spChg chg="mod">
          <ac:chgData name="jato kelmet" userId="beb0ab1246335b67" providerId="LiveId" clId="{6DF43092-8316-4A95-8848-2712AA0FD8CF}" dt="2025-12-10T09:47:39.840" v="2003" actId="790"/>
          <ac:spMkLst>
            <pc:docMk/>
            <pc:sldMk cId="598300739" sldId="300"/>
            <ac:spMk id="9" creationId="{2F035434-3495-31F0-56F7-77870E805F4C}"/>
          </ac:spMkLst>
        </pc:spChg>
      </pc:sldChg>
      <pc:sldChg chg="addSp modSp add mod">
        <pc:chgData name="jato kelmet" userId="beb0ab1246335b67" providerId="LiveId" clId="{6DF43092-8316-4A95-8848-2712AA0FD8CF}" dt="2025-12-10T09:47:39.840" v="2003" actId="790"/>
        <pc:sldMkLst>
          <pc:docMk/>
          <pc:sldMk cId="719428197" sldId="301"/>
        </pc:sldMkLst>
        <pc:spChg chg="mod">
          <ac:chgData name="jato kelmet" userId="beb0ab1246335b67" providerId="LiveId" clId="{6DF43092-8316-4A95-8848-2712AA0FD8CF}" dt="2025-12-10T09:47:39.840" v="2003" actId="790"/>
          <ac:spMkLst>
            <pc:docMk/>
            <pc:sldMk cId="719428197" sldId="301"/>
            <ac:spMk id="2" creationId="{00527FB7-83F8-5C89-FC71-D9995434F510}"/>
          </ac:spMkLst>
        </pc:spChg>
        <pc:spChg chg="mod">
          <ac:chgData name="jato kelmet" userId="beb0ab1246335b67" providerId="LiveId" clId="{6DF43092-8316-4A95-8848-2712AA0FD8CF}" dt="2025-12-10T09:47:39.840" v="2003" actId="790"/>
          <ac:spMkLst>
            <pc:docMk/>
            <pc:sldMk cId="719428197" sldId="301"/>
            <ac:spMk id="4" creationId="{63B26DC1-9A5E-384A-313E-D36B8BA22539}"/>
          </ac:spMkLst>
        </pc:spChg>
        <pc:spChg chg="mod">
          <ac:chgData name="jato kelmet" userId="beb0ab1246335b67" providerId="LiveId" clId="{6DF43092-8316-4A95-8848-2712AA0FD8CF}" dt="2025-12-10T09:47:39.840" v="2003" actId="790"/>
          <ac:spMkLst>
            <pc:docMk/>
            <pc:sldMk cId="719428197" sldId="301"/>
            <ac:spMk id="5" creationId="{1B47FEDF-0B55-AB82-F028-F758D92F51EE}"/>
          </ac:spMkLst>
        </pc:spChg>
        <pc:spChg chg="mod">
          <ac:chgData name="jato kelmet" userId="beb0ab1246335b67" providerId="LiveId" clId="{6DF43092-8316-4A95-8848-2712AA0FD8CF}" dt="2025-12-10T09:47:39.840" v="2003" actId="790"/>
          <ac:spMkLst>
            <pc:docMk/>
            <pc:sldMk cId="719428197" sldId="301"/>
            <ac:spMk id="9" creationId="{9476BD01-28DA-D754-E519-89474153A18D}"/>
          </ac:spMkLst>
        </pc:spChg>
        <pc:graphicFrameChg chg="add mod modGraphic">
          <ac:chgData name="jato kelmet" userId="beb0ab1246335b67" providerId="LiveId" clId="{6DF43092-8316-4A95-8848-2712AA0FD8CF}" dt="2025-12-10T09:47:39.840" v="2003" actId="790"/>
          <ac:graphicFrameMkLst>
            <pc:docMk/>
            <pc:sldMk cId="719428197" sldId="301"/>
            <ac:graphicFrameMk id="3" creationId="{61E981AF-FB99-2977-B7B2-BBF008B2D663}"/>
          </ac:graphicFrameMkLst>
        </pc:graphicFrameChg>
      </pc:sldChg>
      <pc:sldChg chg="addSp delSp modSp add del mod">
        <pc:chgData name="jato kelmet" userId="beb0ab1246335b67" providerId="LiveId" clId="{6DF43092-8316-4A95-8848-2712AA0FD8CF}" dt="2025-12-10T09:31:35.935" v="1948" actId="47"/>
        <pc:sldMkLst>
          <pc:docMk/>
          <pc:sldMk cId="2836257372" sldId="302"/>
        </pc:sldMkLst>
        <pc:spChg chg="del">
          <ac:chgData name="jato kelmet" userId="beb0ab1246335b67" providerId="LiveId" clId="{6DF43092-8316-4A95-8848-2712AA0FD8CF}" dt="2025-12-09T21:35:07.349" v="846" actId="478"/>
          <ac:spMkLst>
            <pc:docMk/>
            <pc:sldMk cId="2836257372" sldId="302"/>
            <ac:spMk id="2" creationId="{91B1D22A-1CC8-F05B-A4F4-ECACB0839CCD}"/>
          </ac:spMkLst>
        </pc:spChg>
        <pc:spChg chg="mod">
          <ac:chgData name="jato kelmet" userId="beb0ab1246335b67" providerId="LiveId" clId="{6DF43092-8316-4A95-8848-2712AA0FD8CF}" dt="2025-12-10T03:25:24.108" v="1431" actId="790"/>
          <ac:spMkLst>
            <pc:docMk/>
            <pc:sldMk cId="2836257372" sldId="302"/>
            <ac:spMk id="4" creationId="{AD4AF965-CB6C-2043-4F80-DB525596AC3E}"/>
          </ac:spMkLst>
        </pc:spChg>
        <pc:spChg chg="mod">
          <ac:chgData name="jato kelmet" userId="beb0ab1246335b67" providerId="LiveId" clId="{6DF43092-8316-4A95-8848-2712AA0FD8CF}" dt="2025-12-10T03:25:24.108" v="1431" actId="790"/>
          <ac:spMkLst>
            <pc:docMk/>
            <pc:sldMk cId="2836257372" sldId="302"/>
            <ac:spMk id="5" creationId="{DBA76F57-9DE5-5AAB-C0BC-056AF0B5CFE8}"/>
          </ac:spMkLst>
        </pc:spChg>
        <pc:spChg chg="mod">
          <ac:chgData name="jato kelmet" userId="beb0ab1246335b67" providerId="LiveId" clId="{6DF43092-8316-4A95-8848-2712AA0FD8CF}" dt="2025-12-10T03:25:24.108" v="1431" actId="790"/>
          <ac:spMkLst>
            <pc:docMk/>
            <pc:sldMk cId="2836257372" sldId="302"/>
            <ac:spMk id="9" creationId="{F1AF1ABD-82BD-6E8E-621A-6037A2AE8531}"/>
          </ac:spMkLst>
        </pc:spChg>
        <pc:spChg chg="add del mod">
          <ac:chgData name="jato kelmet" userId="beb0ab1246335b67" providerId="LiveId" clId="{6DF43092-8316-4A95-8848-2712AA0FD8CF}" dt="2025-12-09T21:35:12.538" v="847"/>
          <ac:spMkLst>
            <pc:docMk/>
            <pc:sldMk cId="2836257372" sldId="302"/>
            <ac:spMk id="10" creationId="{8CBC18F5-01C3-9E58-9045-53CD96B70FB2}"/>
          </ac:spMkLst>
        </pc:spChg>
        <pc:spChg chg="add mod">
          <ac:chgData name="jato kelmet" userId="beb0ab1246335b67" providerId="LiveId" clId="{6DF43092-8316-4A95-8848-2712AA0FD8CF}" dt="2025-12-10T03:25:24.108" v="1431" actId="790"/>
          <ac:spMkLst>
            <pc:docMk/>
            <pc:sldMk cId="2836257372" sldId="302"/>
            <ac:spMk id="11" creationId="{A678B42F-9D2B-3049-A056-855850EBF69E}"/>
          </ac:spMkLst>
        </pc:spChg>
        <pc:spChg chg="add del mod">
          <ac:chgData name="jato kelmet" userId="beb0ab1246335b67" providerId="LiveId" clId="{6DF43092-8316-4A95-8848-2712AA0FD8CF}" dt="2025-12-09T21:35:30.829" v="850" actId="478"/>
          <ac:spMkLst>
            <pc:docMk/>
            <pc:sldMk cId="2836257372" sldId="302"/>
            <ac:spMk id="12" creationId="{C48777CA-8AE0-1264-3DA6-9305A940C210}"/>
          </ac:spMkLst>
        </pc:spChg>
        <pc:graphicFrameChg chg="del">
          <ac:chgData name="jato kelmet" userId="beb0ab1246335b67" providerId="LiveId" clId="{6DF43092-8316-4A95-8848-2712AA0FD8CF}" dt="2025-12-09T21:34:49.694" v="845" actId="478"/>
          <ac:graphicFrameMkLst>
            <pc:docMk/>
            <pc:sldMk cId="2836257372" sldId="302"/>
            <ac:graphicFrameMk id="3" creationId="{9129493B-4D8B-C6C9-712B-D275BECA1752}"/>
          </ac:graphicFrameMkLst>
        </pc:graphicFrameChg>
      </pc:sldChg>
      <pc:sldChg chg="modSp add mod ord">
        <pc:chgData name="jato kelmet" userId="beb0ab1246335b67" providerId="LiveId" clId="{6DF43092-8316-4A95-8848-2712AA0FD8CF}" dt="2025-12-10T09:47:39.840" v="2003" actId="790"/>
        <pc:sldMkLst>
          <pc:docMk/>
          <pc:sldMk cId="505287696" sldId="303"/>
        </pc:sldMkLst>
        <pc:spChg chg="mod">
          <ac:chgData name="jato kelmet" userId="beb0ab1246335b67" providerId="LiveId" clId="{6DF43092-8316-4A95-8848-2712AA0FD8CF}" dt="2025-12-10T09:47:39.840" v="2003" actId="790"/>
          <ac:spMkLst>
            <pc:docMk/>
            <pc:sldMk cId="505287696" sldId="303"/>
            <ac:spMk id="4" creationId="{C5658C8F-9548-DC23-CFC5-8F1FD5F7EDA9}"/>
          </ac:spMkLst>
        </pc:spChg>
        <pc:spChg chg="mod">
          <ac:chgData name="jato kelmet" userId="beb0ab1246335b67" providerId="LiveId" clId="{6DF43092-8316-4A95-8848-2712AA0FD8CF}" dt="2025-12-10T09:47:39.840" v="2003" actId="790"/>
          <ac:spMkLst>
            <pc:docMk/>
            <pc:sldMk cId="505287696" sldId="303"/>
            <ac:spMk id="5" creationId="{6E743980-5350-B42F-0E43-D1BF5D677D02}"/>
          </ac:spMkLst>
        </pc:spChg>
        <pc:spChg chg="mod">
          <ac:chgData name="jato kelmet" userId="beb0ab1246335b67" providerId="LiveId" clId="{6DF43092-8316-4A95-8848-2712AA0FD8CF}" dt="2025-12-10T09:47:39.840" v="2003" actId="790"/>
          <ac:spMkLst>
            <pc:docMk/>
            <pc:sldMk cId="505287696" sldId="303"/>
            <ac:spMk id="9" creationId="{27AF1913-641E-3168-F2E7-11CD211719A1}"/>
          </ac:spMkLst>
        </pc:spChg>
        <pc:spChg chg="mod">
          <ac:chgData name="jato kelmet" userId="beb0ab1246335b67" providerId="LiveId" clId="{6DF43092-8316-4A95-8848-2712AA0FD8CF}" dt="2025-12-10T09:47:39.840" v="2003" actId="790"/>
          <ac:spMkLst>
            <pc:docMk/>
            <pc:sldMk cId="505287696" sldId="303"/>
            <ac:spMk id="11" creationId="{A3E5ECEF-A105-4CB8-DE4F-F3DC61741D34}"/>
          </ac:spMkLst>
        </pc:spChg>
      </pc:sldChg>
      <pc:sldChg chg="modSp add mod">
        <pc:chgData name="jato kelmet" userId="beb0ab1246335b67" providerId="LiveId" clId="{6DF43092-8316-4A95-8848-2712AA0FD8CF}" dt="2025-12-10T09:47:39.840" v="2003" actId="790"/>
        <pc:sldMkLst>
          <pc:docMk/>
          <pc:sldMk cId="4291684794" sldId="304"/>
        </pc:sldMkLst>
        <pc:spChg chg="mod">
          <ac:chgData name="jato kelmet" userId="beb0ab1246335b67" providerId="LiveId" clId="{6DF43092-8316-4A95-8848-2712AA0FD8CF}" dt="2025-12-10T09:47:39.840" v="2003" actId="790"/>
          <ac:spMkLst>
            <pc:docMk/>
            <pc:sldMk cId="4291684794" sldId="304"/>
            <ac:spMk id="4" creationId="{08CD1562-D798-8331-71C1-7266FD69ECFB}"/>
          </ac:spMkLst>
        </pc:spChg>
        <pc:spChg chg="mod">
          <ac:chgData name="jato kelmet" userId="beb0ab1246335b67" providerId="LiveId" clId="{6DF43092-8316-4A95-8848-2712AA0FD8CF}" dt="2025-12-10T09:47:39.840" v="2003" actId="790"/>
          <ac:spMkLst>
            <pc:docMk/>
            <pc:sldMk cId="4291684794" sldId="304"/>
            <ac:spMk id="5" creationId="{E666218B-F8BD-104F-11CA-74ADAF264D37}"/>
          </ac:spMkLst>
        </pc:spChg>
        <pc:spChg chg="mod">
          <ac:chgData name="jato kelmet" userId="beb0ab1246335b67" providerId="LiveId" clId="{6DF43092-8316-4A95-8848-2712AA0FD8CF}" dt="2025-12-10T09:47:39.840" v="2003" actId="790"/>
          <ac:spMkLst>
            <pc:docMk/>
            <pc:sldMk cId="4291684794" sldId="304"/>
            <ac:spMk id="9" creationId="{8C3A5BCD-A050-31E2-9B4A-8FC81797BFA9}"/>
          </ac:spMkLst>
        </pc:spChg>
        <pc:spChg chg="mod">
          <ac:chgData name="jato kelmet" userId="beb0ab1246335b67" providerId="LiveId" clId="{6DF43092-8316-4A95-8848-2712AA0FD8CF}" dt="2025-12-10T09:47:39.840" v="2003" actId="790"/>
          <ac:spMkLst>
            <pc:docMk/>
            <pc:sldMk cId="4291684794" sldId="304"/>
            <ac:spMk id="11" creationId="{7996D78D-9ED5-B589-E245-EB865C28ADD7}"/>
          </ac:spMkLst>
        </pc:spChg>
      </pc:sldChg>
      <pc:sldChg chg="addSp delSp modSp add mod modNotesTx">
        <pc:chgData name="jato kelmet" userId="beb0ab1246335b67" providerId="LiveId" clId="{6DF43092-8316-4A95-8848-2712AA0FD8CF}" dt="2025-12-10T09:47:39.840" v="2003" actId="790"/>
        <pc:sldMkLst>
          <pc:docMk/>
          <pc:sldMk cId="1300320748" sldId="305"/>
        </pc:sldMkLst>
        <pc:spChg chg="add del mod">
          <ac:chgData name="jato kelmet" userId="beb0ab1246335b67" providerId="LiveId" clId="{6DF43092-8316-4A95-8848-2712AA0FD8CF}" dt="2025-12-09T22:03:56.736" v="950" actId="478"/>
          <ac:spMkLst>
            <pc:docMk/>
            <pc:sldMk cId="1300320748" sldId="305"/>
            <ac:spMk id="3" creationId="{A5B2CAFD-5FC8-8A29-C45B-19132DCAEAA1}"/>
          </ac:spMkLst>
        </pc:spChg>
        <pc:spChg chg="mod">
          <ac:chgData name="jato kelmet" userId="beb0ab1246335b67" providerId="LiveId" clId="{6DF43092-8316-4A95-8848-2712AA0FD8CF}" dt="2025-12-10T09:47:39.840" v="2003" actId="790"/>
          <ac:spMkLst>
            <pc:docMk/>
            <pc:sldMk cId="1300320748" sldId="305"/>
            <ac:spMk id="4" creationId="{2926B8AD-FA09-6B2A-D388-C0331B35A9D9}"/>
          </ac:spMkLst>
        </pc:spChg>
        <pc:spChg chg="mod">
          <ac:chgData name="jato kelmet" userId="beb0ab1246335b67" providerId="LiveId" clId="{6DF43092-8316-4A95-8848-2712AA0FD8CF}" dt="2025-12-10T09:47:39.840" v="2003" actId="790"/>
          <ac:spMkLst>
            <pc:docMk/>
            <pc:sldMk cId="1300320748" sldId="305"/>
            <ac:spMk id="5" creationId="{52AC0DDA-2F24-B814-35B6-F05E2AA6C504}"/>
          </ac:spMkLst>
        </pc:spChg>
        <pc:spChg chg="add mod">
          <ac:chgData name="jato kelmet" userId="beb0ab1246335b67" providerId="LiveId" clId="{6DF43092-8316-4A95-8848-2712AA0FD8CF}" dt="2025-12-09T22:03:53.312" v="949"/>
          <ac:spMkLst>
            <pc:docMk/>
            <pc:sldMk cId="1300320748" sldId="305"/>
            <ac:spMk id="8" creationId="{65154C02-0896-CD84-C368-27A5ED23EDBA}"/>
          </ac:spMkLst>
        </pc:spChg>
        <pc:spChg chg="mod">
          <ac:chgData name="jato kelmet" userId="beb0ab1246335b67" providerId="LiveId" clId="{6DF43092-8316-4A95-8848-2712AA0FD8CF}" dt="2025-12-10T09:47:39.840" v="2003" actId="790"/>
          <ac:spMkLst>
            <pc:docMk/>
            <pc:sldMk cId="1300320748" sldId="305"/>
            <ac:spMk id="9" creationId="{23034287-17CA-67F5-9D80-EDDE93C18654}"/>
          </ac:spMkLst>
        </pc:spChg>
        <pc:spChg chg="add mod">
          <ac:chgData name="jato kelmet" userId="beb0ab1246335b67" providerId="LiveId" clId="{6DF43092-8316-4A95-8848-2712AA0FD8CF}" dt="2025-12-10T09:47:39.840" v="2003" actId="790"/>
          <ac:spMkLst>
            <pc:docMk/>
            <pc:sldMk cId="1300320748" sldId="305"/>
            <ac:spMk id="10" creationId="{DBCE27EC-19B3-A172-2F78-FFDCE58FB4AE}"/>
          </ac:spMkLst>
        </pc:spChg>
        <pc:spChg chg="del mod">
          <ac:chgData name="jato kelmet" userId="beb0ab1246335b67" providerId="LiveId" clId="{6DF43092-8316-4A95-8848-2712AA0FD8CF}" dt="2025-12-09T22:03:44.973" v="947" actId="478"/>
          <ac:spMkLst>
            <pc:docMk/>
            <pc:sldMk cId="1300320748" sldId="305"/>
            <ac:spMk id="11" creationId="{FD1B4DB0-3B91-3163-9843-46457530F7E0}"/>
          </ac:spMkLst>
        </pc:spChg>
        <pc:picChg chg="add mod">
          <ac:chgData name="jato kelmet" userId="beb0ab1246335b67" providerId="LiveId" clId="{6DF43092-8316-4A95-8848-2712AA0FD8CF}" dt="2025-12-09T22:06:25.492" v="989" actId="1076"/>
          <ac:picMkLst>
            <pc:docMk/>
            <pc:sldMk cId="1300320748" sldId="305"/>
            <ac:picMk id="12" creationId="{EF97A7CA-7758-9882-D100-082181B7D34C}"/>
          </ac:picMkLst>
        </pc:picChg>
      </pc:sldChg>
      <pc:sldChg chg="addSp delSp modSp add mod">
        <pc:chgData name="jato kelmet" userId="beb0ab1246335b67" providerId="LiveId" clId="{6DF43092-8316-4A95-8848-2712AA0FD8CF}" dt="2025-12-10T09:47:39.840" v="2003" actId="790"/>
        <pc:sldMkLst>
          <pc:docMk/>
          <pc:sldMk cId="4029517368" sldId="306"/>
        </pc:sldMkLst>
        <pc:spChg chg="add mod">
          <ac:chgData name="jato kelmet" userId="beb0ab1246335b67" providerId="LiveId" clId="{6DF43092-8316-4A95-8848-2712AA0FD8CF}" dt="2025-12-10T09:47:39.840" v="2003" actId="790"/>
          <ac:spMkLst>
            <pc:docMk/>
            <pc:sldMk cId="4029517368" sldId="306"/>
            <ac:spMk id="2" creationId="{69FD891C-4E8E-1D1B-02F7-44680DCFFFCA}"/>
          </ac:spMkLst>
        </pc:spChg>
        <pc:spChg chg="del mod">
          <ac:chgData name="jato kelmet" userId="beb0ab1246335b67" providerId="LiveId" clId="{6DF43092-8316-4A95-8848-2712AA0FD8CF}" dt="2025-12-09T22:16:26.105" v="1030" actId="478"/>
          <ac:spMkLst>
            <pc:docMk/>
            <pc:sldMk cId="4029517368" sldId="306"/>
            <ac:spMk id="4" creationId="{02193F0C-8F2A-181A-3D77-6A32A8910736}"/>
          </ac:spMkLst>
        </pc:spChg>
        <pc:spChg chg="mod">
          <ac:chgData name="jato kelmet" userId="beb0ab1246335b67" providerId="LiveId" clId="{6DF43092-8316-4A95-8848-2712AA0FD8CF}" dt="2025-12-10T09:47:39.840" v="2003" actId="790"/>
          <ac:spMkLst>
            <pc:docMk/>
            <pc:sldMk cId="4029517368" sldId="306"/>
            <ac:spMk id="5" creationId="{B64A9497-DB61-5FFD-DE20-31BC75D04F88}"/>
          </ac:spMkLst>
        </pc:spChg>
        <pc:spChg chg="mod">
          <ac:chgData name="jato kelmet" userId="beb0ab1246335b67" providerId="LiveId" clId="{6DF43092-8316-4A95-8848-2712AA0FD8CF}" dt="2025-12-10T09:47:39.840" v="2003" actId="790"/>
          <ac:spMkLst>
            <pc:docMk/>
            <pc:sldMk cId="4029517368" sldId="306"/>
            <ac:spMk id="9" creationId="{04C9D2C4-9DDE-5D1F-5100-4193128773EB}"/>
          </ac:spMkLst>
        </pc:spChg>
        <pc:spChg chg="mod">
          <ac:chgData name="jato kelmet" userId="beb0ab1246335b67" providerId="LiveId" clId="{6DF43092-8316-4A95-8848-2712AA0FD8CF}" dt="2025-12-10T09:47:39.840" v="2003" actId="790"/>
          <ac:spMkLst>
            <pc:docMk/>
            <pc:sldMk cId="4029517368" sldId="306"/>
            <ac:spMk id="10" creationId="{83C844CD-096F-CAA2-64BC-F6B22FE89CB1}"/>
          </ac:spMkLst>
        </pc:spChg>
        <pc:picChg chg="del">
          <ac:chgData name="jato kelmet" userId="beb0ab1246335b67" providerId="LiveId" clId="{6DF43092-8316-4A95-8848-2712AA0FD8CF}" dt="2025-12-09T22:10:54.168" v="1015" actId="478"/>
          <ac:picMkLst>
            <pc:docMk/>
            <pc:sldMk cId="4029517368" sldId="306"/>
            <ac:picMk id="12" creationId="{229B0DAA-B6E2-AAEC-45F5-31721FF76619}"/>
          </ac:picMkLst>
        </pc:picChg>
      </pc:sldChg>
      <pc:sldChg chg="add del">
        <pc:chgData name="jato kelmet" userId="beb0ab1246335b67" providerId="LiveId" clId="{6DF43092-8316-4A95-8848-2712AA0FD8CF}" dt="2025-12-09T22:17:52.859" v="1035" actId="47"/>
        <pc:sldMkLst>
          <pc:docMk/>
          <pc:sldMk cId="3927825446" sldId="307"/>
        </pc:sldMkLst>
      </pc:sldChg>
      <pc:sldChg chg="addSp delSp modSp add mod ord">
        <pc:chgData name="jato kelmet" userId="beb0ab1246335b67" providerId="LiveId" clId="{6DF43092-8316-4A95-8848-2712AA0FD8CF}" dt="2025-12-10T09:47:39.840" v="2003" actId="790"/>
        <pc:sldMkLst>
          <pc:docMk/>
          <pc:sldMk cId="2334527482" sldId="308"/>
        </pc:sldMkLst>
        <pc:spChg chg="mod">
          <ac:chgData name="jato kelmet" userId="beb0ab1246335b67" providerId="LiveId" clId="{6DF43092-8316-4A95-8848-2712AA0FD8CF}" dt="2025-12-10T09:47:39.840" v="2003" actId="790"/>
          <ac:spMkLst>
            <pc:docMk/>
            <pc:sldMk cId="2334527482" sldId="308"/>
            <ac:spMk id="4" creationId="{59B466CA-9F48-7396-9EB4-AB9E9215E6A0}"/>
          </ac:spMkLst>
        </pc:spChg>
        <pc:spChg chg="mod">
          <ac:chgData name="jato kelmet" userId="beb0ab1246335b67" providerId="LiveId" clId="{6DF43092-8316-4A95-8848-2712AA0FD8CF}" dt="2025-12-10T09:47:39.840" v="2003" actId="790"/>
          <ac:spMkLst>
            <pc:docMk/>
            <pc:sldMk cId="2334527482" sldId="308"/>
            <ac:spMk id="5" creationId="{0949C883-A83A-5CE3-0604-2B44D7899ED6}"/>
          </ac:spMkLst>
        </pc:spChg>
        <pc:spChg chg="mod">
          <ac:chgData name="jato kelmet" userId="beb0ab1246335b67" providerId="LiveId" clId="{6DF43092-8316-4A95-8848-2712AA0FD8CF}" dt="2025-12-10T09:47:39.840" v="2003" actId="790"/>
          <ac:spMkLst>
            <pc:docMk/>
            <pc:sldMk cId="2334527482" sldId="308"/>
            <ac:spMk id="9" creationId="{BDA44182-180F-41DC-53E0-4414B7918C27}"/>
          </ac:spMkLst>
        </pc:spChg>
        <pc:spChg chg="mod">
          <ac:chgData name="jato kelmet" userId="beb0ab1246335b67" providerId="LiveId" clId="{6DF43092-8316-4A95-8848-2712AA0FD8CF}" dt="2025-12-10T09:47:39.840" v="2003" actId="790"/>
          <ac:spMkLst>
            <pc:docMk/>
            <pc:sldMk cId="2334527482" sldId="308"/>
            <ac:spMk id="10" creationId="{29574F0D-AFE5-EB57-E368-90D179AC3210}"/>
          </ac:spMkLst>
        </pc:spChg>
        <pc:picChg chg="add mod">
          <ac:chgData name="jato kelmet" userId="beb0ab1246335b67" providerId="LiveId" clId="{6DF43092-8316-4A95-8848-2712AA0FD8CF}" dt="2025-12-09T22:21:26.084" v="1058" actId="1076"/>
          <ac:picMkLst>
            <pc:docMk/>
            <pc:sldMk cId="2334527482" sldId="308"/>
            <ac:picMk id="2" creationId="{A2A7A2E1-E0DA-006C-7CB9-8841888F39EB}"/>
          </ac:picMkLst>
        </pc:picChg>
        <pc:picChg chg="del">
          <ac:chgData name="jato kelmet" userId="beb0ab1246335b67" providerId="LiveId" clId="{6DF43092-8316-4A95-8848-2712AA0FD8CF}" dt="2025-12-09T22:21:22.729" v="1057" actId="478"/>
          <ac:picMkLst>
            <pc:docMk/>
            <pc:sldMk cId="2334527482" sldId="308"/>
            <ac:picMk id="12" creationId="{4A82DED5-DAAE-224D-53C2-F35932989215}"/>
          </ac:picMkLst>
        </pc:picChg>
      </pc:sldChg>
      <pc:sldChg chg="delSp modSp add mod">
        <pc:chgData name="jato kelmet" userId="beb0ab1246335b67" providerId="LiveId" clId="{6DF43092-8316-4A95-8848-2712AA0FD8CF}" dt="2025-12-10T09:47:39.840" v="2003" actId="790"/>
        <pc:sldMkLst>
          <pc:docMk/>
          <pc:sldMk cId="232856760" sldId="309"/>
        </pc:sldMkLst>
        <pc:spChg chg="mod">
          <ac:chgData name="jato kelmet" userId="beb0ab1246335b67" providerId="LiveId" clId="{6DF43092-8316-4A95-8848-2712AA0FD8CF}" dt="2025-12-10T09:47:39.840" v="2003" actId="790"/>
          <ac:spMkLst>
            <pc:docMk/>
            <pc:sldMk cId="232856760" sldId="309"/>
            <ac:spMk id="4" creationId="{9D6A3251-EC65-6441-B026-625FEA4839F1}"/>
          </ac:spMkLst>
        </pc:spChg>
        <pc:spChg chg="mod">
          <ac:chgData name="jato kelmet" userId="beb0ab1246335b67" providerId="LiveId" clId="{6DF43092-8316-4A95-8848-2712AA0FD8CF}" dt="2025-12-10T09:47:39.840" v="2003" actId="790"/>
          <ac:spMkLst>
            <pc:docMk/>
            <pc:sldMk cId="232856760" sldId="309"/>
            <ac:spMk id="5" creationId="{9A871494-A4D0-A025-EF28-F1F58F7A6D95}"/>
          </ac:spMkLst>
        </pc:spChg>
        <pc:spChg chg="mod">
          <ac:chgData name="jato kelmet" userId="beb0ab1246335b67" providerId="LiveId" clId="{6DF43092-8316-4A95-8848-2712AA0FD8CF}" dt="2025-12-10T09:47:39.840" v="2003" actId="790"/>
          <ac:spMkLst>
            <pc:docMk/>
            <pc:sldMk cId="232856760" sldId="309"/>
            <ac:spMk id="9" creationId="{F6160758-8BF8-7336-EEE2-2EEDE83CBE40}"/>
          </ac:spMkLst>
        </pc:spChg>
        <pc:spChg chg="mod">
          <ac:chgData name="jato kelmet" userId="beb0ab1246335b67" providerId="LiveId" clId="{6DF43092-8316-4A95-8848-2712AA0FD8CF}" dt="2025-12-10T09:47:39.840" v="2003" actId="790"/>
          <ac:spMkLst>
            <pc:docMk/>
            <pc:sldMk cId="232856760" sldId="309"/>
            <ac:spMk id="10" creationId="{26BDB2BA-D2D7-9823-3712-287738DA9F74}"/>
          </ac:spMkLst>
        </pc:spChg>
        <pc:picChg chg="del">
          <ac:chgData name="jato kelmet" userId="beb0ab1246335b67" providerId="LiveId" clId="{6DF43092-8316-4A95-8848-2712AA0FD8CF}" dt="2025-12-10T02:34:40.690" v="1071" actId="478"/>
          <ac:picMkLst>
            <pc:docMk/>
            <pc:sldMk cId="232856760" sldId="309"/>
            <ac:picMk id="2" creationId="{CD6CDDFD-0094-77E2-9C1A-F1684E5642D8}"/>
          </ac:picMkLst>
        </pc:picChg>
      </pc:sldChg>
      <pc:sldChg chg="modSp add mod ord">
        <pc:chgData name="jato kelmet" userId="beb0ab1246335b67" providerId="LiveId" clId="{6DF43092-8316-4A95-8848-2712AA0FD8CF}" dt="2025-12-10T09:47:39.840" v="2003" actId="790"/>
        <pc:sldMkLst>
          <pc:docMk/>
          <pc:sldMk cId="896835267" sldId="310"/>
        </pc:sldMkLst>
        <pc:spChg chg="mod">
          <ac:chgData name="jato kelmet" userId="beb0ab1246335b67" providerId="LiveId" clId="{6DF43092-8316-4A95-8848-2712AA0FD8CF}" dt="2025-12-10T09:47:39.840" v="2003" actId="790"/>
          <ac:spMkLst>
            <pc:docMk/>
            <pc:sldMk cId="896835267" sldId="310"/>
            <ac:spMk id="4" creationId="{2DAADEE3-A7D1-8283-2850-1D76CC6DF460}"/>
          </ac:spMkLst>
        </pc:spChg>
        <pc:spChg chg="mod">
          <ac:chgData name="jato kelmet" userId="beb0ab1246335b67" providerId="LiveId" clId="{6DF43092-8316-4A95-8848-2712AA0FD8CF}" dt="2025-12-10T09:47:39.840" v="2003" actId="790"/>
          <ac:spMkLst>
            <pc:docMk/>
            <pc:sldMk cId="896835267" sldId="310"/>
            <ac:spMk id="5" creationId="{514C986B-10A8-57B4-6BFA-3367B31D4000}"/>
          </ac:spMkLst>
        </pc:spChg>
        <pc:spChg chg="mod">
          <ac:chgData name="jato kelmet" userId="beb0ab1246335b67" providerId="LiveId" clId="{6DF43092-8316-4A95-8848-2712AA0FD8CF}" dt="2025-12-10T09:47:39.840" v="2003" actId="790"/>
          <ac:spMkLst>
            <pc:docMk/>
            <pc:sldMk cId="896835267" sldId="310"/>
            <ac:spMk id="9" creationId="{89C2127F-15EE-7D15-21A9-7BAF29524421}"/>
          </ac:spMkLst>
        </pc:spChg>
        <pc:spChg chg="mod">
          <ac:chgData name="jato kelmet" userId="beb0ab1246335b67" providerId="LiveId" clId="{6DF43092-8316-4A95-8848-2712AA0FD8CF}" dt="2025-12-10T09:47:39.840" v="2003" actId="790"/>
          <ac:spMkLst>
            <pc:docMk/>
            <pc:sldMk cId="896835267" sldId="310"/>
            <ac:spMk id="10" creationId="{FC32CDCC-643D-957E-8B15-F39AF466BA29}"/>
          </ac:spMkLst>
        </pc:spChg>
      </pc:sldChg>
      <pc:sldChg chg="modSp add mod ord">
        <pc:chgData name="jato kelmet" userId="beb0ab1246335b67" providerId="LiveId" clId="{6DF43092-8316-4A95-8848-2712AA0FD8CF}" dt="2025-12-10T09:47:39.840" v="2003" actId="790"/>
        <pc:sldMkLst>
          <pc:docMk/>
          <pc:sldMk cId="1892223617" sldId="311"/>
        </pc:sldMkLst>
        <pc:spChg chg="mod">
          <ac:chgData name="jato kelmet" userId="beb0ab1246335b67" providerId="LiveId" clId="{6DF43092-8316-4A95-8848-2712AA0FD8CF}" dt="2025-12-10T09:47:39.840" v="2003" actId="790"/>
          <ac:spMkLst>
            <pc:docMk/>
            <pc:sldMk cId="1892223617" sldId="311"/>
            <ac:spMk id="4" creationId="{0F8E7E63-491F-2379-0710-38E7DCE4F1F4}"/>
          </ac:spMkLst>
        </pc:spChg>
        <pc:spChg chg="mod">
          <ac:chgData name="jato kelmet" userId="beb0ab1246335b67" providerId="LiveId" clId="{6DF43092-8316-4A95-8848-2712AA0FD8CF}" dt="2025-12-10T09:47:39.840" v="2003" actId="790"/>
          <ac:spMkLst>
            <pc:docMk/>
            <pc:sldMk cId="1892223617" sldId="311"/>
            <ac:spMk id="5" creationId="{CBDFD790-0D23-48CA-99D5-EC7F78A825B4}"/>
          </ac:spMkLst>
        </pc:spChg>
        <pc:spChg chg="mod">
          <ac:chgData name="jato kelmet" userId="beb0ab1246335b67" providerId="LiveId" clId="{6DF43092-8316-4A95-8848-2712AA0FD8CF}" dt="2025-12-10T09:47:39.840" v="2003" actId="790"/>
          <ac:spMkLst>
            <pc:docMk/>
            <pc:sldMk cId="1892223617" sldId="311"/>
            <ac:spMk id="9" creationId="{6268C191-AA55-9354-54B7-C059B2222FC2}"/>
          </ac:spMkLst>
        </pc:spChg>
        <pc:spChg chg="mod">
          <ac:chgData name="jato kelmet" userId="beb0ab1246335b67" providerId="LiveId" clId="{6DF43092-8316-4A95-8848-2712AA0FD8CF}" dt="2025-12-10T09:47:39.840" v="2003" actId="790"/>
          <ac:spMkLst>
            <pc:docMk/>
            <pc:sldMk cId="1892223617" sldId="311"/>
            <ac:spMk id="10" creationId="{F98A8612-3C0E-2D65-8D0F-781BCEFF0160}"/>
          </ac:spMkLst>
        </pc:spChg>
      </pc:sldChg>
      <pc:sldChg chg="modSp add mod">
        <pc:chgData name="jato kelmet" userId="beb0ab1246335b67" providerId="LiveId" clId="{6DF43092-8316-4A95-8848-2712AA0FD8CF}" dt="2025-12-10T09:47:39.840" v="2003" actId="790"/>
        <pc:sldMkLst>
          <pc:docMk/>
          <pc:sldMk cId="3799886547" sldId="312"/>
        </pc:sldMkLst>
        <pc:spChg chg="mod">
          <ac:chgData name="jato kelmet" userId="beb0ab1246335b67" providerId="LiveId" clId="{6DF43092-8316-4A95-8848-2712AA0FD8CF}" dt="2025-12-10T09:47:39.840" v="2003" actId="790"/>
          <ac:spMkLst>
            <pc:docMk/>
            <pc:sldMk cId="3799886547" sldId="312"/>
            <ac:spMk id="4" creationId="{213436F7-C596-6B2E-45E7-0F2672E9264D}"/>
          </ac:spMkLst>
        </pc:spChg>
        <pc:spChg chg="mod">
          <ac:chgData name="jato kelmet" userId="beb0ab1246335b67" providerId="LiveId" clId="{6DF43092-8316-4A95-8848-2712AA0FD8CF}" dt="2025-12-10T09:47:39.840" v="2003" actId="790"/>
          <ac:spMkLst>
            <pc:docMk/>
            <pc:sldMk cId="3799886547" sldId="312"/>
            <ac:spMk id="5" creationId="{4F30E931-DBDA-CB16-5464-EBA32DB170E9}"/>
          </ac:spMkLst>
        </pc:spChg>
        <pc:spChg chg="mod">
          <ac:chgData name="jato kelmet" userId="beb0ab1246335b67" providerId="LiveId" clId="{6DF43092-8316-4A95-8848-2712AA0FD8CF}" dt="2025-12-10T09:47:39.840" v="2003" actId="790"/>
          <ac:spMkLst>
            <pc:docMk/>
            <pc:sldMk cId="3799886547" sldId="312"/>
            <ac:spMk id="9" creationId="{0FB02216-5E47-170C-3C16-79FF58537C4C}"/>
          </ac:spMkLst>
        </pc:spChg>
        <pc:spChg chg="mod">
          <ac:chgData name="jato kelmet" userId="beb0ab1246335b67" providerId="LiveId" clId="{6DF43092-8316-4A95-8848-2712AA0FD8CF}" dt="2025-12-10T09:47:39.840" v="2003" actId="790"/>
          <ac:spMkLst>
            <pc:docMk/>
            <pc:sldMk cId="3799886547" sldId="312"/>
            <ac:spMk id="10" creationId="{D3668E52-32BE-56AD-6167-EE5C686C8955}"/>
          </ac:spMkLst>
        </pc:spChg>
      </pc:sldChg>
      <pc:sldChg chg="modSp add mod modNotesTx">
        <pc:chgData name="jato kelmet" userId="beb0ab1246335b67" providerId="LiveId" clId="{6DF43092-8316-4A95-8848-2712AA0FD8CF}" dt="2025-12-10T09:47:39.840" v="2003" actId="790"/>
        <pc:sldMkLst>
          <pc:docMk/>
          <pc:sldMk cId="2569449762" sldId="313"/>
        </pc:sldMkLst>
        <pc:spChg chg="mod">
          <ac:chgData name="jato kelmet" userId="beb0ab1246335b67" providerId="LiveId" clId="{6DF43092-8316-4A95-8848-2712AA0FD8CF}" dt="2025-12-10T09:47:39.840" v="2003" actId="790"/>
          <ac:spMkLst>
            <pc:docMk/>
            <pc:sldMk cId="2569449762" sldId="313"/>
            <ac:spMk id="4" creationId="{B3B16E04-F494-5999-E4FD-B74653BB3D29}"/>
          </ac:spMkLst>
        </pc:spChg>
        <pc:spChg chg="mod">
          <ac:chgData name="jato kelmet" userId="beb0ab1246335b67" providerId="LiveId" clId="{6DF43092-8316-4A95-8848-2712AA0FD8CF}" dt="2025-12-10T09:47:39.840" v="2003" actId="790"/>
          <ac:spMkLst>
            <pc:docMk/>
            <pc:sldMk cId="2569449762" sldId="313"/>
            <ac:spMk id="5" creationId="{69406446-D94C-29A5-AE79-34F56DBFD682}"/>
          </ac:spMkLst>
        </pc:spChg>
        <pc:spChg chg="mod">
          <ac:chgData name="jato kelmet" userId="beb0ab1246335b67" providerId="LiveId" clId="{6DF43092-8316-4A95-8848-2712AA0FD8CF}" dt="2025-12-10T09:47:39.840" v="2003" actId="790"/>
          <ac:spMkLst>
            <pc:docMk/>
            <pc:sldMk cId="2569449762" sldId="313"/>
            <ac:spMk id="9" creationId="{FEA48CC8-DDC8-CDCA-E93D-40813F224727}"/>
          </ac:spMkLst>
        </pc:spChg>
        <pc:spChg chg="mod">
          <ac:chgData name="jato kelmet" userId="beb0ab1246335b67" providerId="LiveId" clId="{6DF43092-8316-4A95-8848-2712AA0FD8CF}" dt="2025-12-10T09:47:39.840" v="2003" actId="790"/>
          <ac:spMkLst>
            <pc:docMk/>
            <pc:sldMk cId="2569449762" sldId="313"/>
            <ac:spMk id="10" creationId="{DF4D7D4C-B411-3CDD-650F-90587AAC75AB}"/>
          </ac:spMkLst>
        </pc:spChg>
      </pc:sldChg>
      <pc:sldChg chg="modSp add del mod ord">
        <pc:chgData name="jato kelmet" userId="beb0ab1246335b67" providerId="LiveId" clId="{6DF43092-8316-4A95-8848-2712AA0FD8CF}" dt="2025-12-10T08:21:23.654" v="1748" actId="47"/>
        <pc:sldMkLst>
          <pc:docMk/>
          <pc:sldMk cId="3621559976" sldId="314"/>
        </pc:sldMkLst>
        <pc:spChg chg="mod">
          <ac:chgData name="jato kelmet" userId="beb0ab1246335b67" providerId="LiveId" clId="{6DF43092-8316-4A95-8848-2712AA0FD8CF}" dt="2025-12-10T03:25:24.108" v="1431" actId="790"/>
          <ac:spMkLst>
            <pc:docMk/>
            <pc:sldMk cId="3621559976" sldId="314"/>
            <ac:spMk id="2" creationId="{22A12BB2-412B-7665-3FEE-0E8A197257E5}"/>
          </ac:spMkLst>
        </pc:spChg>
        <pc:spChg chg="mod">
          <ac:chgData name="jato kelmet" userId="beb0ab1246335b67" providerId="LiveId" clId="{6DF43092-8316-4A95-8848-2712AA0FD8CF}" dt="2025-12-10T03:25:24.108" v="1431" actId="790"/>
          <ac:spMkLst>
            <pc:docMk/>
            <pc:sldMk cId="3621559976" sldId="314"/>
            <ac:spMk id="3" creationId="{55290287-06A7-0608-305A-24E952F4157D}"/>
          </ac:spMkLst>
        </pc:spChg>
        <pc:spChg chg="mod">
          <ac:chgData name="jato kelmet" userId="beb0ab1246335b67" providerId="LiveId" clId="{6DF43092-8316-4A95-8848-2712AA0FD8CF}" dt="2025-12-10T03:25:24.108" v="1431" actId="790"/>
          <ac:spMkLst>
            <pc:docMk/>
            <pc:sldMk cId="3621559976" sldId="314"/>
            <ac:spMk id="4" creationId="{61CCB783-53A0-2E17-FD3E-15E9E816380A}"/>
          </ac:spMkLst>
        </pc:spChg>
        <pc:spChg chg="mod">
          <ac:chgData name="jato kelmet" userId="beb0ab1246335b67" providerId="LiveId" clId="{6DF43092-8316-4A95-8848-2712AA0FD8CF}" dt="2025-12-10T03:25:24.108" v="1431" actId="790"/>
          <ac:spMkLst>
            <pc:docMk/>
            <pc:sldMk cId="3621559976" sldId="314"/>
            <ac:spMk id="5" creationId="{4D39AF71-3265-2FDA-D0D4-7B7CD5E1BF4C}"/>
          </ac:spMkLst>
        </pc:spChg>
      </pc:sldChg>
      <pc:sldChg chg="modSp add mod">
        <pc:chgData name="jato kelmet" userId="beb0ab1246335b67" providerId="LiveId" clId="{6DF43092-8316-4A95-8848-2712AA0FD8CF}" dt="2025-12-10T09:47:39.840" v="2003" actId="790"/>
        <pc:sldMkLst>
          <pc:docMk/>
          <pc:sldMk cId="1416210760" sldId="315"/>
        </pc:sldMkLst>
        <pc:spChg chg="mod">
          <ac:chgData name="jato kelmet" userId="beb0ab1246335b67" providerId="LiveId" clId="{6DF43092-8316-4A95-8848-2712AA0FD8CF}" dt="2025-12-10T09:47:39.840" v="2003" actId="790"/>
          <ac:spMkLst>
            <pc:docMk/>
            <pc:sldMk cId="1416210760" sldId="315"/>
            <ac:spMk id="2" creationId="{B0557CBB-7E21-A400-21E2-36638906206C}"/>
          </ac:spMkLst>
        </pc:spChg>
        <pc:spChg chg="mod">
          <ac:chgData name="jato kelmet" userId="beb0ab1246335b67" providerId="LiveId" clId="{6DF43092-8316-4A95-8848-2712AA0FD8CF}" dt="2025-12-10T09:47:39.840" v="2003" actId="790"/>
          <ac:spMkLst>
            <pc:docMk/>
            <pc:sldMk cId="1416210760" sldId="315"/>
            <ac:spMk id="3" creationId="{B88E1851-6BBC-35B8-98AD-D2DE173F923E}"/>
          </ac:spMkLst>
        </pc:spChg>
        <pc:spChg chg="mod">
          <ac:chgData name="jato kelmet" userId="beb0ab1246335b67" providerId="LiveId" clId="{6DF43092-8316-4A95-8848-2712AA0FD8CF}" dt="2025-12-10T09:47:39.840" v="2003" actId="790"/>
          <ac:spMkLst>
            <pc:docMk/>
            <pc:sldMk cId="1416210760" sldId="315"/>
            <ac:spMk id="4" creationId="{B36448E0-6A57-AF1F-AC5B-047F8E114F6F}"/>
          </ac:spMkLst>
        </pc:spChg>
        <pc:spChg chg="mod">
          <ac:chgData name="jato kelmet" userId="beb0ab1246335b67" providerId="LiveId" clId="{6DF43092-8316-4A95-8848-2712AA0FD8CF}" dt="2025-12-10T09:47:39.840" v="2003" actId="790"/>
          <ac:spMkLst>
            <pc:docMk/>
            <pc:sldMk cId="1416210760" sldId="315"/>
            <ac:spMk id="5" creationId="{03C7BBA9-1F04-DFB6-3F8A-A3F4A0030C89}"/>
          </ac:spMkLst>
        </pc:spChg>
      </pc:sldChg>
      <pc:sldChg chg="modSp add mod">
        <pc:chgData name="jato kelmet" userId="beb0ab1246335b67" providerId="LiveId" clId="{6DF43092-8316-4A95-8848-2712AA0FD8CF}" dt="2025-12-10T09:47:39.840" v="2003" actId="790"/>
        <pc:sldMkLst>
          <pc:docMk/>
          <pc:sldMk cId="4219212796" sldId="316"/>
        </pc:sldMkLst>
        <pc:spChg chg="mod">
          <ac:chgData name="jato kelmet" userId="beb0ab1246335b67" providerId="LiveId" clId="{6DF43092-8316-4A95-8848-2712AA0FD8CF}" dt="2025-12-10T09:47:39.840" v="2003" actId="790"/>
          <ac:spMkLst>
            <pc:docMk/>
            <pc:sldMk cId="4219212796" sldId="316"/>
            <ac:spMk id="2" creationId="{8B833ED3-39C6-EB79-3E0F-9ECBBCE9FDC4}"/>
          </ac:spMkLst>
        </pc:spChg>
        <pc:spChg chg="mod">
          <ac:chgData name="jato kelmet" userId="beb0ab1246335b67" providerId="LiveId" clId="{6DF43092-8316-4A95-8848-2712AA0FD8CF}" dt="2025-12-10T09:47:39.840" v="2003" actId="790"/>
          <ac:spMkLst>
            <pc:docMk/>
            <pc:sldMk cId="4219212796" sldId="316"/>
            <ac:spMk id="3" creationId="{2D7395E2-15FA-1C0F-5BB2-D74C7CBA83CE}"/>
          </ac:spMkLst>
        </pc:spChg>
        <pc:spChg chg="mod">
          <ac:chgData name="jato kelmet" userId="beb0ab1246335b67" providerId="LiveId" clId="{6DF43092-8316-4A95-8848-2712AA0FD8CF}" dt="2025-12-10T09:47:39.840" v="2003" actId="790"/>
          <ac:spMkLst>
            <pc:docMk/>
            <pc:sldMk cId="4219212796" sldId="316"/>
            <ac:spMk id="4" creationId="{61385A59-80B6-0484-DBB0-3C2E6E99AF5A}"/>
          </ac:spMkLst>
        </pc:spChg>
        <pc:spChg chg="mod">
          <ac:chgData name="jato kelmet" userId="beb0ab1246335b67" providerId="LiveId" clId="{6DF43092-8316-4A95-8848-2712AA0FD8CF}" dt="2025-12-10T09:47:39.840" v="2003" actId="790"/>
          <ac:spMkLst>
            <pc:docMk/>
            <pc:sldMk cId="4219212796" sldId="316"/>
            <ac:spMk id="5" creationId="{78BEE181-AB5C-D04D-58CF-8E5F046D25A9}"/>
          </ac:spMkLst>
        </pc:spChg>
      </pc:sldChg>
      <pc:sldChg chg="modSp add mod">
        <pc:chgData name="jato kelmet" userId="beb0ab1246335b67" providerId="LiveId" clId="{6DF43092-8316-4A95-8848-2712AA0FD8CF}" dt="2025-12-10T09:47:39.840" v="2003" actId="790"/>
        <pc:sldMkLst>
          <pc:docMk/>
          <pc:sldMk cId="1550892440" sldId="317"/>
        </pc:sldMkLst>
        <pc:spChg chg="mod">
          <ac:chgData name="jato kelmet" userId="beb0ab1246335b67" providerId="LiveId" clId="{6DF43092-8316-4A95-8848-2712AA0FD8CF}" dt="2025-12-10T09:47:39.840" v="2003" actId="790"/>
          <ac:spMkLst>
            <pc:docMk/>
            <pc:sldMk cId="1550892440" sldId="317"/>
            <ac:spMk id="2" creationId="{B946B590-0B35-3A5C-9BF9-6C63F92F40FC}"/>
          </ac:spMkLst>
        </pc:spChg>
        <pc:spChg chg="mod">
          <ac:chgData name="jato kelmet" userId="beb0ab1246335b67" providerId="LiveId" clId="{6DF43092-8316-4A95-8848-2712AA0FD8CF}" dt="2025-12-10T09:47:39.840" v="2003" actId="790"/>
          <ac:spMkLst>
            <pc:docMk/>
            <pc:sldMk cId="1550892440" sldId="317"/>
            <ac:spMk id="3" creationId="{9A2260D5-D726-4EF1-E829-A15407647BD1}"/>
          </ac:spMkLst>
        </pc:spChg>
        <pc:spChg chg="mod">
          <ac:chgData name="jato kelmet" userId="beb0ab1246335b67" providerId="LiveId" clId="{6DF43092-8316-4A95-8848-2712AA0FD8CF}" dt="2025-12-10T09:47:39.840" v="2003" actId="790"/>
          <ac:spMkLst>
            <pc:docMk/>
            <pc:sldMk cId="1550892440" sldId="317"/>
            <ac:spMk id="4" creationId="{FE539B1A-3C1D-C0D8-EE98-8F477EB8C248}"/>
          </ac:spMkLst>
        </pc:spChg>
        <pc:spChg chg="mod">
          <ac:chgData name="jato kelmet" userId="beb0ab1246335b67" providerId="LiveId" clId="{6DF43092-8316-4A95-8848-2712AA0FD8CF}" dt="2025-12-10T09:47:39.840" v="2003" actId="790"/>
          <ac:spMkLst>
            <pc:docMk/>
            <pc:sldMk cId="1550892440" sldId="317"/>
            <ac:spMk id="5" creationId="{64BC64F1-11AB-304E-1C23-0B338A11F785}"/>
          </ac:spMkLst>
        </pc:spChg>
      </pc:sldChg>
      <pc:sldChg chg="modSp add mod">
        <pc:chgData name="jato kelmet" userId="beb0ab1246335b67" providerId="LiveId" clId="{6DF43092-8316-4A95-8848-2712AA0FD8CF}" dt="2025-12-10T09:47:39.840" v="2003" actId="790"/>
        <pc:sldMkLst>
          <pc:docMk/>
          <pc:sldMk cId="2786871392" sldId="318"/>
        </pc:sldMkLst>
        <pc:spChg chg="mod">
          <ac:chgData name="jato kelmet" userId="beb0ab1246335b67" providerId="LiveId" clId="{6DF43092-8316-4A95-8848-2712AA0FD8CF}" dt="2025-12-10T09:47:39.840" v="2003" actId="790"/>
          <ac:spMkLst>
            <pc:docMk/>
            <pc:sldMk cId="2786871392" sldId="318"/>
            <ac:spMk id="2" creationId="{608466C9-67C4-6714-BEF4-416D6DA3CDC4}"/>
          </ac:spMkLst>
        </pc:spChg>
        <pc:spChg chg="mod">
          <ac:chgData name="jato kelmet" userId="beb0ab1246335b67" providerId="LiveId" clId="{6DF43092-8316-4A95-8848-2712AA0FD8CF}" dt="2025-12-10T09:47:39.840" v="2003" actId="790"/>
          <ac:spMkLst>
            <pc:docMk/>
            <pc:sldMk cId="2786871392" sldId="318"/>
            <ac:spMk id="3" creationId="{890DDDE6-BAE1-2291-1987-C8CD73072BCB}"/>
          </ac:spMkLst>
        </pc:spChg>
        <pc:spChg chg="mod">
          <ac:chgData name="jato kelmet" userId="beb0ab1246335b67" providerId="LiveId" clId="{6DF43092-8316-4A95-8848-2712AA0FD8CF}" dt="2025-12-10T09:47:39.840" v="2003" actId="790"/>
          <ac:spMkLst>
            <pc:docMk/>
            <pc:sldMk cId="2786871392" sldId="318"/>
            <ac:spMk id="4" creationId="{A7A3CE22-107F-00C7-4FC8-D5B94787F962}"/>
          </ac:spMkLst>
        </pc:spChg>
        <pc:spChg chg="mod">
          <ac:chgData name="jato kelmet" userId="beb0ab1246335b67" providerId="LiveId" clId="{6DF43092-8316-4A95-8848-2712AA0FD8CF}" dt="2025-12-10T09:47:39.840" v="2003" actId="790"/>
          <ac:spMkLst>
            <pc:docMk/>
            <pc:sldMk cId="2786871392" sldId="318"/>
            <ac:spMk id="5" creationId="{4B88843D-865F-BF41-F15D-1C2DAF8A688C}"/>
          </ac:spMkLst>
        </pc:spChg>
      </pc:sldChg>
      <pc:sldChg chg="delSp modSp add mod ord">
        <pc:chgData name="jato kelmet" userId="beb0ab1246335b67" providerId="LiveId" clId="{6DF43092-8316-4A95-8848-2712AA0FD8CF}" dt="2025-12-10T09:47:39.840" v="2003" actId="790"/>
        <pc:sldMkLst>
          <pc:docMk/>
          <pc:sldMk cId="2761977165" sldId="319"/>
        </pc:sldMkLst>
        <pc:spChg chg="mod">
          <ac:chgData name="jato kelmet" userId="beb0ab1246335b67" providerId="LiveId" clId="{6DF43092-8316-4A95-8848-2712AA0FD8CF}" dt="2025-12-10T09:47:39.840" v="2003" actId="790"/>
          <ac:spMkLst>
            <pc:docMk/>
            <pc:sldMk cId="2761977165" sldId="319"/>
            <ac:spMk id="2" creationId="{91427552-0A76-CDEB-1CC3-8B352B10AB1D}"/>
          </ac:spMkLst>
        </pc:spChg>
        <pc:spChg chg="mod">
          <ac:chgData name="jato kelmet" userId="beb0ab1246335b67" providerId="LiveId" clId="{6DF43092-8316-4A95-8848-2712AA0FD8CF}" dt="2025-12-10T09:47:39.840" v="2003" actId="790"/>
          <ac:spMkLst>
            <pc:docMk/>
            <pc:sldMk cId="2761977165" sldId="319"/>
            <ac:spMk id="3" creationId="{5BE95D8A-4576-A23E-8202-E0F260D28066}"/>
          </ac:spMkLst>
        </pc:spChg>
        <pc:spChg chg="del mod">
          <ac:chgData name="jato kelmet" userId="beb0ab1246335b67" providerId="LiveId" clId="{6DF43092-8316-4A95-8848-2712AA0FD8CF}" dt="2025-12-10T03:49:10.465" v="1559" actId="478"/>
          <ac:spMkLst>
            <pc:docMk/>
            <pc:sldMk cId="2761977165" sldId="319"/>
            <ac:spMk id="4" creationId="{94A377E9-D71A-EC14-D3D7-95D7A267AC7E}"/>
          </ac:spMkLst>
        </pc:spChg>
        <pc:spChg chg="mod">
          <ac:chgData name="jato kelmet" userId="beb0ab1246335b67" providerId="LiveId" clId="{6DF43092-8316-4A95-8848-2712AA0FD8CF}" dt="2025-12-10T09:47:39.840" v="2003" actId="790"/>
          <ac:spMkLst>
            <pc:docMk/>
            <pc:sldMk cId="2761977165" sldId="319"/>
            <ac:spMk id="5" creationId="{7AB8695A-B2E9-F301-687B-818094DF94D1}"/>
          </ac:spMkLst>
        </pc:spChg>
      </pc:sldChg>
      <pc:sldChg chg="modSp add mod ord">
        <pc:chgData name="jato kelmet" userId="beb0ab1246335b67" providerId="LiveId" clId="{6DF43092-8316-4A95-8848-2712AA0FD8CF}" dt="2025-12-10T09:47:39.840" v="2003" actId="790"/>
        <pc:sldMkLst>
          <pc:docMk/>
          <pc:sldMk cId="3277708688" sldId="320"/>
        </pc:sldMkLst>
        <pc:spChg chg="mod">
          <ac:chgData name="jato kelmet" userId="beb0ab1246335b67" providerId="LiveId" clId="{6DF43092-8316-4A95-8848-2712AA0FD8CF}" dt="2025-12-10T09:47:39.840" v="2003" actId="790"/>
          <ac:spMkLst>
            <pc:docMk/>
            <pc:sldMk cId="3277708688" sldId="320"/>
            <ac:spMk id="2" creationId="{0A02D3C6-EC60-B39A-F271-30361CB06E40}"/>
          </ac:spMkLst>
        </pc:spChg>
        <pc:spChg chg="mod">
          <ac:chgData name="jato kelmet" userId="beb0ab1246335b67" providerId="LiveId" clId="{6DF43092-8316-4A95-8848-2712AA0FD8CF}" dt="2025-12-10T09:47:39.840" v="2003" actId="790"/>
          <ac:spMkLst>
            <pc:docMk/>
            <pc:sldMk cId="3277708688" sldId="320"/>
            <ac:spMk id="3" creationId="{F9A11E5B-91D6-1590-CF12-954C000BF91E}"/>
          </ac:spMkLst>
        </pc:spChg>
        <pc:spChg chg="mod">
          <ac:chgData name="jato kelmet" userId="beb0ab1246335b67" providerId="LiveId" clId="{6DF43092-8316-4A95-8848-2712AA0FD8CF}" dt="2025-12-10T09:47:39.840" v="2003" actId="790"/>
          <ac:spMkLst>
            <pc:docMk/>
            <pc:sldMk cId="3277708688" sldId="320"/>
            <ac:spMk id="4" creationId="{F7650816-CC1B-8FF3-ACEB-480FDF59538A}"/>
          </ac:spMkLst>
        </pc:spChg>
        <pc:spChg chg="mod">
          <ac:chgData name="jato kelmet" userId="beb0ab1246335b67" providerId="LiveId" clId="{6DF43092-8316-4A95-8848-2712AA0FD8CF}" dt="2025-12-10T09:47:39.840" v="2003" actId="790"/>
          <ac:spMkLst>
            <pc:docMk/>
            <pc:sldMk cId="3277708688" sldId="320"/>
            <ac:spMk id="5" creationId="{494136AD-FBE5-AA79-711E-9D05A648BF84}"/>
          </ac:spMkLst>
        </pc:spChg>
      </pc:sldChg>
      <pc:sldChg chg="addSp modSp add mod">
        <pc:chgData name="jato kelmet" userId="beb0ab1246335b67" providerId="LiveId" clId="{6DF43092-8316-4A95-8848-2712AA0FD8CF}" dt="2025-12-10T09:47:39.840" v="2003" actId="790"/>
        <pc:sldMkLst>
          <pc:docMk/>
          <pc:sldMk cId="1146166550" sldId="321"/>
        </pc:sldMkLst>
        <pc:spChg chg="mod">
          <ac:chgData name="jato kelmet" userId="beb0ab1246335b67" providerId="LiveId" clId="{6DF43092-8316-4A95-8848-2712AA0FD8CF}" dt="2025-12-10T09:47:39.840" v="2003" actId="790"/>
          <ac:spMkLst>
            <pc:docMk/>
            <pc:sldMk cId="1146166550" sldId="321"/>
            <ac:spMk id="2" creationId="{9F49ED31-DD96-0FC0-65E0-56FACC39076E}"/>
          </ac:spMkLst>
        </pc:spChg>
        <pc:spChg chg="mod">
          <ac:chgData name="jato kelmet" userId="beb0ab1246335b67" providerId="LiveId" clId="{6DF43092-8316-4A95-8848-2712AA0FD8CF}" dt="2025-12-10T09:47:39.840" v="2003" actId="790"/>
          <ac:spMkLst>
            <pc:docMk/>
            <pc:sldMk cId="1146166550" sldId="321"/>
            <ac:spMk id="3" creationId="{BFA64CF9-A775-366E-4FD7-F0E461789011}"/>
          </ac:spMkLst>
        </pc:spChg>
        <pc:spChg chg="add mod">
          <ac:chgData name="jato kelmet" userId="beb0ab1246335b67" providerId="LiveId" clId="{6DF43092-8316-4A95-8848-2712AA0FD8CF}" dt="2025-12-10T09:47:39.840" v="2003" actId="790"/>
          <ac:spMkLst>
            <pc:docMk/>
            <pc:sldMk cId="1146166550" sldId="321"/>
            <ac:spMk id="4" creationId="{D0681AE6-9922-B9BB-5C5E-428033C5B619}"/>
          </ac:spMkLst>
        </pc:spChg>
        <pc:spChg chg="mod">
          <ac:chgData name="jato kelmet" userId="beb0ab1246335b67" providerId="LiveId" clId="{6DF43092-8316-4A95-8848-2712AA0FD8CF}" dt="2025-12-10T09:47:39.840" v="2003" actId="790"/>
          <ac:spMkLst>
            <pc:docMk/>
            <pc:sldMk cId="1146166550" sldId="321"/>
            <ac:spMk id="5" creationId="{01D4E1DA-D89B-AE29-13EC-29CEC2F54231}"/>
          </ac:spMkLst>
        </pc:spChg>
      </pc:sldChg>
      <pc:sldChg chg="modSp add mod">
        <pc:chgData name="jato kelmet" userId="beb0ab1246335b67" providerId="LiveId" clId="{6DF43092-8316-4A95-8848-2712AA0FD8CF}" dt="2025-12-10T09:47:39.840" v="2003" actId="790"/>
        <pc:sldMkLst>
          <pc:docMk/>
          <pc:sldMk cId="3042038552" sldId="322"/>
        </pc:sldMkLst>
        <pc:spChg chg="mod">
          <ac:chgData name="jato kelmet" userId="beb0ab1246335b67" providerId="LiveId" clId="{6DF43092-8316-4A95-8848-2712AA0FD8CF}" dt="2025-12-10T09:47:39.840" v="2003" actId="790"/>
          <ac:spMkLst>
            <pc:docMk/>
            <pc:sldMk cId="3042038552" sldId="322"/>
            <ac:spMk id="2" creationId="{AF92499B-5685-256F-08B5-A5D97735DC2B}"/>
          </ac:spMkLst>
        </pc:spChg>
        <pc:spChg chg="mod">
          <ac:chgData name="jato kelmet" userId="beb0ab1246335b67" providerId="LiveId" clId="{6DF43092-8316-4A95-8848-2712AA0FD8CF}" dt="2025-12-10T09:47:39.840" v="2003" actId="790"/>
          <ac:spMkLst>
            <pc:docMk/>
            <pc:sldMk cId="3042038552" sldId="322"/>
            <ac:spMk id="3" creationId="{65594CF4-CB74-1194-C73A-FE6E851DAAB4}"/>
          </ac:spMkLst>
        </pc:spChg>
        <pc:spChg chg="mod">
          <ac:chgData name="jato kelmet" userId="beb0ab1246335b67" providerId="LiveId" clId="{6DF43092-8316-4A95-8848-2712AA0FD8CF}" dt="2025-12-10T09:47:39.840" v="2003" actId="790"/>
          <ac:spMkLst>
            <pc:docMk/>
            <pc:sldMk cId="3042038552" sldId="322"/>
            <ac:spMk id="4" creationId="{34FD8F1C-7C5A-8136-1524-1C133D4FE007}"/>
          </ac:spMkLst>
        </pc:spChg>
        <pc:spChg chg="mod">
          <ac:chgData name="jato kelmet" userId="beb0ab1246335b67" providerId="LiveId" clId="{6DF43092-8316-4A95-8848-2712AA0FD8CF}" dt="2025-12-10T09:47:39.840" v="2003" actId="790"/>
          <ac:spMkLst>
            <pc:docMk/>
            <pc:sldMk cId="3042038552" sldId="322"/>
            <ac:spMk id="5" creationId="{EB01705B-FDD8-4E29-8BA7-62EF87AEF213}"/>
          </ac:spMkLst>
        </pc:spChg>
      </pc:sldChg>
      <pc:sldChg chg="modSp add mod ord">
        <pc:chgData name="jato kelmet" userId="beb0ab1246335b67" providerId="LiveId" clId="{6DF43092-8316-4A95-8848-2712AA0FD8CF}" dt="2025-12-10T09:47:39.840" v="2003" actId="790"/>
        <pc:sldMkLst>
          <pc:docMk/>
          <pc:sldMk cId="3263032828" sldId="323"/>
        </pc:sldMkLst>
        <pc:spChg chg="mod">
          <ac:chgData name="jato kelmet" userId="beb0ab1246335b67" providerId="LiveId" clId="{6DF43092-8316-4A95-8848-2712AA0FD8CF}" dt="2025-12-10T09:47:39.840" v="2003" actId="790"/>
          <ac:spMkLst>
            <pc:docMk/>
            <pc:sldMk cId="3263032828" sldId="323"/>
            <ac:spMk id="2" creationId="{C67C1899-544E-B979-E3CC-517CF48460B7}"/>
          </ac:spMkLst>
        </pc:spChg>
        <pc:spChg chg="mod">
          <ac:chgData name="jato kelmet" userId="beb0ab1246335b67" providerId="LiveId" clId="{6DF43092-8316-4A95-8848-2712AA0FD8CF}" dt="2025-12-10T09:47:39.840" v="2003" actId="790"/>
          <ac:spMkLst>
            <pc:docMk/>
            <pc:sldMk cId="3263032828" sldId="323"/>
            <ac:spMk id="3" creationId="{24D3F6E5-2F5C-C1CC-F15D-27B5BEABBF6E}"/>
          </ac:spMkLst>
        </pc:spChg>
        <pc:spChg chg="mod">
          <ac:chgData name="jato kelmet" userId="beb0ab1246335b67" providerId="LiveId" clId="{6DF43092-8316-4A95-8848-2712AA0FD8CF}" dt="2025-12-10T09:47:39.840" v="2003" actId="790"/>
          <ac:spMkLst>
            <pc:docMk/>
            <pc:sldMk cId="3263032828" sldId="323"/>
            <ac:spMk id="4" creationId="{1DEC9288-925D-BE88-840D-5CD812ED7D86}"/>
          </ac:spMkLst>
        </pc:spChg>
        <pc:spChg chg="mod">
          <ac:chgData name="jato kelmet" userId="beb0ab1246335b67" providerId="LiveId" clId="{6DF43092-8316-4A95-8848-2712AA0FD8CF}" dt="2025-12-10T09:47:39.840" v="2003" actId="790"/>
          <ac:spMkLst>
            <pc:docMk/>
            <pc:sldMk cId="3263032828" sldId="323"/>
            <ac:spMk id="5" creationId="{95190CF3-4A6A-AFF8-4D95-9BE06C51D8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239F5-5F53-4EF2-BFAB-466087754388}" type="datetimeFigureOut">
              <a:rPr lang="fr-FR" smtClean="0"/>
              <a:t>10/12/2025</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8B93-A8D4-4AB4-88A4-8DD51C3BF6CA}" type="slidenum">
              <a:rPr lang="fr-FR" smtClean="0"/>
              <a:t>‹N°›</a:t>
            </a:fld>
            <a:endParaRPr lang="fr-FR"/>
          </a:p>
        </p:txBody>
      </p:sp>
    </p:spTree>
    <p:extLst>
      <p:ext uri="{BB962C8B-B14F-4D97-AF65-F5344CB8AC3E}">
        <p14:creationId xmlns:p14="http://schemas.microsoft.com/office/powerpoint/2010/main" val="62122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Iq_r7IcNm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Importance of the Topic</a:t>
            </a:r>
          </a:p>
          <a:p>
            <a:endParaRPr lang="fr-FR" dirty="0"/>
          </a:p>
        </p:txBody>
      </p:sp>
      <p:sp>
        <p:nvSpPr>
          <p:cNvPr id="4" name="Slide Number Placeholder 3"/>
          <p:cNvSpPr>
            <a:spLocks noGrp="1"/>
          </p:cNvSpPr>
          <p:nvPr>
            <p:ph type="sldNum" sz="quarter" idx="5"/>
          </p:nvPr>
        </p:nvSpPr>
        <p:spPr/>
        <p:txBody>
          <a:bodyPr/>
          <a:lstStyle/>
          <a:p>
            <a:fld id="{18BA8B93-A8D4-4AB4-88A4-8DD51C3BF6CA}" type="slidenum">
              <a:rPr lang="fr-FR" smtClean="0"/>
              <a:t>5</a:t>
            </a:fld>
            <a:endParaRPr lang="fr-FR"/>
          </a:p>
        </p:txBody>
      </p:sp>
    </p:spTree>
    <p:extLst>
      <p:ext uri="{BB962C8B-B14F-4D97-AF65-F5344CB8AC3E}">
        <p14:creationId xmlns:p14="http://schemas.microsoft.com/office/powerpoint/2010/main" val="327440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M"/>
          </a:p>
        </p:txBody>
      </p:sp>
      <p:sp>
        <p:nvSpPr>
          <p:cNvPr id="3" name="Espace réservé des notes 2"/>
          <p:cNvSpPr>
            <a:spLocks noGrp="1"/>
          </p:cNvSpPr>
          <p:nvPr>
            <p:ph type="body" idx="1"/>
          </p:nvPr>
        </p:nvSpPr>
        <p:spPr/>
        <p:txBody>
          <a:bodyPr/>
          <a:lstStyle/>
          <a:p>
            <a:r>
              <a:rPr lang="fr-CM" dirty="0"/>
              <a:t>IDS (Intrusion </a:t>
            </a:r>
            <a:r>
              <a:rPr lang="fr-CM" dirty="0" err="1"/>
              <a:t>Detection</a:t>
            </a:r>
            <a:r>
              <a:rPr lang="fr-CM" dirty="0"/>
              <a:t> System)</a:t>
            </a:r>
          </a:p>
          <a:p>
            <a:r>
              <a:rPr lang="fr-CM" dirty="0"/>
              <a:t>IPS (Intrusion Prevention System)</a:t>
            </a:r>
          </a:p>
          <a:p>
            <a:endParaRPr lang="fr-CM" dirty="0"/>
          </a:p>
        </p:txBody>
      </p:sp>
      <p:sp>
        <p:nvSpPr>
          <p:cNvPr id="4" name="Espace réservé du numéro de diapositive 3"/>
          <p:cNvSpPr>
            <a:spLocks noGrp="1"/>
          </p:cNvSpPr>
          <p:nvPr>
            <p:ph type="sldNum" sz="quarter" idx="5"/>
          </p:nvPr>
        </p:nvSpPr>
        <p:spPr/>
        <p:txBody>
          <a:bodyPr/>
          <a:lstStyle/>
          <a:p>
            <a:fld id="{18BA8B93-A8D4-4AB4-88A4-8DD51C3BF6CA}" type="slidenum">
              <a:rPr lang="fr-FR" smtClean="0"/>
              <a:t>46</a:t>
            </a:fld>
            <a:endParaRPr lang="fr-FR"/>
          </a:p>
        </p:txBody>
      </p:sp>
    </p:spTree>
    <p:extLst>
      <p:ext uri="{BB962C8B-B14F-4D97-AF65-F5344CB8AC3E}">
        <p14:creationId xmlns:p14="http://schemas.microsoft.com/office/powerpoint/2010/main" val="215043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M"/>
          </a:p>
        </p:txBody>
      </p:sp>
      <p:sp>
        <p:nvSpPr>
          <p:cNvPr id="3" name="Espace réservé des notes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(Apache Struts CVE-2017-5638)</a:t>
            </a:r>
            <a:endParaRPr lang="fr-CM" dirty="0"/>
          </a:p>
        </p:txBody>
      </p:sp>
      <p:sp>
        <p:nvSpPr>
          <p:cNvPr id="4" name="Espace réservé du numéro de diapositive 3"/>
          <p:cNvSpPr>
            <a:spLocks noGrp="1"/>
          </p:cNvSpPr>
          <p:nvPr>
            <p:ph type="sldNum" sz="quarter" idx="5"/>
          </p:nvPr>
        </p:nvSpPr>
        <p:spPr/>
        <p:txBody>
          <a:bodyPr/>
          <a:lstStyle/>
          <a:p>
            <a:fld id="{18BA8B93-A8D4-4AB4-88A4-8DD51C3BF6CA}" type="slidenum">
              <a:rPr lang="fr-FR" smtClean="0"/>
              <a:t>49</a:t>
            </a:fld>
            <a:endParaRPr lang="fr-FR"/>
          </a:p>
        </p:txBody>
      </p:sp>
    </p:spTree>
    <p:extLst>
      <p:ext uri="{BB962C8B-B14F-4D97-AF65-F5344CB8AC3E}">
        <p14:creationId xmlns:p14="http://schemas.microsoft.com/office/powerpoint/2010/main" val="425840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DF4A0-FEF5-C0ED-F8B9-E0B514DB7C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784FAF-1451-AB33-FDF5-A75770564D20}"/>
              </a:ext>
            </a:extLst>
          </p:cNvPr>
          <p:cNvSpPr>
            <a:spLocks noGrp="1" noRot="1" noChangeAspect="1"/>
          </p:cNvSpPr>
          <p:nvPr>
            <p:ph type="sldImg"/>
          </p:nvPr>
        </p:nvSpPr>
        <p:spPr/>
        <p:txBody>
          <a:bodyPr/>
          <a:lstStyle/>
          <a:p>
            <a:endParaRPr lang="fr-CM"/>
          </a:p>
        </p:txBody>
      </p:sp>
      <p:sp>
        <p:nvSpPr>
          <p:cNvPr id="3" name="Espace réservé des notes 2">
            <a:extLst>
              <a:ext uri="{FF2B5EF4-FFF2-40B4-BE49-F238E27FC236}">
                <a16:creationId xmlns:a16="http://schemas.microsoft.com/office/drawing/2014/main" id="{1311B71D-CFFF-BC45-B792-4D2C1668FD64}"/>
              </a:ext>
            </a:extLst>
          </p:cNvPr>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(Apache Struts CVE-2017-5638)</a:t>
            </a:r>
            <a:endParaRPr lang="fr-CM" dirty="0"/>
          </a:p>
        </p:txBody>
      </p:sp>
      <p:sp>
        <p:nvSpPr>
          <p:cNvPr id="4" name="Espace réservé du numéro de diapositive 3">
            <a:extLst>
              <a:ext uri="{FF2B5EF4-FFF2-40B4-BE49-F238E27FC236}">
                <a16:creationId xmlns:a16="http://schemas.microsoft.com/office/drawing/2014/main" id="{0EE09BBE-FB1A-EEFD-8C15-BAF8504F9CCF}"/>
              </a:ext>
            </a:extLst>
          </p:cNvPr>
          <p:cNvSpPr>
            <a:spLocks noGrp="1"/>
          </p:cNvSpPr>
          <p:nvPr>
            <p:ph type="sldNum" sz="quarter" idx="5"/>
          </p:nvPr>
        </p:nvSpPr>
        <p:spPr/>
        <p:txBody>
          <a:bodyPr/>
          <a:lstStyle/>
          <a:p>
            <a:fld id="{18BA8B93-A8D4-4AB4-88A4-8DD51C3BF6CA}" type="slidenum">
              <a:rPr lang="fr-FR" smtClean="0"/>
              <a:t>50</a:t>
            </a:fld>
            <a:endParaRPr lang="fr-FR"/>
          </a:p>
        </p:txBody>
      </p:sp>
    </p:spTree>
    <p:extLst>
      <p:ext uri="{BB962C8B-B14F-4D97-AF65-F5344CB8AC3E}">
        <p14:creationId xmlns:p14="http://schemas.microsoft.com/office/powerpoint/2010/main" val="395481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889C-1D7D-7BC4-485E-A3A8F97EF1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9272FA-6C89-9968-976F-56C6561AC74F}"/>
              </a:ext>
            </a:extLst>
          </p:cNvPr>
          <p:cNvSpPr>
            <a:spLocks noGrp="1" noRot="1" noChangeAspect="1"/>
          </p:cNvSpPr>
          <p:nvPr>
            <p:ph type="sldImg"/>
          </p:nvPr>
        </p:nvSpPr>
        <p:spPr/>
        <p:txBody>
          <a:bodyPr/>
          <a:lstStyle/>
          <a:p>
            <a:endParaRPr lang="fr-CM"/>
          </a:p>
        </p:txBody>
      </p:sp>
      <p:sp>
        <p:nvSpPr>
          <p:cNvPr id="3" name="Espace réservé des notes 2">
            <a:extLst>
              <a:ext uri="{FF2B5EF4-FFF2-40B4-BE49-F238E27FC236}">
                <a16:creationId xmlns:a16="http://schemas.microsoft.com/office/drawing/2014/main" id="{55E812B8-9CA4-F35B-3F09-215B5580FFDA}"/>
              </a:ext>
            </a:extLst>
          </p:cNvPr>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(Apache Struts CVE-2017-5638)</a:t>
            </a:r>
            <a:endParaRPr lang="fr-CM" dirty="0"/>
          </a:p>
        </p:txBody>
      </p:sp>
      <p:sp>
        <p:nvSpPr>
          <p:cNvPr id="4" name="Espace réservé du numéro de diapositive 3">
            <a:extLst>
              <a:ext uri="{FF2B5EF4-FFF2-40B4-BE49-F238E27FC236}">
                <a16:creationId xmlns:a16="http://schemas.microsoft.com/office/drawing/2014/main" id="{13DDA4A9-D84F-A58A-63C4-CA0C2C5C86B2}"/>
              </a:ext>
            </a:extLst>
          </p:cNvPr>
          <p:cNvSpPr>
            <a:spLocks noGrp="1"/>
          </p:cNvSpPr>
          <p:nvPr>
            <p:ph type="sldNum" sz="quarter" idx="5"/>
          </p:nvPr>
        </p:nvSpPr>
        <p:spPr/>
        <p:txBody>
          <a:bodyPr/>
          <a:lstStyle/>
          <a:p>
            <a:fld id="{18BA8B93-A8D4-4AB4-88A4-8DD51C3BF6CA}" type="slidenum">
              <a:rPr lang="fr-FR" smtClean="0"/>
              <a:t>51</a:t>
            </a:fld>
            <a:endParaRPr lang="fr-FR"/>
          </a:p>
        </p:txBody>
      </p:sp>
    </p:spTree>
    <p:extLst>
      <p:ext uri="{BB962C8B-B14F-4D97-AF65-F5344CB8AC3E}">
        <p14:creationId xmlns:p14="http://schemas.microsoft.com/office/powerpoint/2010/main" val="109831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1753-627F-8C05-F0FE-AAA4A09246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C71095-6259-D055-5A32-8BF7E8C89DAC}"/>
              </a:ext>
            </a:extLst>
          </p:cNvPr>
          <p:cNvSpPr>
            <a:spLocks noGrp="1" noRot="1" noChangeAspect="1"/>
          </p:cNvSpPr>
          <p:nvPr>
            <p:ph type="sldImg"/>
          </p:nvPr>
        </p:nvSpPr>
        <p:spPr/>
        <p:txBody>
          <a:bodyPr/>
          <a:lstStyle/>
          <a:p>
            <a:endParaRPr lang="fr-CM"/>
          </a:p>
        </p:txBody>
      </p:sp>
      <p:sp>
        <p:nvSpPr>
          <p:cNvPr id="3" name="Espace réservé des notes 2">
            <a:extLst>
              <a:ext uri="{FF2B5EF4-FFF2-40B4-BE49-F238E27FC236}">
                <a16:creationId xmlns:a16="http://schemas.microsoft.com/office/drawing/2014/main" id="{35ECAAFC-8F20-9353-B164-783456D31EC0}"/>
              </a:ext>
            </a:extLst>
          </p:cNvPr>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(Apache Struts CVE-2017-5638)</a:t>
            </a:r>
            <a:endParaRPr lang="fr-CM" dirty="0"/>
          </a:p>
        </p:txBody>
      </p:sp>
      <p:sp>
        <p:nvSpPr>
          <p:cNvPr id="4" name="Espace réservé du numéro de diapositive 3">
            <a:extLst>
              <a:ext uri="{FF2B5EF4-FFF2-40B4-BE49-F238E27FC236}">
                <a16:creationId xmlns:a16="http://schemas.microsoft.com/office/drawing/2014/main" id="{06817538-42CC-09A5-9F87-713F42C265B4}"/>
              </a:ext>
            </a:extLst>
          </p:cNvPr>
          <p:cNvSpPr>
            <a:spLocks noGrp="1"/>
          </p:cNvSpPr>
          <p:nvPr>
            <p:ph type="sldNum" sz="quarter" idx="5"/>
          </p:nvPr>
        </p:nvSpPr>
        <p:spPr/>
        <p:txBody>
          <a:bodyPr/>
          <a:lstStyle/>
          <a:p>
            <a:fld id="{18BA8B93-A8D4-4AB4-88A4-8DD51C3BF6CA}" type="slidenum">
              <a:rPr lang="fr-FR" smtClean="0"/>
              <a:t>52</a:t>
            </a:fld>
            <a:endParaRPr lang="fr-FR"/>
          </a:p>
        </p:txBody>
      </p:sp>
    </p:spTree>
    <p:extLst>
      <p:ext uri="{BB962C8B-B14F-4D97-AF65-F5344CB8AC3E}">
        <p14:creationId xmlns:p14="http://schemas.microsoft.com/office/powerpoint/2010/main" val="420224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1D592-1FB1-94DB-068C-3662F37D45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6670D5-637D-0096-C99A-C604865B24D0}"/>
              </a:ext>
            </a:extLst>
          </p:cNvPr>
          <p:cNvSpPr>
            <a:spLocks noGrp="1" noRot="1" noChangeAspect="1"/>
          </p:cNvSpPr>
          <p:nvPr>
            <p:ph type="sldImg"/>
          </p:nvPr>
        </p:nvSpPr>
        <p:spPr/>
        <p:txBody>
          <a:bodyPr/>
          <a:lstStyle/>
          <a:p>
            <a:endParaRPr lang="fr-CM"/>
          </a:p>
        </p:txBody>
      </p:sp>
      <p:sp>
        <p:nvSpPr>
          <p:cNvPr id="3" name="Espace réservé des notes 2">
            <a:extLst>
              <a:ext uri="{FF2B5EF4-FFF2-40B4-BE49-F238E27FC236}">
                <a16:creationId xmlns:a16="http://schemas.microsoft.com/office/drawing/2014/main" id="{E06D0C07-D340-291F-6D77-74E1C055EC21}"/>
              </a:ext>
            </a:extLst>
          </p:cNvPr>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(Apache Struts CVE-2017-5638)</a:t>
            </a:r>
            <a:endParaRPr lang="fr-CM" dirty="0"/>
          </a:p>
        </p:txBody>
      </p:sp>
      <p:sp>
        <p:nvSpPr>
          <p:cNvPr id="4" name="Espace réservé du numéro de diapositive 3">
            <a:extLst>
              <a:ext uri="{FF2B5EF4-FFF2-40B4-BE49-F238E27FC236}">
                <a16:creationId xmlns:a16="http://schemas.microsoft.com/office/drawing/2014/main" id="{8D813DDB-E3CC-F251-2B01-64FFCFA29E65}"/>
              </a:ext>
            </a:extLst>
          </p:cNvPr>
          <p:cNvSpPr>
            <a:spLocks noGrp="1"/>
          </p:cNvSpPr>
          <p:nvPr>
            <p:ph type="sldNum" sz="quarter" idx="5"/>
          </p:nvPr>
        </p:nvSpPr>
        <p:spPr/>
        <p:txBody>
          <a:bodyPr/>
          <a:lstStyle/>
          <a:p>
            <a:fld id="{18BA8B93-A8D4-4AB4-88A4-8DD51C3BF6CA}" type="slidenum">
              <a:rPr lang="fr-FR" smtClean="0"/>
              <a:t>53</a:t>
            </a:fld>
            <a:endParaRPr lang="fr-FR"/>
          </a:p>
        </p:txBody>
      </p:sp>
    </p:spTree>
    <p:extLst>
      <p:ext uri="{BB962C8B-B14F-4D97-AF65-F5344CB8AC3E}">
        <p14:creationId xmlns:p14="http://schemas.microsoft.com/office/powerpoint/2010/main" val="1278020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B87B-F8BF-06AA-EE92-2A185060E3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E489C3-8785-2AC7-732E-9F569D4D0CCE}"/>
              </a:ext>
            </a:extLst>
          </p:cNvPr>
          <p:cNvSpPr>
            <a:spLocks noGrp="1" noRot="1" noChangeAspect="1"/>
          </p:cNvSpPr>
          <p:nvPr>
            <p:ph type="sldImg"/>
          </p:nvPr>
        </p:nvSpPr>
        <p:spPr/>
        <p:txBody>
          <a:bodyPr/>
          <a:lstStyle/>
          <a:p>
            <a:endParaRPr lang="fr-CM"/>
          </a:p>
        </p:txBody>
      </p:sp>
      <p:sp>
        <p:nvSpPr>
          <p:cNvPr id="3" name="Espace réservé des notes 2">
            <a:extLst>
              <a:ext uri="{FF2B5EF4-FFF2-40B4-BE49-F238E27FC236}">
                <a16:creationId xmlns:a16="http://schemas.microsoft.com/office/drawing/2014/main" id="{CD25F02C-2626-8C4D-F7AB-6EF6589C627A}"/>
              </a:ext>
            </a:extLst>
          </p:cNvPr>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(Apache Struts CVE-2017-5638)</a:t>
            </a:r>
            <a:endParaRPr lang="fr-CM" dirty="0"/>
          </a:p>
        </p:txBody>
      </p:sp>
      <p:sp>
        <p:nvSpPr>
          <p:cNvPr id="4" name="Espace réservé du numéro de diapositive 3">
            <a:extLst>
              <a:ext uri="{FF2B5EF4-FFF2-40B4-BE49-F238E27FC236}">
                <a16:creationId xmlns:a16="http://schemas.microsoft.com/office/drawing/2014/main" id="{B98B4968-1780-4C97-9B9C-62687788F04D}"/>
              </a:ext>
            </a:extLst>
          </p:cNvPr>
          <p:cNvSpPr>
            <a:spLocks noGrp="1"/>
          </p:cNvSpPr>
          <p:nvPr>
            <p:ph type="sldNum" sz="quarter" idx="5"/>
          </p:nvPr>
        </p:nvSpPr>
        <p:spPr/>
        <p:txBody>
          <a:bodyPr/>
          <a:lstStyle/>
          <a:p>
            <a:fld id="{18BA8B93-A8D4-4AB4-88A4-8DD51C3BF6CA}" type="slidenum">
              <a:rPr lang="fr-FR" smtClean="0"/>
              <a:t>54</a:t>
            </a:fld>
            <a:endParaRPr lang="fr-FR"/>
          </a:p>
        </p:txBody>
      </p:sp>
    </p:spTree>
    <p:extLst>
      <p:ext uri="{BB962C8B-B14F-4D97-AF65-F5344CB8AC3E}">
        <p14:creationId xmlns:p14="http://schemas.microsoft.com/office/powerpoint/2010/main" val="235390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6BA9DA"/>
                </a:solidFill>
                <a:latin typeface="Google Sans"/>
                <a:hlinkClick r:id="rId3">
                  <a:extLst>
                    <a:ext uri="{A12FA001-AC4F-418D-AE19-62706E023703}">
                      <ahyp:hlinkClr xmlns:ahyp="http://schemas.microsoft.com/office/drawing/2018/hyperlinkcolor" val="tx"/>
                    </a:ext>
                  </a:extLst>
                </a:hlinkClick>
              </a:rPr>
              <a:t>notes a YouTube </a:t>
            </a:r>
            <a:r>
              <a:rPr lang="en-US" sz="1200" noProof="0" dirty="0">
                <a:latin typeface="Google Sans"/>
                <a:hlinkClick r:id="rId3">
                  <a:extLst>
                    <a:ext uri="{A12FA001-AC4F-418D-AE19-62706E023703}">
                      <ahyp:hlinkClr xmlns:ahyp="http://schemas.microsoft.com/office/drawing/2018/hyperlinkcolor" val="tx"/>
                    </a:ext>
                  </a:extLst>
                </a:hlinkClick>
              </a:rPr>
              <a:t>video</a:t>
            </a:r>
            <a:r>
              <a:rPr lang="en-US" sz="1200" noProof="0" dirty="0">
                <a:latin typeface="Google Sans"/>
              </a:rPr>
              <a:t>.</a:t>
            </a:r>
          </a:p>
          <a:p>
            <a:endParaRPr lang="fr-FR" dirty="0"/>
          </a:p>
        </p:txBody>
      </p:sp>
      <p:sp>
        <p:nvSpPr>
          <p:cNvPr id="4" name="Slide Number Placeholder 3"/>
          <p:cNvSpPr>
            <a:spLocks noGrp="1"/>
          </p:cNvSpPr>
          <p:nvPr>
            <p:ph type="sldNum" sz="quarter" idx="5"/>
          </p:nvPr>
        </p:nvSpPr>
        <p:spPr/>
        <p:txBody>
          <a:bodyPr/>
          <a:lstStyle/>
          <a:p>
            <a:fld id="{18BA8B93-A8D4-4AB4-88A4-8DD51C3BF6CA}" type="slidenum">
              <a:rPr lang="fr-FR" smtClean="0"/>
              <a:t>9</a:t>
            </a:fld>
            <a:endParaRPr lang="fr-FR"/>
          </a:p>
        </p:txBody>
      </p:sp>
    </p:spTree>
    <p:extLst>
      <p:ext uri="{BB962C8B-B14F-4D97-AF65-F5344CB8AC3E}">
        <p14:creationId xmlns:p14="http://schemas.microsoft.com/office/powerpoint/2010/main" val="369274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r>
              <a:rPr lang="en-US" noProof="0" dirty="0">
                <a:effectLst/>
                <a:latin typeface="Calibri" panose="020F0502020204030204" pitchFamily="34" charset="0"/>
                <a:ea typeface="Calibri" panose="020F0502020204030204" pitchFamily="34" charset="0"/>
                <a:cs typeface="Calibri" panose="020F0502020204030204" pitchFamily="34" charset="0"/>
              </a:rPr>
              <a:t>ARPANET</a:t>
            </a:r>
            <a:endParaRPr lang="fr-FR" dirty="0"/>
          </a:p>
        </p:txBody>
      </p:sp>
      <p:sp>
        <p:nvSpPr>
          <p:cNvPr id="4" name="Slide Number Placeholder 3"/>
          <p:cNvSpPr>
            <a:spLocks noGrp="1"/>
          </p:cNvSpPr>
          <p:nvPr>
            <p:ph type="sldNum" sz="quarter" idx="5"/>
          </p:nvPr>
        </p:nvSpPr>
        <p:spPr/>
        <p:txBody>
          <a:bodyPr/>
          <a:lstStyle/>
          <a:p>
            <a:fld id="{18BA8B93-A8D4-4AB4-88A4-8DD51C3BF6CA}" type="slidenum">
              <a:rPr lang="fr-FR" smtClean="0"/>
              <a:t>10</a:t>
            </a:fld>
            <a:endParaRPr lang="fr-FR"/>
          </a:p>
        </p:txBody>
      </p:sp>
    </p:spTree>
    <p:extLst>
      <p:ext uri="{BB962C8B-B14F-4D97-AF65-F5344CB8AC3E}">
        <p14:creationId xmlns:p14="http://schemas.microsoft.com/office/powerpoint/2010/main" val="34122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D4C57-3E81-B1C2-F2CE-57D7202C5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0F7DA-C224-BEB3-3514-01424BC859B9}"/>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94EC7FF6-4F70-63D8-21C1-52D8E240E611}"/>
              </a:ext>
            </a:extLst>
          </p:cNvPr>
          <p:cNvSpPr>
            <a:spLocks noGrp="1"/>
          </p:cNvSpPr>
          <p:nvPr>
            <p:ph type="body" idx="1"/>
          </p:nvPr>
        </p:nvSpPr>
        <p:spPr/>
        <p:txBody>
          <a:bodyPr/>
          <a:lstStyle/>
          <a:p>
            <a:r>
              <a:rPr lang="en-US" noProof="0" dirty="0">
                <a:effectLst/>
                <a:latin typeface="Calibri" panose="020F0502020204030204" pitchFamily="34" charset="0"/>
                <a:ea typeface="Calibri" panose="020F0502020204030204" pitchFamily="34" charset="0"/>
                <a:cs typeface="Calibri" panose="020F0502020204030204" pitchFamily="34" charset="0"/>
              </a:rPr>
              <a:t>ARPANET</a:t>
            </a:r>
            <a:endParaRPr lang="fr-FR" dirty="0"/>
          </a:p>
        </p:txBody>
      </p:sp>
      <p:sp>
        <p:nvSpPr>
          <p:cNvPr id="4" name="Slide Number Placeholder 3">
            <a:extLst>
              <a:ext uri="{FF2B5EF4-FFF2-40B4-BE49-F238E27FC236}">
                <a16:creationId xmlns:a16="http://schemas.microsoft.com/office/drawing/2014/main" id="{FDA21924-5490-112D-9761-874E4A5C5DF9}"/>
              </a:ext>
            </a:extLst>
          </p:cNvPr>
          <p:cNvSpPr>
            <a:spLocks noGrp="1"/>
          </p:cNvSpPr>
          <p:nvPr>
            <p:ph type="sldNum" sz="quarter" idx="5"/>
          </p:nvPr>
        </p:nvSpPr>
        <p:spPr/>
        <p:txBody>
          <a:bodyPr/>
          <a:lstStyle/>
          <a:p>
            <a:fld id="{18BA8B93-A8D4-4AB4-88A4-8DD51C3BF6CA}" type="slidenum">
              <a:rPr lang="fr-FR" smtClean="0"/>
              <a:t>11</a:t>
            </a:fld>
            <a:endParaRPr lang="fr-FR"/>
          </a:p>
        </p:txBody>
      </p:sp>
    </p:spTree>
    <p:extLst>
      <p:ext uri="{BB962C8B-B14F-4D97-AF65-F5344CB8AC3E}">
        <p14:creationId xmlns:p14="http://schemas.microsoft.com/office/powerpoint/2010/main" val="264961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74CAF-9C35-E971-E488-DE544B99B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D079B-7434-AFEE-6091-1803ABDF2B82}"/>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66E375D3-CBC5-A09C-441A-C2004D8567A6}"/>
              </a:ext>
            </a:extLst>
          </p:cNvPr>
          <p:cNvSpPr>
            <a:spLocks noGrp="1"/>
          </p:cNvSpPr>
          <p:nvPr>
            <p:ph type="body" idx="1"/>
          </p:nvPr>
        </p:nvSpPr>
        <p:spPr/>
        <p:txBody>
          <a:bodyPr/>
          <a:lstStyle/>
          <a:p>
            <a:r>
              <a:rPr lang="en-US" noProof="0" dirty="0">
                <a:effectLst/>
                <a:latin typeface="Calibri" panose="020F0502020204030204" pitchFamily="34" charset="0"/>
                <a:ea typeface="Calibri" panose="020F0502020204030204" pitchFamily="34" charset="0"/>
                <a:cs typeface="Calibri" panose="020F0502020204030204" pitchFamily="34" charset="0"/>
              </a:rPr>
              <a:t>ARPANET</a:t>
            </a:r>
            <a:endParaRPr lang="fr-FR" dirty="0"/>
          </a:p>
        </p:txBody>
      </p:sp>
      <p:sp>
        <p:nvSpPr>
          <p:cNvPr id="4" name="Slide Number Placeholder 3">
            <a:extLst>
              <a:ext uri="{FF2B5EF4-FFF2-40B4-BE49-F238E27FC236}">
                <a16:creationId xmlns:a16="http://schemas.microsoft.com/office/drawing/2014/main" id="{AC36F6AE-EFB7-7BEF-E787-AB269CFAEFBF}"/>
              </a:ext>
            </a:extLst>
          </p:cNvPr>
          <p:cNvSpPr>
            <a:spLocks noGrp="1"/>
          </p:cNvSpPr>
          <p:nvPr>
            <p:ph type="sldNum" sz="quarter" idx="5"/>
          </p:nvPr>
        </p:nvSpPr>
        <p:spPr/>
        <p:txBody>
          <a:bodyPr/>
          <a:lstStyle/>
          <a:p>
            <a:fld id="{18BA8B93-A8D4-4AB4-88A4-8DD51C3BF6CA}" type="slidenum">
              <a:rPr lang="fr-FR" smtClean="0"/>
              <a:t>12</a:t>
            </a:fld>
            <a:endParaRPr lang="fr-FR"/>
          </a:p>
        </p:txBody>
      </p:sp>
    </p:spTree>
    <p:extLst>
      <p:ext uri="{BB962C8B-B14F-4D97-AF65-F5344CB8AC3E}">
        <p14:creationId xmlns:p14="http://schemas.microsoft.com/office/powerpoint/2010/main" val="213892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960C-A01D-A3CC-3DE9-D2F4A24C3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772F2-6348-4F54-80C1-C92E464F499F}"/>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B7182D44-56CA-D44A-E274-89F6ECA69040}"/>
              </a:ext>
            </a:extLst>
          </p:cNvPr>
          <p:cNvSpPr>
            <a:spLocks noGrp="1"/>
          </p:cNvSpPr>
          <p:nvPr>
            <p:ph type="body" idx="1"/>
          </p:nvPr>
        </p:nvSpPr>
        <p:spPr/>
        <p:txBody>
          <a:bodyPr/>
          <a:lstStyle/>
          <a:p>
            <a:r>
              <a:rPr lang="en-US" noProof="0" dirty="0">
                <a:effectLst/>
                <a:latin typeface="Calibri" panose="020F0502020204030204" pitchFamily="34" charset="0"/>
                <a:ea typeface="Calibri" panose="020F0502020204030204" pitchFamily="34" charset="0"/>
                <a:cs typeface="Calibri" panose="020F0502020204030204" pitchFamily="34" charset="0"/>
              </a:rPr>
              <a:t>ARPANET</a:t>
            </a:r>
            <a:endParaRPr lang="fr-FR" dirty="0"/>
          </a:p>
        </p:txBody>
      </p:sp>
      <p:sp>
        <p:nvSpPr>
          <p:cNvPr id="4" name="Slide Number Placeholder 3">
            <a:extLst>
              <a:ext uri="{FF2B5EF4-FFF2-40B4-BE49-F238E27FC236}">
                <a16:creationId xmlns:a16="http://schemas.microsoft.com/office/drawing/2014/main" id="{89642EAB-5DA2-1575-8C4B-54A09F27CB5A}"/>
              </a:ext>
            </a:extLst>
          </p:cNvPr>
          <p:cNvSpPr>
            <a:spLocks noGrp="1"/>
          </p:cNvSpPr>
          <p:nvPr>
            <p:ph type="sldNum" sz="quarter" idx="5"/>
          </p:nvPr>
        </p:nvSpPr>
        <p:spPr/>
        <p:txBody>
          <a:bodyPr/>
          <a:lstStyle/>
          <a:p>
            <a:fld id="{18BA8B93-A8D4-4AB4-88A4-8DD51C3BF6CA}" type="slidenum">
              <a:rPr lang="fr-FR" smtClean="0"/>
              <a:t>13</a:t>
            </a:fld>
            <a:endParaRPr lang="fr-FR"/>
          </a:p>
        </p:txBody>
      </p:sp>
    </p:spTree>
    <p:extLst>
      <p:ext uri="{BB962C8B-B14F-4D97-AF65-F5344CB8AC3E}">
        <p14:creationId xmlns:p14="http://schemas.microsoft.com/office/powerpoint/2010/main" val="170910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D2FD0-2D83-722B-8F69-B04F97C75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2183C-FA19-05A7-3516-0421ADC25CFD}"/>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3449EB3B-BAD6-FFEC-5066-FE7FBEE4C151}"/>
              </a:ext>
            </a:extLst>
          </p:cNvPr>
          <p:cNvSpPr>
            <a:spLocks noGrp="1"/>
          </p:cNvSpPr>
          <p:nvPr>
            <p:ph type="body" idx="1"/>
          </p:nvPr>
        </p:nvSpPr>
        <p:spPr/>
        <p:txBody>
          <a:bodyPr/>
          <a:lstStyle/>
          <a:p>
            <a:r>
              <a:rPr lang="en-US" noProof="0" dirty="0">
                <a:effectLst/>
                <a:latin typeface="Calibri" panose="020F0502020204030204" pitchFamily="34" charset="0"/>
                <a:ea typeface="Calibri" panose="020F0502020204030204" pitchFamily="34" charset="0"/>
                <a:cs typeface="Calibri" panose="020F0502020204030204" pitchFamily="34" charset="0"/>
              </a:rPr>
              <a:t>ARPANET</a:t>
            </a:r>
            <a:endParaRPr lang="fr-FR" dirty="0"/>
          </a:p>
        </p:txBody>
      </p:sp>
      <p:sp>
        <p:nvSpPr>
          <p:cNvPr id="4" name="Slide Number Placeholder 3">
            <a:extLst>
              <a:ext uri="{FF2B5EF4-FFF2-40B4-BE49-F238E27FC236}">
                <a16:creationId xmlns:a16="http://schemas.microsoft.com/office/drawing/2014/main" id="{D4676990-CF5A-54D4-81CF-7367012A4631}"/>
              </a:ext>
            </a:extLst>
          </p:cNvPr>
          <p:cNvSpPr>
            <a:spLocks noGrp="1"/>
          </p:cNvSpPr>
          <p:nvPr>
            <p:ph type="sldNum" sz="quarter" idx="5"/>
          </p:nvPr>
        </p:nvSpPr>
        <p:spPr/>
        <p:txBody>
          <a:bodyPr/>
          <a:lstStyle/>
          <a:p>
            <a:fld id="{18BA8B93-A8D4-4AB4-88A4-8DD51C3BF6CA}" type="slidenum">
              <a:rPr lang="fr-FR" smtClean="0"/>
              <a:t>14</a:t>
            </a:fld>
            <a:endParaRPr lang="fr-FR"/>
          </a:p>
        </p:txBody>
      </p:sp>
    </p:spTree>
    <p:extLst>
      <p:ext uri="{BB962C8B-B14F-4D97-AF65-F5344CB8AC3E}">
        <p14:creationId xmlns:p14="http://schemas.microsoft.com/office/powerpoint/2010/main" val="233401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5"/>
          </p:nvPr>
        </p:nvSpPr>
        <p:spPr/>
        <p:txBody>
          <a:bodyPr/>
          <a:lstStyle/>
          <a:p>
            <a:fld id="{18BA8B93-A8D4-4AB4-88A4-8DD51C3BF6CA}" type="slidenum">
              <a:rPr lang="fr-FR" smtClean="0"/>
              <a:t>37</a:t>
            </a:fld>
            <a:endParaRPr lang="fr-FR"/>
          </a:p>
        </p:txBody>
      </p:sp>
    </p:spTree>
    <p:extLst>
      <p:ext uri="{BB962C8B-B14F-4D97-AF65-F5344CB8AC3E}">
        <p14:creationId xmlns:p14="http://schemas.microsoft.com/office/powerpoint/2010/main" val="386755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SECURE SOCKET LAYER</a:t>
            </a:r>
            <a:endParaRPr lang="fr-CM" dirty="0"/>
          </a:p>
        </p:txBody>
      </p:sp>
      <p:sp>
        <p:nvSpPr>
          <p:cNvPr id="4" name="Espace réservé du numéro de diapositive 3"/>
          <p:cNvSpPr>
            <a:spLocks noGrp="1"/>
          </p:cNvSpPr>
          <p:nvPr>
            <p:ph type="sldNum" sz="quarter" idx="5"/>
          </p:nvPr>
        </p:nvSpPr>
        <p:spPr/>
        <p:txBody>
          <a:bodyPr/>
          <a:lstStyle/>
          <a:p>
            <a:fld id="{18BA8B93-A8D4-4AB4-88A4-8DD51C3BF6CA}" type="slidenum">
              <a:rPr lang="fr-FR" smtClean="0"/>
              <a:t>39</a:t>
            </a:fld>
            <a:endParaRPr lang="fr-FR"/>
          </a:p>
        </p:txBody>
      </p:sp>
    </p:spTree>
    <p:extLst>
      <p:ext uri="{BB962C8B-B14F-4D97-AF65-F5344CB8AC3E}">
        <p14:creationId xmlns:p14="http://schemas.microsoft.com/office/powerpoint/2010/main" val="113536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51F942-3D72-4253-B6E2-F5D696F57FCE}" type="datetime1">
              <a:rPr lang="en-US" smtClean="0"/>
              <a:t>12/10/2025</a:t>
            </a:fld>
            <a:endParaRPr lang="en-US"/>
          </a:p>
        </p:txBody>
      </p:sp>
      <p:sp>
        <p:nvSpPr>
          <p:cNvPr id="5" name="Footer Placeholder 4"/>
          <p:cNvSpPr>
            <a:spLocks noGrp="1"/>
          </p:cNvSpPr>
          <p:nvPr>
            <p:ph type="ftr" sz="quarter" idx="11"/>
          </p:nvPr>
        </p:nvSpPr>
        <p:spPr/>
        <p:txBody>
          <a:bodyPr/>
          <a:lstStyle/>
          <a:p>
            <a:r>
              <a:rPr lang="en-US"/>
              <a:t>COMPUTER BUGS AND MALWARE</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82386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64F51B-BCF3-4017-82AD-F0127E88D0FD}"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56361409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64F51B-BCF3-4017-82AD-F0127E88D0FD}"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95953937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64F51B-BCF3-4017-82AD-F0127E88D0FD}"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948806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64F51B-BCF3-4017-82AD-F0127E88D0FD}"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05023500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D64F51B-BCF3-4017-82AD-F0127E88D0FD}" type="datetime1">
              <a:rPr lang="en-US" smtClean="0"/>
              <a:t>12/10/2025</a:t>
            </a:fld>
            <a:endParaRPr lang="en-US"/>
          </a:p>
        </p:txBody>
      </p:sp>
      <p:sp>
        <p:nvSpPr>
          <p:cNvPr id="4" name="Footer Placeholder 3"/>
          <p:cNvSpPr>
            <a:spLocks noGrp="1"/>
          </p:cNvSpPr>
          <p:nvPr>
            <p:ph type="ftr" sz="quarter" idx="11"/>
          </p:nvPr>
        </p:nvSpPr>
        <p:spPr/>
        <p:txBody>
          <a:bodyPr/>
          <a:lstStyle/>
          <a:p>
            <a:r>
              <a:rPr lang="en-US"/>
              <a:t>COMPUTER BUGS AND MALWARE</a:t>
            </a:r>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9087655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D64F51B-BCF3-4017-82AD-F0127E88D0FD}" type="datetime1">
              <a:rPr lang="en-US" smtClean="0"/>
              <a:t>12/10/2025</a:t>
            </a:fld>
            <a:endParaRPr lang="en-US"/>
          </a:p>
        </p:txBody>
      </p:sp>
      <p:sp>
        <p:nvSpPr>
          <p:cNvPr id="4" name="Footer Placeholder 3"/>
          <p:cNvSpPr>
            <a:spLocks noGrp="1"/>
          </p:cNvSpPr>
          <p:nvPr>
            <p:ph type="ftr" sz="quarter" idx="11"/>
          </p:nvPr>
        </p:nvSpPr>
        <p:spPr/>
        <p:txBody>
          <a:bodyPr/>
          <a:lstStyle/>
          <a:p>
            <a:r>
              <a:rPr lang="en-US"/>
              <a:t>COMPUTER BUGS AND MALWARE</a:t>
            </a:r>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70892254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0A9815-7F1C-49C4-8C52-BC3EC8BDF885}" type="datetime1">
              <a:rPr lang="en-US" smtClean="0"/>
              <a:t>12/10/2025</a:t>
            </a:fld>
            <a:endParaRPr lang="en-US"/>
          </a:p>
        </p:txBody>
      </p:sp>
      <p:sp>
        <p:nvSpPr>
          <p:cNvPr id="5" name="Footer Placeholder 4"/>
          <p:cNvSpPr>
            <a:spLocks noGrp="1"/>
          </p:cNvSpPr>
          <p:nvPr>
            <p:ph type="ftr" sz="quarter" idx="11"/>
          </p:nvPr>
        </p:nvSpPr>
        <p:spPr/>
        <p:txBody>
          <a:bodyPr/>
          <a:lstStyle/>
          <a:p>
            <a:r>
              <a:rPr lang="en-US"/>
              <a:t>COMPUTER BUGS AND MALWARE</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798850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3A6254-9246-41F1-8627-2D0BF57F322A}" type="datetime1">
              <a:rPr lang="en-US" smtClean="0"/>
              <a:t>12/10/2025</a:t>
            </a:fld>
            <a:endParaRPr lang="en-US"/>
          </a:p>
        </p:txBody>
      </p:sp>
      <p:sp>
        <p:nvSpPr>
          <p:cNvPr id="5" name="Footer Placeholder 4"/>
          <p:cNvSpPr>
            <a:spLocks noGrp="1"/>
          </p:cNvSpPr>
          <p:nvPr>
            <p:ph type="ftr" sz="quarter" idx="11"/>
          </p:nvPr>
        </p:nvSpPr>
        <p:spPr/>
        <p:txBody>
          <a:bodyPr/>
          <a:lstStyle/>
          <a:p>
            <a:r>
              <a:rPr lang="en-US"/>
              <a:t>COMPUTER BUGS AND MALWARE</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08534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71164-1B8B-4890-AF44-06C006550600}" type="datetime1">
              <a:rPr lang="en-US" smtClean="0"/>
              <a:t>12/10/2025</a:t>
            </a:fld>
            <a:endParaRPr lang="en-US"/>
          </a:p>
        </p:txBody>
      </p:sp>
      <p:sp>
        <p:nvSpPr>
          <p:cNvPr id="5" name="Footer Placeholder 4"/>
          <p:cNvSpPr>
            <a:spLocks noGrp="1"/>
          </p:cNvSpPr>
          <p:nvPr>
            <p:ph type="ftr" sz="quarter" idx="11"/>
          </p:nvPr>
        </p:nvSpPr>
        <p:spPr/>
        <p:txBody>
          <a:bodyPr/>
          <a:lstStyle/>
          <a:p>
            <a:r>
              <a:rPr lang="en-US"/>
              <a:t>COMPUTER BUGS AND MALWARE</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976845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7A67-F506-4126-BFE2-CBB041CBDA53}" type="datetime1">
              <a:rPr lang="en-US" smtClean="0"/>
              <a:t>12/10/2025</a:t>
            </a:fld>
            <a:endParaRPr lang="en-US"/>
          </a:p>
        </p:txBody>
      </p:sp>
      <p:sp>
        <p:nvSpPr>
          <p:cNvPr id="5" name="Footer Placeholder 4"/>
          <p:cNvSpPr>
            <a:spLocks noGrp="1"/>
          </p:cNvSpPr>
          <p:nvPr>
            <p:ph type="ftr" sz="quarter" idx="11"/>
          </p:nvPr>
        </p:nvSpPr>
        <p:spPr/>
        <p:txBody>
          <a:bodyPr/>
          <a:lstStyle/>
          <a:p>
            <a:r>
              <a:rPr lang="en-US"/>
              <a:t>COMPUTER BUGS AND MALWARE</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616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888210-54D3-4864-8A14-84D75BB297FB}"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5410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365DE5-4FCE-4E24-A11E-AE3153DD4367}" type="datetime1">
              <a:rPr lang="en-US" smtClean="0"/>
              <a:t>12/10/2025</a:t>
            </a:fld>
            <a:endParaRPr lang="en-US"/>
          </a:p>
        </p:txBody>
      </p:sp>
      <p:sp>
        <p:nvSpPr>
          <p:cNvPr id="8" name="Footer Placeholder 7"/>
          <p:cNvSpPr>
            <a:spLocks noGrp="1"/>
          </p:cNvSpPr>
          <p:nvPr>
            <p:ph type="ftr" sz="quarter" idx="11"/>
          </p:nvPr>
        </p:nvSpPr>
        <p:spPr/>
        <p:txBody>
          <a:bodyPr/>
          <a:lstStyle/>
          <a:p>
            <a:r>
              <a:rPr lang="en-US"/>
              <a:t>COMPUTER BUGS AND MALWARE</a:t>
            </a:r>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44521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747F24-F203-4EB1-A5FD-E8FB457C78AE}" type="datetime1">
              <a:rPr lang="en-US" smtClean="0"/>
              <a:t>12/10/2025</a:t>
            </a:fld>
            <a:endParaRPr lang="en-US"/>
          </a:p>
        </p:txBody>
      </p:sp>
      <p:sp>
        <p:nvSpPr>
          <p:cNvPr id="4" name="Footer Placeholder 3"/>
          <p:cNvSpPr>
            <a:spLocks noGrp="1"/>
          </p:cNvSpPr>
          <p:nvPr>
            <p:ph type="ftr" sz="quarter" idx="11"/>
          </p:nvPr>
        </p:nvSpPr>
        <p:spPr/>
        <p:txBody>
          <a:bodyPr/>
          <a:lstStyle/>
          <a:p>
            <a:r>
              <a:rPr lang="en-US"/>
              <a:t>COMPUTER BUGS AND MALWARE</a:t>
            </a:r>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55225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3FEF0-A800-412E-9BAE-F3900CE81C03}" type="datetime1">
              <a:rPr lang="en-US" smtClean="0"/>
              <a:t>12/10/2025</a:t>
            </a:fld>
            <a:endParaRPr lang="en-US"/>
          </a:p>
        </p:txBody>
      </p:sp>
      <p:sp>
        <p:nvSpPr>
          <p:cNvPr id="3" name="Footer Placeholder 2"/>
          <p:cNvSpPr>
            <a:spLocks noGrp="1"/>
          </p:cNvSpPr>
          <p:nvPr>
            <p:ph type="ftr" sz="quarter" idx="11"/>
          </p:nvPr>
        </p:nvSpPr>
        <p:spPr/>
        <p:txBody>
          <a:bodyPr/>
          <a:lstStyle/>
          <a:p>
            <a:r>
              <a:rPr lang="en-US"/>
              <a:t>COMPUTER BUGS AND MALWARE</a:t>
            </a:r>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52771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566BF5-BCE5-429B-9E5C-51BC781CD7D1}"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302017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E85AE-3F0F-4CE0-810C-87FC923D39CC}" type="datetime1">
              <a:rPr lang="en-US" smtClean="0"/>
              <a:t>12/10/2025</a:t>
            </a:fld>
            <a:endParaRPr lang="en-US"/>
          </a:p>
        </p:txBody>
      </p:sp>
      <p:sp>
        <p:nvSpPr>
          <p:cNvPr id="6" name="Footer Placeholder 5"/>
          <p:cNvSpPr>
            <a:spLocks noGrp="1"/>
          </p:cNvSpPr>
          <p:nvPr>
            <p:ph type="ftr" sz="quarter" idx="11"/>
          </p:nvPr>
        </p:nvSpPr>
        <p:spPr/>
        <p:txBody>
          <a:bodyPr/>
          <a:lstStyle/>
          <a:p>
            <a:r>
              <a:rPr lang="en-US"/>
              <a:t>COMPUTER BUGS AND MALWARE</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40718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D64F51B-BCF3-4017-82AD-F0127E88D0FD}" type="datetime1">
              <a:rPr lang="en-US" smtClean="0"/>
              <a:t>12/10/2025</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COMPUTER BUGS AND MALWARE</a:t>
            </a: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35196759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search?q=Ariane+5+flight+V88&amp;rlz=1C1VDKB_enCM1150CM1150&amp;oq=history+of+computer+bugs+till+date&amp;gs_lcrp=EgZjaHJvbWUyBggAEEUYOTIHCAEQIRigATIHCAIQIRiPAjIHCAMQIRiPAtIBCjI2NDQwajBqMTWoAgiwAgHxBez_VWhRVTMF&amp;sourceid=chrome&amp;ie=UTF-8&amp;mstk=AUtExfA-0PYOWFd5lmy07hJfWAHLSVPsc63mwPD2ErvLwb7sOTzBxqc_Y7Dh0oW8sTiIgLefrjBP5vPfidF8lHEWDp7KeokgivWc99Du_QkXN40UV5EFtGmWWAsMQT7WgizhMTSNymPlDIbq-st3ovZ-QOPyUGm63Sxdvneffp3ErrBu5vM&amp;csui=3&amp;ved=2ahUKEwi-xtyp6pKRAxVjJLkGHYcDM-UQgK4QegQIBhAJ"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55898E-0AE9-85CB-C273-796C5975E500}"/>
              </a:ext>
            </a:extLst>
          </p:cNvPr>
          <p:cNvPicPr>
            <a:picLocks noChangeAspect="1"/>
          </p:cNvPicPr>
          <p:nvPr/>
        </p:nvPicPr>
        <p:blipFill>
          <a:blip r:embed="rId2"/>
          <a:stretch>
            <a:fillRect/>
          </a:stretch>
        </p:blipFill>
        <p:spPr>
          <a:xfrm>
            <a:off x="0" y="1"/>
            <a:ext cx="9144000" cy="6857999"/>
          </a:xfrm>
          <a:prstGeom prst="rect">
            <a:avLst/>
          </a:prstGeom>
        </p:spPr>
      </p:pic>
      <p:sp>
        <p:nvSpPr>
          <p:cNvPr id="6" name="Subtitle 5">
            <a:extLst>
              <a:ext uri="{FF2B5EF4-FFF2-40B4-BE49-F238E27FC236}">
                <a16:creationId xmlns:a16="http://schemas.microsoft.com/office/drawing/2014/main" id="{5EB6B88B-A6F0-4F55-9DA3-590E840F4264}"/>
              </a:ext>
            </a:extLst>
          </p:cNvPr>
          <p:cNvSpPr>
            <a:spLocks noGrp="1"/>
          </p:cNvSpPr>
          <p:nvPr>
            <p:ph type="subTitle" idx="1"/>
          </p:nvPr>
        </p:nvSpPr>
        <p:spPr>
          <a:xfrm>
            <a:off x="0" y="1384955"/>
            <a:ext cx="5910606" cy="3612828"/>
          </a:xfrm>
        </p:spPr>
        <p:txBody>
          <a:bodyPr>
            <a:noAutofit/>
          </a:bodyPr>
          <a:lstStyle/>
          <a:p>
            <a:r>
              <a:rPr lang="en-US" sz="7200" b="1" noProof="0" dirty="0">
                <a:solidFill>
                  <a:schemeClr val="accent6">
                    <a:lumMod val="75000"/>
                  </a:schemeClr>
                </a:solidFill>
              </a:rPr>
              <a:t>COMPUTER BUGS AND MALWARE</a:t>
            </a:r>
          </a:p>
        </p:txBody>
      </p:sp>
      <p:sp>
        <p:nvSpPr>
          <p:cNvPr id="8" name="Rectangle 7">
            <a:extLst>
              <a:ext uri="{FF2B5EF4-FFF2-40B4-BE49-F238E27FC236}">
                <a16:creationId xmlns:a16="http://schemas.microsoft.com/office/drawing/2014/main" id="{903D45EF-24FF-A7B9-59AA-3E6825120DBD}"/>
              </a:ext>
            </a:extLst>
          </p:cNvPr>
          <p:cNvSpPr/>
          <p:nvPr/>
        </p:nvSpPr>
        <p:spPr>
          <a:xfrm>
            <a:off x="0" y="6382737"/>
            <a:ext cx="5247916" cy="461665"/>
          </a:xfrm>
          <a:prstGeom prst="rect">
            <a:avLst/>
          </a:prstGeom>
          <a:solidFill>
            <a:srgbClr val="AA28D8"/>
          </a:soli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400" b="1" i="1" noProof="0" dirty="0">
                <a:solidFill>
                  <a:schemeClr val="bg1"/>
                </a:solidFill>
                <a:latin typeface="Ink Free" panose="03080402000500000000" pitchFamily="66" charset="0"/>
              </a:rPr>
              <a:t>PRESENTED BY S/LT KELMET JATO </a:t>
            </a:r>
            <a:endParaRPr lang="en-US" sz="2400" i="1" noProof="0" dirty="0">
              <a:solidFill>
                <a:schemeClr val="bg1"/>
              </a:solidFill>
              <a:latin typeface="Ink Free" panose="03080402000500000000" pitchFamily="66" charset="0"/>
            </a:endParaRPr>
          </a:p>
        </p:txBody>
      </p:sp>
      <p:pic>
        <p:nvPicPr>
          <p:cNvPr id="2" name="Image 1">
            <a:extLst>
              <a:ext uri="{FF2B5EF4-FFF2-40B4-BE49-F238E27FC236}">
                <a16:creationId xmlns:a16="http://schemas.microsoft.com/office/drawing/2014/main" id="{1B3248E8-5D8B-EF16-4E28-4C83FE28DDC3}"/>
              </a:ext>
            </a:extLst>
          </p:cNvPr>
          <p:cNvPicPr>
            <a:picLocks noChangeAspect="1"/>
          </p:cNvPicPr>
          <p:nvPr/>
        </p:nvPicPr>
        <p:blipFill>
          <a:blip r:embed="rId3"/>
          <a:stretch>
            <a:fillRect/>
          </a:stretch>
        </p:blipFill>
        <p:spPr>
          <a:xfrm>
            <a:off x="5910606" y="1"/>
            <a:ext cx="3233394" cy="1981838"/>
          </a:xfrm>
          <a:prstGeom prst="rect">
            <a:avLst/>
          </a:prstGeom>
        </p:spPr>
      </p:pic>
      <p:pic>
        <p:nvPicPr>
          <p:cNvPr id="3" name="Image 7">
            <a:extLst>
              <a:ext uri="{FF2B5EF4-FFF2-40B4-BE49-F238E27FC236}">
                <a16:creationId xmlns:a16="http://schemas.microsoft.com/office/drawing/2014/main" id="{02A79FDB-93B4-E613-E7ED-B18E6119E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53" y="747984"/>
            <a:ext cx="7765321" cy="1326321"/>
          </a:xfrm>
        </p:spPr>
        <p:txBody>
          <a:bodyPr/>
          <a:lstStyle/>
          <a:p>
            <a:pPr algn="l"/>
            <a:r>
              <a:rPr lang="en-US" noProof="0" dirty="0">
                <a:latin typeface="Calibri" panose="020F0502020204030204" pitchFamily="34" charset="0"/>
                <a:ea typeface="Calibri" panose="020F0502020204030204" pitchFamily="34" charset="0"/>
                <a:cs typeface="Calibri" panose="020F0502020204030204" pitchFamily="34" charset="0"/>
              </a:rPr>
              <a:t>2. History of Malware</a:t>
            </a:r>
          </a:p>
        </p:txBody>
      </p:sp>
      <p:sp>
        <p:nvSpPr>
          <p:cNvPr id="3" name="Content Placeholder 2"/>
          <p:cNvSpPr>
            <a:spLocks noGrp="1"/>
          </p:cNvSpPr>
          <p:nvPr>
            <p:ph idx="1"/>
          </p:nvPr>
        </p:nvSpPr>
        <p:spPr>
          <a:xfrm>
            <a:off x="121920" y="1636823"/>
            <a:ext cx="8924544" cy="4718304"/>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Early Concepts (1960s–1970s)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The idea of self-replicating programs began as a theoretical concept in the 1960s when </a:t>
            </a:r>
            <a:r>
              <a:rPr lang="en-US" b="1" noProof="0" dirty="0">
                <a:effectLst/>
                <a:latin typeface="Calibri" panose="020F0502020204030204" pitchFamily="34" charset="0"/>
                <a:ea typeface="Calibri" panose="020F0502020204030204" pitchFamily="34" charset="0"/>
                <a:cs typeface="Calibri" panose="020F0502020204030204" pitchFamily="34" charset="0"/>
              </a:rPr>
              <a:t>mathematician John von Neumann </a:t>
            </a:r>
            <a:r>
              <a:rPr lang="en-US" noProof="0" dirty="0">
                <a:effectLst/>
                <a:latin typeface="Calibri" panose="020F0502020204030204" pitchFamily="34" charset="0"/>
                <a:ea typeface="Calibri" panose="020F0502020204030204" pitchFamily="34" charset="0"/>
                <a:cs typeface="Calibri" panose="020F0502020204030204" pitchFamily="34" charset="0"/>
              </a:rPr>
              <a:t>discussed “self-reproducing automata.”</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In 1971, the first known computer worm, </a:t>
            </a:r>
            <a:r>
              <a:rPr lang="en-US" b="1" noProof="0" dirty="0">
                <a:effectLst/>
                <a:latin typeface="Calibri" panose="020F0502020204030204" pitchFamily="34" charset="0"/>
                <a:ea typeface="Calibri" panose="020F0502020204030204" pitchFamily="34" charset="0"/>
                <a:cs typeface="Calibri" panose="020F0502020204030204" pitchFamily="34" charset="0"/>
              </a:rPr>
              <a:t>CREEPER</a:t>
            </a:r>
            <a:r>
              <a:rPr lang="en-US" noProof="0" dirty="0">
                <a:effectLst/>
                <a:latin typeface="Calibri" panose="020F0502020204030204" pitchFamily="34" charset="0"/>
                <a:ea typeface="Calibri" panose="020F0502020204030204" pitchFamily="34" charset="0"/>
                <a:cs typeface="Calibri" panose="020F0502020204030204" pitchFamily="34" charset="0"/>
              </a:rPr>
              <a:t>, was created as an experiment on ARPANET. It was not malicious; it simply displayed the message </a:t>
            </a:r>
            <a:r>
              <a:rPr lang="en-US" b="1" i="1" noProof="0" dirty="0">
                <a:effectLst/>
                <a:latin typeface="Calibri" panose="020F0502020204030204" pitchFamily="34" charset="0"/>
                <a:ea typeface="Calibri" panose="020F0502020204030204" pitchFamily="34" charset="0"/>
                <a:cs typeface="Calibri" panose="020F0502020204030204" pitchFamily="34" charset="0"/>
              </a:rPr>
              <a:t>“I’m the creeper, catch me if you can!”</a:t>
            </a:r>
            <a:endParaRPr lang="en-US" b="1" noProof="0" dirty="0">
              <a:effectLst/>
              <a:latin typeface="Calibri" panose="020F0502020204030204" pitchFamily="34" charset="0"/>
              <a:ea typeface="Calibri" panose="020F0502020204030204" pitchFamily="34" charset="0"/>
              <a:cs typeface="Calibri" panose="020F0502020204030204" pitchFamily="34" charset="0"/>
            </a:endParaRPr>
          </a:p>
          <a:p>
            <a:r>
              <a:rPr lang="en-US" noProof="0" dirty="0">
                <a:effectLst/>
                <a:latin typeface="Calibri" panose="020F0502020204030204" pitchFamily="34" charset="0"/>
                <a:ea typeface="Calibri" panose="020F0502020204030204" pitchFamily="34" charset="0"/>
                <a:cs typeface="Calibri" panose="020F0502020204030204" pitchFamily="34" charset="0"/>
              </a:rPr>
              <a:t>Shortly after, another program called </a:t>
            </a:r>
            <a:r>
              <a:rPr lang="en-US" b="1" noProof="0" dirty="0">
                <a:effectLst/>
                <a:latin typeface="Calibri" panose="020F0502020204030204" pitchFamily="34" charset="0"/>
                <a:ea typeface="Calibri" panose="020F0502020204030204" pitchFamily="34" charset="0"/>
                <a:cs typeface="Calibri" panose="020F0502020204030204" pitchFamily="34" charset="0"/>
              </a:rPr>
              <a:t>REAPER</a:t>
            </a:r>
            <a:r>
              <a:rPr lang="en-US" noProof="0" dirty="0">
                <a:effectLst/>
                <a:latin typeface="Calibri" panose="020F0502020204030204" pitchFamily="34" charset="0"/>
                <a:ea typeface="Calibri" panose="020F0502020204030204" pitchFamily="34" charset="0"/>
                <a:cs typeface="Calibri" panose="020F0502020204030204" pitchFamily="34" charset="0"/>
              </a:rPr>
              <a:t> was created to delete </a:t>
            </a:r>
            <a:r>
              <a:rPr lang="en-US" b="1" noProof="0" dirty="0">
                <a:effectLst/>
                <a:latin typeface="Calibri" panose="020F0502020204030204" pitchFamily="34" charset="0"/>
                <a:ea typeface="Calibri" panose="020F0502020204030204" pitchFamily="34" charset="0"/>
                <a:cs typeface="Calibri" panose="020F0502020204030204" pitchFamily="34" charset="0"/>
              </a:rPr>
              <a:t>CREEPER</a:t>
            </a:r>
            <a:r>
              <a:rPr lang="en-US" noProof="0" dirty="0">
                <a:effectLst/>
                <a:latin typeface="Calibri" panose="020F0502020204030204" pitchFamily="34" charset="0"/>
                <a:ea typeface="Calibri" panose="020F0502020204030204" pitchFamily="34" charset="0"/>
                <a:cs typeface="Calibri" panose="020F0502020204030204" pitchFamily="34" charset="0"/>
              </a:rPr>
              <a:t> essentially the first antivirus program.</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The Rise of Real Malware (1980s)</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As personal computers became more popular, malware moved from theory to reality.</a:t>
            </a:r>
          </a:p>
          <a:p>
            <a:pPr marL="0" indent="0">
              <a:buNone/>
            </a:pP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F2CB53E-8034-EB18-E9EA-9040F3D8ECCF}"/>
              </a:ext>
            </a:extLst>
          </p:cNvPr>
          <p:cNvSpPr>
            <a:spLocks noGrp="1"/>
          </p:cNvSpPr>
          <p:nvPr>
            <p:ph type="ftr" sz="quarter" idx="11"/>
          </p:nvPr>
        </p:nvSpPr>
        <p:spPr>
          <a:xfrm>
            <a:off x="3843075" y="6261862"/>
            <a:ext cx="241142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05136EC-624E-F93A-AB24-3D81AB496E16}"/>
              </a:ext>
            </a:extLst>
          </p:cNvPr>
          <p:cNvSpPr>
            <a:spLocks noGrp="1"/>
          </p:cNvSpPr>
          <p:nvPr>
            <p:ph type="sldNum" sz="quarter" idx="12"/>
          </p:nvPr>
        </p:nvSpPr>
        <p:spPr/>
        <p:txBody>
          <a:bodyPr/>
          <a:lstStyle/>
          <a:p>
            <a:fld id="{C1FF6DA9-008F-8B48-92A6-B652298478BF}" type="slidenum">
              <a:rPr lang="en-US" noProof="0" smtClean="0"/>
              <a:t>10</a:t>
            </a:fld>
            <a:endParaRPr lang="en-US" noProof="0" dirty="0"/>
          </a:p>
        </p:txBody>
      </p:sp>
      <p:pic>
        <p:nvPicPr>
          <p:cNvPr id="6" name="Image 7">
            <a:extLst>
              <a:ext uri="{FF2B5EF4-FFF2-40B4-BE49-F238E27FC236}">
                <a16:creationId xmlns:a16="http://schemas.microsoft.com/office/drawing/2014/main" id="{3F62E3AB-5425-FF6B-6D81-BBB2F81C1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A03AAD13-2210-6BB5-4416-0088D994D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5040"/>
            <a:ext cx="1116117" cy="1110997"/>
          </a:xfrm>
          <a:prstGeom prst="rect">
            <a:avLst/>
          </a:prstGeom>
        </p:spPr>
      </p:pic>
      <p:sp>
        <p:nvSpPr>
          <p:cNvPr id="8" name="TextBox 2">
            <a:extLst>
              <a:ext uri="{FF2B5EF4-FFF2-40B4-BE49-F238E27FC236}">
                <a16:creationId xmlns:a16="http://schemas.microsoft.com/office/drawing/2014/main" id="{0ACEFFC9-4824-34EF-524D-72A63E5835E5}"/>
              </a:ext>
            </a:extLst>
          </p:cNvPr>
          <p:cNvSpPr txBox="1"/>
          <p:nvPr/>
        </p:nvSpPr>
        <p:spPr>
          <a:xfrm>
            <a:off x="1404144" y="324376"/>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80718-8363-0F49-A3C4-59287FB9A48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6BE4B4-7D13-3323-EA65-53A49D72AD9F}"/>
              </a:ext>
            </a:extLst>
          </p:cNvPr>
          <p:cNvSpPr>
            <a:spLocks noGrp="1"/>
          </p:cNvSpPr>
          <p:nvPr>
            <p:ph type="ftr" sz="quarter" idx="11"/>
          </p:nvPr>
        </p:nvSpPr>
        <p:spPr>
          <a:xfrm>
            <a:off x="3843075" y="6261862"/>
            <a:ext cx="241142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9D6DE105-4111-C5B0-EBDE-9B6372003B8F}"/>
              </a:ext>
            </a:extLst>
          </p:cNvPr>
          <p:cNvSpPr>
            <a:spLocks noGrp="1"/>
          </p:cNvSpPr>
          <p:nvPr>
            <p:ph type="sldNum" sz="quarter" idx="12"/>
          </p:nvPr>
        </p:nvSpPr>
        <p:spPr/>
        <p:txBody>
          <a:bodyPr/>
          <a:lstStyle/>
          <a:p>
            <a:fld id="{C1FF6DA9-008F-8B48-92A6-B652298478BF}" type="slidenum">
              <a:rPr lang="en-US" noProof="0" smtClean="0"/>
              <a:t>11</a:t>
            </a:fld>
            <a:endParaRPr lang="en-US" noProof="0" dirty="0"/>
          </a:p>
        </p:txBody>
      </p:sp>
      <p:pic>
        <p:nvPicPr>
          <p:cNvPr id="6" name="Image 7">
            <a:extLst>
              <a:ext uri="{FF2B5EF4-FFF2-40B4-BE49-F238E27FC236}">
                <a16:creationId xmlns:a16="http://schemas.microsoft.com/office/drawing/2014/main" id="{ED55804E-0452-B151-4E04-D0DC3259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A597C5EE-A172-E599-9C03-04C88B0DF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5040"/>
            <a:ext cx="1116117" cy="1110997"/>
          </a:xfrm>
          <a:prstGeom prst="rect">
            <a:avLst/>
          </a:prstGeom>
        </p:spPr>
      </p:pic>
      <p:sp>
        <p:nvSpPr>
          <p:cNvPr id="9" name="Content Placeholder 8">
            <a:extLst>
              <a:ext uri="{FF2B5EF4-FFF2-40B4-BE49-F238E27FC236}">
                <a16:creationId xmlns:a16="http://schemas.microsoft.com/office/drawing/2014/main" id="{AC9FA9FF-DA3E-93AD-319F-3A41930D35B4}"/>
              </a:ext>
            </a:extLst>
          </p:cNvPr>
          <p:cNvSpPr>
            <a:spLocks noGrp="1"/>
          </p:cNvSpPr>
          <p:nvPr>
            <p:ph idx="1"/>
          </p:nvPr>
        </p:nvSpPr>
        <p:spPr>
          <a:xfrm>
            <a:off x="146304" y="1499616"/>
            <a:ext cx="8887968" cy="4762246"/>
          </a:xfrm>
        </p:spPr>
        <p:txBody>
          <a:bodyPr>
            <a:norm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The Era of Cybercrime (2000s)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Malware became professional and financially motivated.</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Famous attacks included:</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“ILOVEYOU” (2000) – crashed systems worldwide through email.</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“Code Red &amp; SQL Slammer” (2001–2003) – targeted servers and caused internet slowdowns.</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a:t>
            </a:r>
            <a:r>
              <a:rPr lang="en-US" sz="2000" noProof="0" dirty="0" err="1">
                <a:effectLst/>
                <a:latin typeface="Calibri" panose="020F0502020204030204" pitchFamily="34" charset="0"/>
                <a:ea typeface="Calibri" panose="020F0502020204030204" pitchFamily="34" charset="0"/>
                <a:cs typeface="Calibri" panose="020F0502020204030204" pitchFamily="34" charset="0"/>
              </a:rPr>
              <a:t>MyDoom</a:t>
            </a:r>
            <a:r>
              <a:rPr lang="en-US" sz="2000" noProof="0" dirty="0">
                <a:effectLst/>
                <a:latin typeface="Calibri" panose="020F0502020204030204" pitchFamily="34" charset="0"/>
                <a:ea typeface="Calibri" panose="020F0502020204030204" pitchFamily="34" charset="0"/>
                <a:cs typeface="Calibri" panose="020F0502020204030204" pitchFamily="34" charset="0"/>
              </a:rPr>
              <a:t>” (2004) – one of the fastest-spreading email worms ever.</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Cybercriminal organizations began using malware for spam, identity theft, botnets, and financial fraud.</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Rootkits, trojans, and spyware became widespread.</a:t>
            </a:r>
          </a:p>
          <a:p>
            <a:pPr marL="0" lvl="0" indent="0">
              <a:buNone/>
            </a:pP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2">
            <a:extLst>
              <a:ext uri="{FF2B5EF4-FFF2-40B4-BE49-F238E27FC236}">
                <a16:creationId xmlns:a16="http://schemas.microsoft.com/office/drawing/2014/main" id="{AA43EB22-E72C-03E9-2828-34951B8C83AA}"/>
              </a:ext>
            </a:extLst>
          </p:cNvPr>
          <p:cNvSpPr txBox="1"/>
          <p:nvPr/>
        </p:nvSpPr>
        <p:spPr>
          <a:xfrm>
            <a:off x="1625084" y="88304"/>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6D8E8-8D03-CAFF-81F5-089AD55BE4C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5A7869-475E-971F-093A-E7D934155576}"/>
              </a:ext>
            </a:extLst>
          </p:cNvPr>
          <p:cNvSpPr>
            <a:spLocks noGrp="1"/>
          </p:cNvSpPr>
          <p:nvPr>
            <p:ph type="ftr" sz="quarter" idx="11"/>
          </p:nvPr>
        </p:nvSpPr>
        <p:spPr>
          <a:xfrm>
            <a:off x="3843075" y="6261862"/>
            <a:ext cx="241142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B86D38A-FB63-2370-DB34-5639A44B480B}"/>
              </a:ext>
            </a:extLst>
          </p:cNvPr>
          <p:cNvSpPr>
            <a:spLocks noGrp="1"/>
          </p:cNvSpPr>
          <p:nvPr>
            <p:ph type="sldNum" sz="quarter" idx="12"/>
          </p:nvPr>
        </p:nvSpPr>
        <p:spPr/>
        <p:txBody>
          <a:bodyPr/>
          <a:lstStyle/>
          <a:p>
            <a:fld id="{C1FF6DA9-008F-8B48-92A6-B652298478BF}" type="slidenum">
              <a:rPr lang="en-US" noProof="0" smtClean="0"/>
              <a:t>12</a:t>
            </a:fld>
            <a:endParaRPr lang="en-US" noProof="0" dirty="0"/>
          </a:p>
        </p:txBody>
      </p:sp>
      <p:pic>
        <p:nvPicPr>
          <p:cNvPr id="6" name="Image 7">
            <a:extLst>
              <a:ext uri="{FF2B5EF4-FFF2-40B4-BE49-F238E27FC236}">
                <a16:creationId xmlns:a16="http://schemas.microsoft.com/office/drawing/2014/main" id="{B6D461CD-B913-0DFC-83EE-6A9155F7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1F07A437-F7EC-507E-3B21-8A860DC8A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5040"/>
            <a:ext cx="1116117" cy="1110997"/>
          </a:xfrm>
          <a:prstGeom prst="rect">
            <a:avLst/>
          </a:prstGeom>
        </p:spPr>
      </p:pic>
      <p:sp>
        <p:nvSpPr>
          <p:cNvPr id="9" name="Content Placeholder 8">
            <a:extLst>
              <a:ext uri="{FF2B5EF4-FFF2-40B4-BE49-F238E27FC236}">
                <a16:creationId xmlns:a16="http://schemas.microsoft.com/office/drawing/2014/main" id="{ACD3A8A1-DE89-9F11-F18E-6E5D9014D9FA}"/>
              </a:ext>
            </a:extLst>
          </p:cNvPr>
          <p:cNvSpPr>
            <a:spLocks noGrp="1"/>
          </p:cNvSpPr>
          <p:nvPr>
            <p:ph idx="1"/>
          </p:nvPr>
        </p:nvSpPr>
        <p:spPr>
          <a:xfrm>
            <a:off x="146304" y="1499616"/>
            <a:ext cx="8997696" cy="4762246"/>
          </a:xfrm>
        </p:spPr>
        <p:txBody>
          <a:bodyPr>
            <a:normAutofit fontScale="92500" lnSpcReduction="10000"/>
          </a:bodyPr>
          <a:lstStyle/>
          <a:p>
            <a:pPr lvl="0"/>
            <a:r>
              <a:rPr lang="en-US" sz="2200" noProof="0" dirty="0">
                <a:effectLst/>
                <a:latin typeface="Calibri" panose="020F0502020204030204" pitchFamily="34" charset="0"/>
                <a:ea typeface="Calibri" panose="020F0502020204030204" pitchFamily="34" charset="0"/>
                <a:cs typeface="Calibri" panose="020F0502020204030204" pitchFamily="34" charset="0"/>
              </a:rPr>
              <a:t>The 1986 Brain Virus, created in Pakistan, was the first major PC virus. It spread via floppy disks and infected the boot sector.</a:t>
            </a:r>
          </a:p>
          <a:p>
            <a:pPr lvl="0"/>
            <a:r>
              <a:rPr lang="en-US" sz="2200" noProof="0" dirty="0">
                <a:effectLst/>
                <a:latin typeface="Calibri" panose="020F0502020204030204" pitchFamily="34" charset="0"/>
                <a:ea typeface="Calibri" panose="020F0502020204030204" pitchFamily="34" charset="0"/>
                <a:cs typeface="Calibri" panose="020F0502020204030204" pitchFamily="34" charset="0"/>
              </a:rPr>
              <a:t>In 1988, the Morris Worm caused massive disruption across the early internet, exploiting network vulnerabilities and leading to the first major cybersecurity crisis.</a:t>
            </a:r>
          </a:p>
          <a:p>
            <a:r>
              <a:rPr lang="en-US" sz="2200" noProof="0" dirty="0">
                <a:effectLst/>
                <a:latin typeface="Calibri" panose="020F0502020204030204" pitchFamily="34" charset="0"/>
                <a:ea typeface="Calibri" panose="020F0502020204030204" pitchFamily="34" charset="0"/>
                <a:cs typeface="Calibri" panose="020F0502020204030204" pitchFamily="34" charset="0"/>
              </a:rPr>
              <a:t>This decade also saw the birth of antivirus companies like McAfee and Symantec.</a:t>
            </a:r>
          </a:p>
          <a:p>
            <a:pPr marL="0" indent="0">
              <a:buNone/>
            </a:pPr>
            <a:r>
              <a:rPr lang="en-US" sz="2600" b="1" noProof="0" dirty="0">
                <a:effectLst/>
                <a:latin typeface="Calibri" panose="020F0502020204030204" pitchFamily="34" charset="0"/>
                <a:ea typeface="Calibri" panose="020F0502020204030204" pitchFamily="34" charset="0"/>
                <a:cs typeface="Calibri" panose="020F0502020204030204" pitchFamily="34" charset="0"/>
              </a:rPr>
              <a:t>Internet Expansion &amp; Mass Infection (1990s)</a:t>
            </a:r>
            <a:endParaRPr lang="en-US" sz="2600" noProof="0" dirty="0">
              <a:effectLst/>
              <a:latin typeface="Calibri" panose="020F0502020204030204" pitchFamily="34" charset="0"/>
              <a:ea typeface="Calibri" panose="020F0502020204030204" pitchFamily="34" charset="0"/>
              <a:cs typeface="Calibri" panose="020F0502020204030204" pitchFamily="34" charset="0"/>
            </a:endParaRPr>
          </a:p>
          <a:p>
            <a:pPr lvl="0"/>
            <a:r>
              <a:rPr lang="en-US" sz="2200" noProof="0" dirty="0">
                <a:effectLst/>
                <a:latin typeface="Calibri" panose="020F0502020204030204" pitchFamily="34" charset="0"/>
                <a:ea typeface="Calibri" panose="020F0502020204030204" pitchFamily="34" charset="0"/>
                <a:cs typeface="Calibri" panose="020F0502020204030204" pitchFamily="34" charset="0"/>
              </a:rPr>
              <a:t>With the spread of the World Wide Web, malware grew rapidly in complexity.</a:t>
            </a:r>
          </a:p>
          <a:p>
            <a:pPr lvl="0"/>
            <a:r>
              <a:rPr lang="en-US" sz="2200" noProof="0" dirty="0">
                <a:effectLst/>
                <a:latin typeface="Calibri" panose="020F0502020204030204" pitchFamily="34" charset="0"/>
                <a:ea typeface="Calibri" panose="020F0502020204030204" pitchFamily="34" charset="0"/>
                <a:cs typeface="Calibri" panose="020F0502020204030204" pitchFamily="34" charset="0"/>
              </a:rPr>
              <a:t>Macro viruses (like </a:t>
            </a:r>
            <a:r>
              <a:rPr lang="en-US" sz="2200" i="1" noProof="0" dirty="0">
                <a:effectLst/>
                <a:latin typeface="Calibri" panose="020F0502020204030204" pitchFamily="34" charset="0"/>
                <a:ea typeface="Calibri" panose="020F0502020204030204" pitchFamily="34" charset="0"/>
                <a:cs typeface="Calibri" panose="020F0502020204030204" pitchFamily="34" charset="0"/>
              </a:rPr>
              <a:t>Melissa</a:t>
            </a:r>
            <a:r>
              <a:rPr lang="en-US" sz="2200" noProof="0" dirty="0">
                <a:effectLst/>
                <a:latin typeface="Calibri" panose="020F0502020204030204" pitchFamily="34" charset="0"/>
                <a:ea typeface="Calibri" panose="020F0502020204030204" pitchFamily="34" charset="0"/>
                <a:cs typeface="Calibri" panose="020F0502020204030204" pitchFamily="34" charset="0"/>
              </a:rPr>
              <a:t> in 1999) used Microsoft Office documents to spread.</a:t>
            </a:r>
          </a:p>
          <a:p>
            <a:pPr lvl="0"/>
            <a:r>
              <a:rPr lang="en-US" sz="2200" noProof="0" dirty="0">
                <a:effectLst/>
                <a:latin typeface="Calibri" panose="020F0502020204030204" pitchFamily="34" charset="0"/>
                <a:ea typeface="Calibri" panose="020F0502020204030204" pitchFamily="34" charset="0"/>
                <a:cs typeface="Calibri" panose="020F0502020204030204" pitchFamily="34" charset="0"/>
              </a:rPr>
              <a:t>Email became a major infection vector.</a:t>
            </a:r>
          </a:p>
          <a:p>
            <a:pPr lvl="0"/>
            <a:r>
              <a:rPr lang="en-US" sz="2200" noProof="0" dirty="0">
                <a:effectLst/>
                <a:latin typeface="Calibri" panose="020F0502020204030204" pitchFamily="34" charset="0"/>
                <a:ea typeface="Calibri" panose="020F0502020204030204" pitchFamily="34" charset="0"/>
                <a:cs typeface="Calibri" panose="020F0502020204030204" pitchFamily="34" charset="0"/>
              </a:rPr>
              <a:t>Malware was mostly created by hobbyists, pranksters, or researchers—not yet organized criminals.</a:t>
            </a:r>
          </a:p>
        </p:txBody>
      </p:sp>
      <p:sp>
        <p:nvSpPr>
          <p:cNvPr id="2" name="TextBox 2">
            <a:extLst>
              <a:ext uri="{FF2B5EF4-FFF2-40B4-BE49-F238E27FC236}">
                <a16:creationId xmlns:a16="http://schemas.microsoft.com/office/drawing/2014/main" id="{22623086-EBCF-36FE-A977-78FB861C26B9}"/>
              </a:ext>
            </a:extLst>
          </p:cNvPr>
          <p:cNvSpPr txBox="1"/>
          <p:nvPr/>
        </p:nvSpPr>
        <p:spPr>
          <a:xfrm>
            <a:off x="1679948" y="206595"/>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522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D57AD-16A2-CF81-A97F-574A3289D1C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43405F-7AF6-8D1D-D209-CF8069BE9FEF}"/>
              </a:ext>
            </a:extLst>
          </p:cNvPr>
          <p:cNvSpPr>
            <a:spLocks noGrp="1"/>
          </p:cNvSpPr>
          <p:nvPr>
            <p:ph type="ftr" sz="quarter" idx="11"/>
          </p:nvPr>
        </p:nvSpPr>
        <p:spPr>
          <a:xfrm>
            <a:off x="3843075" y="6261862"/>
            <a:ext cx="241142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F802FC9-24FC-F004-582C-F8DF3E929417}"/>
              </a:ext>
            </a:extLst>
          </p:cNvPr>
          <p:cNvSpPr>
            <a:spLocks noGrp="1"/>
          </p:cNvSpPr>
          <p:nvPr>
            <p:ph type="sldNum" sz="quarter" idx="12"/>
          </p:nvPr>
        </p:nvSpPr>
        <p:spPr/>
        <p:txBody>
          <a:bodyPr/>
          <a:lstStyle/>
          <a:p>
            <a:fld id="{C1FF6DA9-008F-8B48-92A6-B652298478BF}" type="slidenum">
              <a:rPr lang="en-US" noProof="0" smtClean="0"/>
              <a:t>13</a:t>
            </a:fld>
            <a:endParaRPr lang="en-US" noProof="0" dirty="0"/>
          </a:p>
        </p:txBody>
      </p:sp>
      <p:pic>
        <p:nvPicPr>
          <p:cNvPr id="6" name="Image 7">
            <a:extLst>
              <a:ext uri="{FF2B5EF4-FFF2-40B4-BE49-F238E27FC236}">
                <a16:creationId xmlns:a16="http://schemas.microsoft.com/office/drawing/2014/main" id="{6E07EF90-8599-585D-8295-EC401698D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AE5D4F30-BFEF-91EA-EAC8-81B5A8B54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5040"/>
            <a:ext cx="1116117" cy="1110997"/>
          </a:xfrm>
          <a:prstGeom prst="rect">
            <a:avLst/>
          </a:prstGeom>
        </p:spPr>
      </p:pic>
      <p:sp>
        <p:nvSpPr>
          <p:cNvPr id="9" name="Content Placeholder 8">
            <a:extLst>
              <a:ext uri="{FF2B5EF4-FFF2-40B4-BE49-F238E27FC236}">
                <a16:creationId xmlns:a16="http://schemas.microsoft.com/office/drawing/2014/main" id="{7010E032-19EB-C288-6799-08064F6AA035}"/>
              </a:ext>
            </a:extLst>
          </p:cNvPr>
          <p:cNvSpPr>
            <a:spLocks noGrp="1"/>
          </p:cNvSpPr>
          <p:nvPr>
            <p:ph idx="1"/>
          </p:nvPr>
        </p:nvSpPr>
        <p:spPr>
          <a:xfrm>
            <a:off x="146304" y="1499616"/>
            <a:ext cx="8887968" cy="4762246"/>
          </a:xfrm>
        </p:spPr>
        <p:txBody>
          <a:bodyPr>
            <a:norm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Advanced Persistent Threats (APTs) &amp; Cyber Warfare (2010s)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Malware evolved into a tool for espionage and geopolitics.</a:t>
            </a:r>
            <a:endParaRPr lang="en-US" sz="1100" noProof="0" dirty="0">
              <a:effectLst/>
              <a:latin typeface="Calibri" panose="020F0502020204030204" pitchFamily="34" charset="0"/>
              <a:ea typeface="Calibri" panose="020F0502020204030204" pitchFamily="34" charset="0"/>
              <a:cs typeface="Calibri" panose="020F0502020204030204" pitchFamily="34" charset="0"/>
            </a:endParaRP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“Stuxnet” (2010)—a highly sophisticated worm targeting Iranian nuclear facilities marked the beginning of large-scale cyber weapons.</a:t>
            </a:r>
            <a:endParaRPr lang="en-US" sz="1100" noProof="0" dirty="0">
              <a:effectLst/>
              <a:latin typeface="Calibri" panose="020F0502020204030204" pitchFamily="34" charset="0"/>
              <a:ea typeface="Calibri" panose="020F0502020204030204" pitchFamily="34" charset="0"/>
              <a:cs typeface="Calibri" panose="020F0502020204030204" pitchFamily="34" charset="0"/>
            </a:endParaRP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Ransomware emerged as a major threat:</a:t>
            </a:r>
            <a:endParaRPr lang="en-US" sz="1100" noProof="0" dirty="0">
              <a:effectLst/>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Ø"/>
            </a:pPr>
            <a:r>
              <a:rPr lang="en-US" noProof="0" dirty="0" err="1">
                <a:effectLst/>
                <a:latin typeface="Calibri" panose="020F0502020204030204" pitchFamily="34" charset="0"/>
                <a:ea typeface="Calibri" panose="020F0502020204030204" pitchFamily="34" charset="0"/>
                <a:cs typeface="Calibri" panose="020F0502020204030204" pitchFamily="34" charset="0"/>
              </a:rPr>
              <a:t>CryptoLocker</a:t>
            </a:r>
            <a:r>
              <a:rPr lang="en-US" noProof="0" dirty="0">
                <a:effectLst/>
                <a:latin typeface="Calibri" panose="020F0502020204030204" pitchFamily="34" charset="0"/>
                <a:ea typeface="Calibri" panose="020F0502020204030204" pitchFamily="34" charset="0"/>
                <a:cs typeface="Calibri" panose="020F0502020204030204" pitchFamily="34" charset="0"/>
              </a:rPr>
              <a:t> (2013)</a:t>
            </a:r>
            <a:endParaRPr lang="en-US" sz="1050" noProof="0" dirty="0">
              <a:effectLst/>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Ø"/>
            </a:pPr>
            <a:r>
              <a:rPr lang="en-US" noProof="0" dirty="0">
                <a:effectLst/>
                <a:latin typeface="Calibri" panose="020F0502020204030204" pitchFamily="34" charset="0"/>
                <a:ea typeface="Calibri" panose="020F0502020204030204" pitchFamily="34" charset="0"/>
                <a:cs typeface="Calibri" panose="020F0502020204030204" pitchFamily="34" charset="0"/>
              </a:rPr>
              <a:t>WannaCry (2017) – infected hundreds of thousands worldwide</a:t>
            </a:r>
            <a:endParaRPr lang="en-US" sz="1050" noProof="0" dirty="0">
              <a:effectLst/>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Ø"/>
            </a:pPr>
            <a:r>
              <a:rPr lang="en-US" noProof="0" dirty="0" err="1">
                <a:effectLst/>
                <a:latin typeface="Calibri" panose="020F0502020204030204" pitchFamily="34" charset="0"/>
                <a:ea typeface="Calibri" panose="020F0502020204030204" pitchFamily="34" charset="0"/>
                <a:cs typeface="Calibri" panose="020F0502020204030204" pitchFamily="34" charset="0"/>
              </a:rPr>
              <a:t>NotPetya</a:t>
            </a:r>
            <a:r>
              <a:rPr lang="en-US" noProof="0" dirty="0">
                <a:effectLst/>
                <a:latin typeface="Calibri" panose="020F0502020204030204" pitchFamily="34" charset="0"/>
                <a:ea typeface="Calibri" panose="020F0502020204030204" pitchFamily="34" charset="0"/>
                <a:cs typeface="Calibri" panose="020F0502020204030204" pitchFamily="34" charset="0"/>
              </a:rPr>
              <a:t> (2017) – one of the most destructive cyberattacks ever</a:t>
            </a:r>
            <a:endParaRPr lang="en-US" sz="1050" noProof="0" dirty="0">
              <a:effectLst/>
              <a:latin typeface="Calibri" panose="020F0502020204030204" pitchFamily="34" charset="0"/>
              <a:ea typeface="Calibri" panose="020F0502020204030204" pitchFamily="34" charset="0"/>
              <a:cs typeface="Calibri" panose="020F0502020204030204" pitchFamily="34" charset="0"/>
            </a:endParaRP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Smartphone malware also increased with the growth of Android and iOS devices.</a:t>
            </a:r>
            <a:endParaRPr lang="en-US" sz="1100" noProof="0" dirty="0">
              <a:effectLst/>
              <a:latin typeface="Calibri" panose="020F0502020204030204" pitchFamily="34" charset="0"/>
              <a:ea typeface="Calibri" panose="020F0502020204030204" pitchFamily="34" charset="0"/>
              <a:cs typeface="Calibri" panose="020F0502020204030204" pitchFamily="34" charset="0"/>
            </a:endParaRPr>
          </a:p>
          <a:p>
            <a:pPr marL="0" lvl="0" indent="0">
              <a:buNone/>
            </a:pP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2">
            <a:extLst>
              <a:ext uri="{FF2B5EF4-FFF2-40B4-BE49-F238E27FC236}">
                <a16:creationId xmlns:a16="http://schemas.microsoft.com/office/drawing/2014/main" id="{A1EA5928-2BFE-F6D6-CA59-5E8513BFE844}"/>
              </a:ext>
            </a:extLst>
          </p:cNvPr>
          <p:cNvSpPr txBox="1"/>
          <p:nvPr/>
        </p:nvSpPr>
        <p:spPr>
          <a:xfrm>
            <a:off x="1625084" y="206595"/>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8985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0791E-4E8A-E8E9-C6AF-B0D2B9D97DD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F288A-B9E4-E864-DFF5-69F8ADAD4256}"/>
              </a:ext>
            </a:extLst>
          </p:cNvPr>
          <p:cNvSpPr>
            <a:spLocks noGrp="1"/>
          </p:cNvSpPr>
          <p:nvPr>
            <p:ph type="ftr" sz="quarter" idx="11"/>
          </p:nvPr>
        </p:nvSpPr>
        <p:spPr>
          <a:xfrm>
            <a:off x="3843075" y="6261862"/>
            <a:ext cx="241142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0826CEC5-403A-73F2-9098-0E2B136BF400}"/>
              </a:ext>
            </a:extLst>
          </p:cNvPr>
          <p:cNvSpPr>
            <a:spLocks noGrp="1"/>
          </p:cNvSpPr>
          <p:nvPr>
            <p:ph type="sldNum" sz="quarter" idx="12"/>
          </p:nvPr>
        </p:nvSpPr>
        <p:spPr/>
        <p:txBody>
          <a:bodyPr/>
          <a:lstStyle/>
          <a:p>
            <a:fld id="{C1FF6DA9-008F-8B48-92A6-B652298478BF}" type="slidenum">
              <a:rPr lang="en-US" noProof="0" smtClean="0"/>
              <a:t>14</a:t>
            </a:fld>
            <a:endParaRPr lang="en-US" noProof="0" dirty="0"/>
          </a:p>
        </p:txBody>
      </p:sp>
      <p:pic>
        <p:nvPicPr>
          <p:cNvPr id="6" name="Image 7">
            <a:extLst>
              <a:ext uri="{FF2B5EF4-FFF2-40B4-BE49-F238E27FC236}">
                <a16:creationId xmlns:a16="http://schemas.microsoft.com/office/drawing/2014/main" id="{4BA095F9-0E44-D6AE-E617-5D44CB0C1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121EE061-7A09-0AA8-4933-326A26997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5040"/>
            <a:ext cx="1116117" cy="1110997"/>
          </a:xfrm>
          <a:prstGeom prst="rect">
            <a:avLst/>
          </a:prstGeom>
        </p:spPr>
      </p:pic>
      <p:sp>
        <p:nvSpPr>
          <p:cNvPr id="9" name="Content Placeholder 8">
            <a:extLst>
              <a:ext uri="{FF2B5EF4-FFF2-40B4-BE49-F238E27FC236}">
                <a16:creationId xmlns:a16="http://schemas.microsoft.com/office/drawing/2014/main" id="{2DE70183-5479-8C67-0499-462AED2F2824}"/>
              </a:ext>
            </a:extLst>
          </p:cNvPr>
          <p:cNvSpPr>
            <a:spLocks noGrp="1"/>
          </p:cNvSpPr>
          <p:nvPr>
            <p:ph idx="1"/>
          </p:nvPr>
        </p:nvSpPr>
        <p:spPr>
          <a:xfrm>
            <a:off x="146304" y="1499616"/>
            <a:ext cx="8887968" cy="4762246"/>
          </a:xfrm>
        </p:spPr>
        <p:txBody>
          <a:bodyPr>
            <a:normAutofit/>
          </a:bodyPr>
          <a:lstStyle/>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6. </a:t>
            </a:r>
            <a:r>
              <a:rPr lang="en-US" sz="2400" b="1" noProof="0" dirty="0">
                <a:effectLst/>
                <a:latin typeface="Calibri" panose="020F0502020204030204" pitchFamily="34" charset="0"/>
                <a:ea typeface="Calibri" panose="020F0502020204030204" pitchFamily="34" charset="0"/>
                <a:cs typeface="Calibri" panose="020F0502020204030204" pitchFamily="34" charset="0"/>
              </a:rPr>
              <a:t>Modern Malware (2020s–Present)</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Cybercrime has become a massive global industry.</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Ransomware groups now operate like companies, offering Ransomware-as-a-Service (RaaS).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New malware trends include:</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AI-assisted attacks</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Fileless malware (runs in memory, harder to detect)</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Supply-chain attacks (e.g., SolarWinds)</a:t>
            </a:r>
          </a:p>
          <a:p>
            <a:pPr lvl="1"/>
            <a:r>
              <a:rPr lang="en-US" sz="2000" noProof="0" dirty="0">
                <a:effectLst/>
                <a:latin typeface="Calibri" panose="020F0502020204030204" pitchFamily="34" charset="0"/>
                <a:ea typeface="Calibri" panose="020F0502020204030204" pitchFamily="34" charset="0"/>
                <a:cs typeface="Calibri" panose="020F0502020204030204" pitchFamily="34" charset="0"/>
              </a:rPr>
              <a:t>Malware targeting IoT devices, smart homes, industrial systems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Malware is now part of state conflicts, organized crime, and corporate espionage.</a:t>
            </a:r>
          </a:p>
          <a:p>
            <a:pPr marL="0" lvl="0" indent="0">
              <a:buNone/>
            </a:pP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2">
            <a:extLst>
              <a:ext uri="{FF2B5EF4-FFF2-40B4-BE49-F238E27FC236}">
                <a16:creationId xmlns:a16="http://schemas.microsoft.com/office/drawing/2014/main" id="{743C47D2-BD1F-93AF-A6B8-A0D522F371CB}"/>
              </a:ext>
            </a:extLst>
          </p:cNvPr>
          <p:cNvSpPr txBox="1"/>
          <p:nvPr/>
        </p:nvSpPr>
        <p:spPr>
          <a:xfrm>
            <a:off x="1625084" y="319698"/>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298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878" y="163471"/>
            <a:ext cx="6919751" cy="1110997"/>
          </a:xfrm>
        </p:spPr>
        <p:txBody>
          <a:bodyPr>
            <a:noAutofit/>
          </a:bodyPr>
          <a:lstStyle/>
          <a:p>
            <a:pPr algn="l"/>
            <a:r>
              <a:rPr lang="en-US" sz="3600" noProof="0" dirty="0">
                <a:latin typeface="Calibri" panose="020F0502020204030204" pitchFamily="34" charset="0"/>
                <a:ea typeface="Calibri" panose="020F0502020204030204" pitchFamily="34" charset="0"/>
                <a:cs typeface="Calibri" panose="020F0502020204030204" pitchFamily="34" charset="0"/>
              </a:rPr>
              <a:t>III. Understanding COMPUTER Bugs AND MALWARE</a:t>
            </a:r>
          </a:p>
        </p:txBody>
      </p:sp>
      <p:sp>
        <p:nvSpPr>
          <p:cNvPr id="3" name="Content Placeholder 2"/>
          <p:cNvSpPr>
            <a:spLocks noGrp="1"/>
          </p:cNvSpPr>
          <p:nvPr>
            <p:ph idx="1"/>
          </p:nvPr>
        </p:nvSpPr>
        <p:spPr>
          <a:xfrm>
            <a:off x="320510" y="1274468"/>
            <a:ext cx="8512405" cy="5420061"/>
          </a:xfrm>
        </p:spPr>
        <p:txBody>
          <a:bodyPr>
            <a:noAutofit/>
          </a:bodyPr>
          <a:lstStyle/>
          <a:p>
            <a:pPr marL="0" indent="0">
              <a:buNone/>
            </a:pPr>
            <a:r>
              <a:rPr lang="en-US" sz="1800" b="1" noProof="0" dirty="0">
                <a:latin typeface="Calibri" panose="020F0502020204030204" pitchFamily="34" charset="0"/>
                <a:ea typeface="Calibri" panose="020F0502020204030204" pitchFamily="34" charset="0"/>
                <a:cs typeface="Calibri" panose="020F0502020204030204" pitchFamily="34" charset="0"/>
              </a:rPr>
              <a:t>COMPUTER BUGS</a:t>
            </a:r>
            <a:endParaRPr lang="en-US" sz="1800" b="1"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Bugs are usually not deliberate, they happen because of mistakes made during the design, coding, or testing stages of software development. Even small bugs can lead to major problems, such as system crashes, security vulnerabilities, or data corruption.</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Bugs arise for several reasons, including human error, incomplete requirements, miscommunication between developers, or the complexity of modern systems. As software grows larger and more interconnected, the chances of bugs increase. There are many types of bugs, such as syntax errors (mistakes in the code structure), logic errors (incorrect instructions or decisions in the program), and runtime bugs (problems that appear only when the software is running under certain conditions).</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Developers use techniques like debugging, testing, code reviews, and automated tools to identify and fix bugs. While it is nearly impossible to create software that is 100% bug-free, good development practices can greatly reduce their impact. Understanding bugs is essential not only for programmers but also for users, as bugs can affect system performance, user experience, and even security.</a:t>
            </a:r>
          </a:p>
          <a:p>
            <a:pPr marL="0" indent="0">
              <a:buNone/>
            </a:pPr>
            <a:endParaRPr lang="en-US" sz="1800" noProof="0" dirty="0"/>
          </a:p>
        </p:txBody>
      </p:sp>
      <p:sp>
        <p:nvSpPr>
          <p:cNvPr id="4" name="Footer Placeholder 3">
            <a:extLst>
              <a:ext uri="{FF2B5EF4-FFF2-40B4-BE49-F238E27FC236}">
                <a16:creationId xmlns:a16="http://schemas.microsoft.com/office/drawing/2014/main" id="{091DF97C-1AD5-4274-11B4-513E0B999FD2}"/>
              </a:ext>
            </a:extLst>
          </p:cNvPr>
          <p:cNvSpPr>
            <a:spLocks noGrp="1"/>
          </p:cNvSpPr>
          <p:nvPr>
            <p:ph type="ftr" sz="quarter" idx="11"/>
          </p:nvPr>
        </p:nvSpPr>
        <p:spPr>
          <a:xfrm>
            <a:off x="3071446" y="6534760"/>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8CDA36C3-8DC8-2AC5-4A4E-DC98F0F217E6}"/>
              </a:ext>
            </a:extLst>
          </p:cNvPr>
          <p:cNvSpPr>
            <a:spLocks noGrp="1"/>
          </p:cNvSpPr>
          <p:nvPr>
            <p:ph type="sldNum" sz="quarter" idx="12"/>
          </p:nvPr>
        </p:nvSpPr>
        <p:spPr>
          <a:xfrm>
            <a:off x="8410535" y="6362212"/>
            <a:ext cx="565159" cy="365125"/>
          </a:xfrm>
        </p:spPr>
        <p:txBody>
          <a:bodyPr/>
          <a:lstStyle/>
          <a:p>
            <a:fld id="{C1FF6DA9-008F-8B48-92A6-B652298478BF}" type="slidenum">
              <a:rPr lang="en-US" noProof="0" smtClean="0"/>
              <a:t>15</a:t>
            </a:fld>
            <a:endParaRPr lang="en-US" noProof="0" dirty="0"/>
          </a:p>
        </p:txBody>
      </p:sp>
      <p:pic>
        <p:nvPicPr>
          <p:cNvPr id="6" name="Image 7">
            <a:extLst>
              <a:ext uri="{FF2B5EF4-FFF2-40B4-BE49-F238E27FC236}">
                <a16:creationId xmlns:a16="http://schemas.microsoft.com/office/drawing/2014/main" id="{E5E1FABA-5183-8A2B-2822-C314BFBF6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5C9C8695-6DA6-C988-E73A-104DEA2D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6C4A4-6FD1-29F7-A5C8-CE9519C2F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48B68-4764-9275-E3EF-C24EDFEF2FDC}"/>
              </a:ext>
            </a:extLst>
          </p:cNvPr>
          <p:cNvSpPr>
            <a:spLocks noGrp="1"/>
          </p:cNvSpPr>
          <p:nvPr>
            <p:ph type="title"/>
          </p:nvPr>
        </p:nvSpPr>
        <p:spPr>
          <a:xfrm>
            <a:off x="1781907" y="653583"/>
            <a:ext cx="4911970" cy="939555"/>
          </a:xfrm>
        </p:spPr>
        <p:txBody>
          <a:bodyPr>
            <a:noAutofit/>
          </a:bodyPr>
          <a:lstStyle/>
          <a:p>
            <a:pPr lvl="0"/>
            <a:r>
              <a:rPr lang="en-US" noProof="0" dirty="0">
                <a:effectLst/>
              </a:rPr>
              <a:t>Types of Bugs</a:t>
            </a:r>
          </a:p>
        </p:txBody>
      </p:sp>
      <p:sp>
        <p:nvSpPr>
          <p:cNvPr id="4" name="Footer Placeholder 3">
            <a:extLst>
              <a:ext uri="{FF2B5EF4-FFF2-40B4-BE49-F238E27FC236}">
                <a16:creationId xmlns:a16="http://schemas.microsoft.com/office/drawing/2014/main" id="{07F29797-6EEC-B9F2-47AE-60E2BD95E73A}"/>
              </a:ext>
            </a:extLst>
          </p:cNvPr>
          <p:cNvSpPr>
            <a:spLocks noGrp="1"/>
          </p:cNvSpPr>
          <p:nvPr>
            <p:ph type="ftr" sz="quarter" idx="11"/>
          </p:nvPr>
        </p:nvSpPr>
        <p:spPr>
          <a:xfrm>
            <a:off x="3341077" y="6248399"/>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019FA952-6B41-72EE-2DCF-CF5BE3560EB0}"/>
              </a:ext>
            </a:extLst>
          </p:cNvPr>
          <p:cNvSpPr>
            <a:spLocks noGrp="1"/>
          </p:cNvSpPr>
          <p:nvPr>
            <p:ph type="sldNum" sz="quarter" idx="12"/>
          </p:nvPr>
        </p:nvSpPr>
        <p:spPr/>
        <p:txBody>
          <a:bodyPr/>
          <a:lstStyle/>
          <a:p>
            <a:fld id="{C1FF6DA9-008F-8B48-92A6-B652298478BF}" type="slidenum">
              <a:rPr lang="en-US" noProof="0" smtClean="0"/>
              <a:t>16</a:t>
            </a:fld>
            <a:endParaRPr lang="en-US" noProof="0" dirty="0"/>
          </a:p>
        </p:txBody>
      </p:sp>
      <p:pic>
        <p:nvPicPr>
          <p:cNvPr id="6" name="Image 7">
            <a:extLst>
              <a:ext uri="{FF2B5EF4-FFF2-40B4-BE49-F238E27FC236}">
                <a16:creationId xmlns:a16="http://schemas.microsoft.com/office/drawing/2014/main" id="{BA9A9EC7-8515-673D-7739-7E435A31B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C39A275E-6EC5-8B1D-DA5E-81975CAD7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257B9979-FDDD-C5D1-2B58-73C89B5F7040}"/>
              </a:ext>
            </a:extLst>
          </p:cNvPr>
          <p:cNvSpPr>
            <a:spLocks noGrp="1"/>
          </p:cNvSpPr>
          <p:nvPr>
            <p:ph idx="1"/>
          </p:nvPr>
        </p:nvSpPr>
        <p:spPr>
          <a:xfrm>
            <a:off x="414778" y="1488831"/>
            <a:ext cx="8342723" cy="4715586"/>
          </a:xfrm>
        </p:spPr>
        <p:txBody>
          <a:bodyPr>
            <a:noAutofit/>
          </a:bodyPr>
          <a:lstStyle/>
          <a:p>
            <a:pPr marL="457200" indent="-457200">
              <a:buAutoNum type="arabicPeriod"/>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Syntax Errors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Syntax errors occur when the code violates the grammatical rules of a programming language. These are often simple mistakes such as missing brackets, incorrect punctuation, or misspelled keywords that prevent the program from compiling or running. Syntax errors are usually the easiest to detect because the compiler or interpreter immediately flags them.</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2. Logic Errors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Logic errors happen when the program runs, but produces incorrect results due to flawed reasoning or wrong instructions. The code is syntactically correct, but it does not do what the programmer intended. These bugs are harder to find because they do not stop the program; they simply cause it to behave incorrectly.</a:t>
            </a:r>
            <a:endParaRPr lang="en-US"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700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A3596-6098-7936-DC93-FE52CAA5B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892E4-87E7-4311-9330-1A87863FC7E2}"/>
              </a:ext>
            </a:extLst>
          </p:cNvPr>
          <p:cNvSpPr>
            <a:spLocks noGrp="1"/>
          </p:cNvSpPr>
          <p:nvPr>
            <p:ph type="title"/>
          </p:nvPr>
        </p:nvSpPr>
        <p:spPr>
          <a:xfrm>
            <a:off x="1781907" y="653583"/>
            <a:ext cx="4911970" cy="939555"/>
          </a:xfrm>
        </p:spPr>
        <p:txBody>
          <a:bodyPr>
            <a:noAutofit/>
          </a:bodyPr>
          <a:lstStyle/>
          <a:p>
            <a:pPr lvl="0"/>
            <a:r>
              <a:rPr lang="en-US" noProof="0" dirty="0">
                <a:effectLst/>
              </a:rPr>
              <a:t>Types of Bugs</a:t>
            </a:r>
          </a:p>
        </p:txBody>
      </p:sp>
      <p:sp>
        <p:nvSpPr>
          <p:cNvPr id="4" name="Footer Placeholder 3">
            <a:extLst>
              <a:ext uri="{FF2B5EF4-FFF2-40B4-BE49-F238E27FC236}">
                <a16:creationId xmlns:a16="http://schemas.microsoft.com/office/drawing/2014/main" id="{10E6552F-AD93-7A4C-A443-4E209F7F9E40}"/>
              </a:ext>
            </a:extLst>
          </p:cNvPr>
          <p:cNvSpPr>
            <a:spLocks noGrp="1"/>
          </p:cNvSpPr>
          <p:nvPr>
            <p:ph type="ftr" sz="quarter" idx="11"/>
          </p:nvPr>
        </p:nvSpPr>
        <p:spPr>
          <a:xfrm>
            <a:off x="3341077" y="6248399"/>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C640E093-EEF8-608F-EBB3-1DBAB24205D7}"/>
              </a:ext>
            </a:extLst>
          </p:cNvPr>
          <p:cNvSpPr>
            <a:spLocks noGrp="1"/>
          </p:cNvSpPr>
          <p:nvPr>
            <p:ph type="sldNum" sz="quarter" idx="12"/>
          </p:nvPr>
        </p:nvSpPr>
        <p:spPr/>
        <p:txBody>
          <a:bodyPr/>
          <a:lstStyle/>
          <a:p>
            <a:fld id="{C1FF6DA9-008F-8B48-92A6-B652298478BF}" type="slidenum">
              <a:rPr lang="en-US" noProof="0" smtClean="0"/>
              <a:t>17</a:t>
            </a:fld>
            <a:endParaRPr lang="en-US" noProof="0" dirty="0"/>
          </a:p>
        </p:txBody>
      </p:sp>
      <p:pic>
        <p:nvPicPr>
          <p:cNvPr id="6" name="Image 7">
            <a:extLst>
              <a:ext uri="{FF2B5EF4-FFF2-40B4-BE49-F238E27FC236}">
                <a16:creationId xmlns:a16="http://schemas.microsoft.com/office/drawing/2014/main" id="{0FE46653-114B-5D8E-4DA8-094222C02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9206B458-987C-CF1A-61B4-D4F39EE7F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37BE1FB8-E795-C941-3CB2-CB042D09CD5E}"/>
              </a:ext>
            </a:extLst>
          </p:cNvPr>
          <p:cNvSpPr>
            <a:spLocks noGrp="1"/>
          </p:cNvSpPr>
          <p:nvPr>
            <p:ph idx="1"/>
          </p:nvPr>
        </p:nvSpPr>
        <p:spPr>
          <a:xfrm>
            <a:off x="82062" y="1488831"/>
            <a:ext cx="9061938" cy="4715586"/>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3. Runtime Errors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Runtime errors appear while the program is running, often due to unexpected conditions such as dividing by zero, accessing invalid memory, or missing files. These bugs cause the program to crash, hang, or behave unpredictably. Unlike syntax errors, runtime errors are detected only during execution.</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4. Concurrency / Threading Issues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Concurrency bugs occur in software that uses multiple threads or processes running simultaneously. These issues include race conditions, deadlocks, and thread synchronization errors. They can cause inconsistent results, performance problems, or complete system freeze. Concurrency bugs are notoriously difficult to reproduce and debug because they depend on timing and system behavior.</a:t>
            </a:r>
          </a:p>
          <a:p>
            <a:pPr marL="0" indent="0">
              <a:buNone/>
            </a:pPr>
            <a:endParaRPr lang="en-US"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5101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BF4D-9CEF-B598-6073-92D0E62AA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1B722-370A-8BB6-DF29-F56EE555DFBF}"/>
              </a:ext>
            </a:extLst>
          </p:cNvPr>
          <p:cNvSpPr>
            <a:spLocks noGrp="1"/>
          </p:cNvSpPr>
          <p:nvPr>
            <p:ph type="title"/>
          </p:nvPr>
        </p:nvSpPr>
        <p:spPr>
          <a:xfrm>
            <a:off x="1781907" y="653583"/>
            <a:ext cx="4911970" cy="939555"/>
          </a:xfrm>
        </p:spPr>
        <p:txBody>
          <a:bodyPr>
            <a:noAutofit/>
          </a:bodyPr>
          <a:lstStyle/>
          <a:p>
            <a:pPr lvl="0"/>
            <a:r>
              <a:rPr lang="en-US" noProof="0" dirty="0">
                <a:effectLst/>
              </a:rPr>
              <a:t>Types of Bugs</a:t>
            </a:r>
          </a:p>
        </p:txBody>
      </p:sp>
      <p:sp>
        <p:nvSpPr>
          <p:cNvPr id="4" name="Footer Placeholder 3">
            <a:extLst>
              <a:ext uri="{FF2B5EF4-FFF2-40B4-BE49-F238E27FC236}">
                <a16:creationId xmlns:a16="http://schemas.microsoft.com/office/drawing/2014/main" id="{A976301A-6104-4CE8-F752-AC8F3B177DB0}"/>
              </a:ext>
            </a:extLst>
          </p:cNvPr>
          <p:cNvSpPr>
            <a:spLocks noGrp="1"/>
          </p:cNvSpPr>
          <p:nvPr>
            <p:ph type="ftr" sz="quarter" idx="11"/>
          </p:nvPr>
        </p:nvSpPr>
        <p:spPr>
          <a:xfrm>
            <a:off x="3341077" y="6248399"/>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73C69F24-BE72-1583-FE98-970A005625F6}"/>
              </a:ext>
            </a:extLst>
          </p:cNvPr>
          <p:cNvSpPr>
            <a:spLocks noGrp="1"/>
          </p:cNvSpPr>
          <p:nvPr>
            <p:ph type="sldNum" sz="quarter" idx="12"/>
          </p:nvPr>
        </p:nvSpPr>
        <p:spPr/>
        <p:txBody>
          <a:bodyPr/>
          <a:lstStyle/>
          <a:p>
            <a:fld id="{C1FF6DA9-008F-8B48-92A6-B652298478BF}" type="slidenum">
              <a:rPr lang="en-US" noProof="0" smtClean="0"/>
              <a:t>18</a:t>
            </a:fld>
            <a:endParaRPr lang="en-US" noProof="0" dirty="0"/>
          </a:p>
        </p:txBody>
      </p:sp>
      <p:pic>
        <p:nvPicPr>
          <p:cNvPr id="6" name="Image 7">
            <a:extLst>
              <a:ext uri="{FF2B5EF4-FFF2-40B4-BE49-F238E27FC236}">
                <a16:creationId xmlns:a16="http://schemas.microsoft.com/office/drawing/2014/main" id="{03DD47AA-7FE9-B6D4-4066-267309FDA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C11F7824-7DAD-BC1F-05EC-4E6061A37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F36FA17E-CA0C-9F6C-8C53-DA9B1E7CDEC3}"/>
              </a:ext>
            </a:extLst>
          </p:cNvPr>
          <p:cNvSpPr>
            <a:spLocks noGrp="1"/>
          </p:cNvSpPr>
          <p:nvPr>
            <p:ph idx="1"/>
          </p:nvPr>
        </p:nvSpPr>
        <p:spPr>
          <a:xfrm>
            <a:off x="348792" y="1488831"/>
            <a:ext cx="8465270" cy="4715586"/>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5. </a:t>
            </a:r>
            <a:r>
              <a:rPr lang="en-US" sz="2400" b="1" noProof="0" dirty="0">
                <a:effectLst/>
                <a:latin typeface="Calibri" panose="020F0502020204030204" pitchFamily="34" charset="0"/>
                <a:ea typeface="Calibri" panose="020F0502020204030204" pitchFamily="34" charset="0"/>
                <a:cs typeface="Calibri" panose="020F0502020204030204" pitchFamily="34" charset="0"/>
              </a:rPr>
              <a:t>Memory Leaks and Buffer Overflows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Memory leaks happen when a program allocates memory but fails to release it after use. Over time, this leads to increased memory consumption and slowdowns, eventually causing the system to crash. Buffer overflows occur when a program writes more data into a memory buffer than it can hold. This can overwrite other data, corrupt memory, or expose serious security vulnerabilities making buffer overflows one of the most dangerous classes of bugs.</a:t>
            </a:r>
          </a:p>
          <a:p>
            <a:pPr marL="0" indent="0">
              <a:buNone/>
            </a:pPr>
            <a:r>
              <a:rPr lang="en-US" sz="2000" noProof="0" dirty="0">
                <a:latin typeface="Calibri" panose="020F0502020204030204" pitchFamily="34" charset="0"/>
                <a:ea typeface="Calibri" panose="020F0502020204030204" pitchFamily="34" charset="0"/>
                <a:cs typeface="Calibri" panose="020F0502020204030204" pitchFamily="34" charset="0"/>
              </a:rPr>
              <a:t>Causes of Bugs</a:t>
            </a:r>
          </a:p>
          <a:p>
            <a:pPr lvl="1"/>
            <a:r>
              <a:rPr lang="en-US" sz="2000" noProof="0" dirty="0">
                <a:latin typeface="Calibri" panose="020F0502020204030204" pitchFamily="34" charset="0"/>
                <a:ea typeface="Calibri" panose="020F0502020204030204" pitchFamily="34" charset="0"/>
                <a:cs typeface="Calibri" panose="020F0502020204030204" pitchFamily="34" charset="0"/>
              </a:rPr>
              <a:t>Impact and famous incidents</a:t>
            </a:r>
          </a:p>
          <a:p>
            <a:pPr marL="0" indent="0">
              <a:buNone/>
            </a:pPr>
            <a:endParaRPr lang="en-US"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3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B59F5-90C1-D572-8D54-EEB8E90B3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1E632-3DC8-B455-1672-A3D0183C77D6}"/>
              </a:ext>
            </a:extLst>
          </p:cNvPr>
          <p:cNvSpPr>
            <a:spLocks noGrp="1"/>
          </p:cNvSpPr>
          <p:nvPr>
            <p:ph type="title"/>
          </p:nvPr>
        </p:nvSpPr>
        <p:spPr>
          <a:xfrm>
            <a:off x="1781907" y="471834"/>
            <a:ext cx="4911970" cy="939555"/>
          </a:xfrm>
        </p:spPr>
        <p:txBody>
          <a:bodyPr>
            <a:noAutofit/>
          </a:bodyPr>
          <a:lstStyle/>
          <a:p>
            <a:pPr lvl="0"/>
            <a:r>
              <a:rPr lang="en-US" noProof="0" dirty="0">
                <a:effectLst/>
              </a:rPr>
              <a:t>Causes of Bugs</a:t>
            </a:r>
          </a:p>
        </p:txBody>
      </p:sp>
      <p:sp>
        <p:nvSpPr>
          <p:cNvPr id="4" name="Footer Placeholder 3">
            <a:extLst>
              <a:ext uri="{FF2B5EF4-FFF2-40B4-BE49-F238E27FC236}">
                <a16:creationId xmlns:a16="http://schemas.microsoft.com/office/drawing/2014/main" id="{7CBC6018-3B74-95CD-F38A-BEEBD78DF251}"/>
              </a:ext>
            </a:extLst>
          </p:cNvPr>
          <p:cNvSpPr>
            <a:spLocks noGrp="1"/>
          </p:cNvSpPr>
          <p:nvPr>
            <p:ph type="ftr" sz="quarter" idx="11"/>
          </p:nvPr>
        </p:nvSpPr>
        <p:spPr>
          <a:xfrm>
            <a:off x="3341077" y="6430961"/>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57625F19-E91D-CA1F-4BCF-0651647F400B}"/>
              </a:ext>
            </a:extLst>
          </p:cNvPr>
          <p:cNvSpPr>
            <a:spLocks noGrp="1"/>
          </p:cNvSpPr>
          <p:nvPr>
            <p:ph type="sldNum" sz="quarter" idx="12"/>
          </p:nvPr>
        </p:nvSpPr>
        <p:spPr/>
        <p:txBody>
          <a:bodyPr/>
          <a:lstStyle/>
          <a:p>
            <a:fld id="{C1FF6DA9-008F-8B48-92A6-B652298478BF}" type="slidenum">
              <a:rPr lang="en-US" noProof="0" smtClean="0"/>
              <a:t>19</a:t>
            </a:fld>
            <a:endParaRPr lang="en-US" noProof="0" dirty="0"/>
          </a:p>
        </p:txBody>
      </p:sp>
      <p:pic>
        <p:nvPicPr>
          <p:cNvPr id="6" name="Image 7">
            <a:extLst>
              <a:ext uri="{FF2B5EF4-FFF2-40B4-BE49-F238E27FC236}">
                <a16:creationId xmlns:a16="http://schemas.microsoft.com/office/drawing/2014/main" id="{3D4EAEA1-413F-2167-D50A-CDA82C3AD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3A2BDBE4-A683-E84D-3680-9DA7C363A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401DF266-CD0F-6C47-FC2B-AF18F3D8D3ED}"/>
              </a:ext>
            </a:extLst>
          </p:cNvPr>
          <p:cNvSpPr>
            <a:spLocks noGrp="1"/>
          </p:cNvSpPr>
          <p:nvPr>
            <p:ph idx="1"/>
          </p:nvPr>
        </p:nvSpPr>
        <p:spPr>
          <a:xfrm>
            <a:off x="329937" y="1276108"/>
            <a:ext cx="8418137" cy="4930407"/>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1) Poor Coding Practices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Bugs often occur when developers use inconsistent or careless coding techniques. This includes writing unstructured code, failing to follow programming standards, skipping comments, or not testing code thoroughly. Poor practices make the software harder to maintain, easier to break, and more prone to hidden errors that surface later.</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2) Miscommunication in Requirements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Many bugs originate before any code is written. If project requirements are unclear, incomplete, or misunderstood between stakeholders (developers, clients, analysts), the resulting software may not function as intended. This leads to features being implemented incorrectly, missing functionality, or behaviors that conflict with user expectations.</a:t>
            </a:r>
            <a:endParaRPr lang="en-US"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647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7335-F4B2-87C8-6B3F-50C12A08654C}"/>
              </a:ext>
            </a:extLst>
          </p:cNvPr>
          <p:cNvSpPr>
            <a:spLocks noGrp="1"/>
          </p:cNvSpPr>
          <p:nvPr>
            <p:ph type="title"/>
          </p:nvPr>
        </p:nvSpPr>
        <p:spPr/>
        <p:txBody>
          <a:bodyPr/>
          <a:lstStyle/>
          <a:p>
            <a:r>
              <a:rPr lang="en-US" b="1" i="1" noProof="0" dirty="0">
                <a:effectLst>
                  <a:outerShdw blurRad="38100" dist="38100" dir="2700000" algn="tl">
                    <a:srgbClr val="000000">
                      <a:alpha val="43137"/>
                    </a:srgbClr>
                  </a:outerShdw>
                </a:effectLst>
              </a:rPr>
              <a:t>MAIN IDEA</a:t>
            </a:r>
          </a:p>
        </p:txBody>
      </p:sp>
      <p:sp>
        <p:nvSpPr>
          <p:cNvPr id="3" name="Content Placeholder 2">
            <a:extLst>
              <a:ext uri="{FF2B5EF4-FFF2-40B4-BE49-F238E27FC236}">
                <a16:creationId xmlns:a16="http://schemas.microsoft.com/office/drawing/2014/main" id="{5D1958A8-0C6B-66EC-D420-F6E776313CDD}"/>
              </a:ext>
            </a:extLst>
          </p:cNvPr>
          <p:cNvSpPr>
            <a:spLocks noGrp="1"/>
          </p:cNvSpPr>
          <p:nvPr>
            <p:ph idx="1"/>
          </p:nvPr>
        </p:nvSpPr>
        <p:spPr>
          <a:xfrm>
            <a:off x="591736" y="1446809"/>
            <a:ext cx="8116479" cy="4405252"/>
          </a:xfrm>
        </p:spPr>
        <p:txBody>
          <a:bodyPr>
            <a:normAutofit fontScale="85000" lnSpcReduction="10000"/>
          </a:bodyPr>
          <a:lstStyle/>
          <a:p>
            <a:pPr marL="0" indent="0">
              <a:buNone/>
            </a:pPr>
            <a:r>
              <a:rPr lang="en-US" sz="2400" noProof="0" dirty="0"/>
              <a:t>Computer bugs and malware are two of the most significant challenges in modern computing, each affecting systems in different but often interconnected ways. These defects can cause programs to behave unpredictably, produce incorrect results, crash, or expose security vulnerabilities. Although bugs and malware differ in origin and intent, they are closely related because many cyberattacks exploit existing bugs to gain unauthorized access or execute harmful actions. As software grows more complex and cyber threats become more advanced, understanding the relationship between bugs and malware is essential for improving system reliability, strengthening security, and protecting users and organizations from potential harm.</a:t>
            </a:r>
          </a:p>
        </p:txBody>
      </p:sp>
      <p:sp>
        <p:nvSpPr>
          <p:cNvPr id="4" name="Footer Placeholder 3">
            <a:extLst>
              <a:ext uri="{FF2B5EF4-FFF2-40B4-BE49-F238E27FC236}">
                <a16:creationId xmlns:a16="http://schemas.microsoft.com/office/drawing/2014/main" id="{B576CD07-FE5F-62CC-670B-DF145840B7F1}"/>
              </a:ext>
            </a:extLst>
          </p:cNvPr>
          <p:cNvSpPr>
            <a:spLocks noGrp="1"/>
          </p:cNvSpPr>
          <p:nvPr>
            <p:ph type="ftr" sz="quarter" idx="11"/>
          </p:nvPr>
        </p:nvSpPr>
        <p:spPr>
          <a:xfrm>
            <a:off x="3023235" y="6340477"/>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11E6DCE8-73DA-835D-C392-BA0820D39D25}"/>
              </a:ext>
            </a:extLst>
          </p:cNvPr>
          <p:cNvSpPr>
            <a:spLocks noGrp="1"/>
          </p:cNvSpPr>
          <p:nvPr>
            <p:ph type="sldNum" sz="quarter" idx="12"/>
          </p:nvPr>
        </p:nvSpPr>
        <p:spPr/>
        <p:txBody>
          <a:bodyPr/>
          <a:lstStyle/>
          <a:p>
            <a:fld id="{C1FF6DA9-008F-8B48-92A6-B652298478BF}" type="slidenum">
              <a:rPr lang="en-US" noProof="0" smtClean="0"/>
              <a:t>2</a:t>
            </a:fld>
            <a:endParaRPr lang="en-US" noProof="0" dirty="0"/>
          </a:p>
        </p:txBody>
      </p:sp>
      <p:pic>
        <p:nvPicPr>
          <p:cNvPr id="6" name="Image 7">
            <a:extLst>
              <a:ext uri="{FF2B5EF4-FFF2-40B4-BE49-F238E27FC236}">
                <a16:creationId xmlns:a16="http://schemas.microsoft.com/office/drawing/2014/main" id="{62E7FEAA-0BD3-0424-D11C-3E1B1E8ED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40EA95EE-83C9-EC5B-4A8C-91541ABCE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2332755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6F6B-AC92-4878-D7D0-442DB9521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02611-DAA0-0935-5B4C-2BA5F0AA3D0D}"/>
              </a:ext>
            </a:extLst>
          </p:cNvPr>
          <p:cNvSpPr>
            <a:spLocks noGrp="1"/>
          </p:cNvSpPr>
          <p:nvPr>
            <p:ph type="title"/>
          </p:nvPr>
        </p:nvSpPr>
        <p:spPr>
          <a:xfrm>
            <a:off x="1781907" y="471834"/>
            <a:ext cx="4911970" cy="939555"/>
          </a:xfrm>
        </p:spPr>
        <p:txBody>
          <a:bodyPr>
            <a:noAutofit/>
          </a:bodyPr>
          <a:lstStyle/>
          <a:p>
            <a:pPr lvl="0"/>
            <a:r>
              <a:rPr lang="en-US" noProof="0" dirty="0">
                <a:effectLst/>
              </a:rPr>
              <a:t>Causes of Bugs</a:t>
            </a:r>
          </a:p>
        </p:txBody>
      </p:sp>
      <p:sp>
        <p:nvSpPr>
          <p:cNvPr id="4" name="Footer Placeholder 3">
            <a:extLst>
              <a:ext uri="{FF2B5EF4-FFF2-40B4-BE49-F238E27FC236}">
                <a16:creationId xmlns:a16="http://schemas.microsoft.com/office/drawing/2014/main" id="{C79C4AE6-9CB4-8EF4-7405-CE45CD98AAF4}"/>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2F2673C8-564A-C17E-BE3F-EA573E26841C}"/>
              </a:ext>
            </a:extLst>
          </p:cNvPr>
          <p:cNvSpPr>
            <a:spLocks noGrp="1"/>
          </p:cNvSpPr>
          <p:nvPr>
            <p:ph type="sldNum" sz="quarter" idx="12"/>
          </p:nvPr>
        </p:nvSpPr>
        <p:spPr/>
        <p:txBody>
          <a:bodyPr/>
          <a:lstStyle/>
          <a:p>
            <a:fld id="{C1FF6DA9-008F-8B48-92A6-B652298478BF}" type="slidenum">
              <a:rPr lang="en-US" noProof="0" smtClean="0"/>
              <a:t>20</a:t>
            </a:fld>
            <a:endParaRPr lang="en-US" noProof="0" dirty="0"/>
          </a:p>
        </p:txBody>
      </p:sp>
      <p:pic>
        <p:nvPicPr>
          <p:cNvPr id="6" name="Image 7">
            <a:extLst>
              <a:ext uri="{FF2B5EF4-FFF2-40B4-BE49-F238E27FC236}">
                <a16:creationId xmlns:a16="http://schemas.microsoft.com/office/drawing/2014/main" id="{EBBC62C0-75B7-475F-7F6E-B8D42D776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2C2E7AD8-2D81-6E8E-4EB8-2864B77F9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B18150B4-EE16-15C5-2C19-B796CE89E83D}"/>
              </a:ext>
            </a:extLst>
          </p:cNvPr>
          <p:cNvSpPr>
            <a:spLocks noGrp="1"/>
          </p:cNvSpPr>
          <p:nvPr>
            <p:ph idx="1"/>
          </p:nvPr>
        </p:nvSpPr>
        <p:spPr>
          <a:xfrm>
            <a:off x="443060" y="1276109"/>
            <a:ext cx="8267308" cy="4607168"/>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3. Hardware Incompatibility</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Software may behave incorrectly or fail entirely when run on hardware it was not designed or tested for. Differences in processors, memory, drivers, or peripheral devices can trigger bugs. Hardware-specific limitations—such as limited memory or different instruction sets—can also cause unexpected crashes or poor performance.</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4. Edge Cases Not Considered</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Edge cases are unusual or extreme input conditions that developers may overlook during design or testing. When the software encounters these rare situations, it may crash, behave unpredictably, or produce incorrect results. Examples include very large numbers, empty inputs, unexpected user actions, or simultaneous events that the system was not prepared to handle.</a:t>
            </a:r>
          </a:p>
        </p:txBody>
      </p:sp>
    </p:spTree>
    <p:extLst>
      <p:ext uri="{BB962C8B-B14F-4D97-AF65-F5344CB8AC3E}">
        <p14:creationId xmlns:p14="http://schemas.microsoft.com/office/powerpoint/2010/main" val="2910245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1E84D-1252-B1A9-5E1A-CE639EB14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B2357-0FAB-ADCE-1FE6-623583C5DF28}"/>
              </a:ext>
            </a:extLst>
          </p:cNvPr>
          <p:cNvSpPr>
            <a:spLocks noGrp="1"/>
          </p:cNvSpPr>
          <p:nvPr>
            <p:ph type="title"/>
          </p:nvPr>
        </p:nvSpPr>
        <p:spPr>
          <a:xfrm>
            <a:off x="1781907" y="471834"/>
            <a:ext cx="6032914" cy="939555"/>
          </a:xfrm>
        </p:spPr>
        <p:txBody>
          <a:bodyPr>
            <a:noAutofit/>
          </a:bodyPr>
          <a:lstStyle/>
          <a:p>
            <a:r>
              <a:rPr lang="en-US" noProof="0" dirty="0"/>
              <a:t>Impact OF BUGS IN OUR SOCIETY</a:t>
            </a:r>
          </a:p>
        </p:txBody>
      </p:sp>
      <p:sp>
        <p:nvSpPr>
          <p:cNvPr id="4" name="Footer Placeholder 3">
            <a:extLst>
              <a:ext uri="{FF2B5EF4-FFF2-40B4-BE49-F238E27FC236}">
                <a16:creationId xmlns:a16="http://schemas.microsoft.com/office/drawing/2014/main" id="{65CA661C-6897-D096-4F06-104DF8571B51}"/>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C36F92F7-52AF-1275-E695-AE7F5B13352C}"/>
              </a:ext>
            </a:extLst>
          </p:cNvPr>
          <p:cNvSpPr>
            <a:spLocks noGrp="1"/>
          </p:cNvSpPr>
          <p:nvPr>
            <p:ph type="sldNum" sz="quarter" idx="12"/>
          </p:nvPr>
        </p:nvSpPr>
        <p:spPr/>
        <p:txBody>
          <a:bodyPr/>
          <a:lstStyle/>
          <a:p>
            <a:fld id="{C1FF6DA9-008F-8B48-92A6-B652298478BF}" type="slidenum">
              <a:rPr lang="en-US" noProof="0" smtClean="0"/>
              <a:t>21</a:t>
            </a:fld>
            <a:endParaRPr lang="en-US" noProof="0" dirty="0"/>
          </a:p>
        </p:txBody>
      </p:sp>
      <p:pic>
        <p:nvPicPr>
          <p:cNvPr id="6" name="Image 7">
            <a:extLst>
              <a:ext uri="{FF2B5EF4-FFF2-40B4-BE49-F238E27FC236}">
                <a16:creationId xmlns:a16="http://schemas.microsoft.com/office/drawing/2014/main" id="{6CB6E716-98F6-C0E6-A224-E5F9F22CA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4DC6FE57-BB8E-8E8D-D45D-514DBCC0B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92ADADE7-157A-DC3B-2889-AE3502C3F89C}"/>
              </a:ext>
            </a:extLst>
          </p:cNvPr>
          <p:cNvSpPr>
            <a:spLocks noGrp="1"/>
          </p:cNvSpPr>
          <p:nvPr>
            <p:ph idx="1"/>
          </p:nvPr>
        </p:nvSpPr>
        <p:spPr>
          <a:xfrm>
            <a:off x="693332" y="1411389"/>
            <a:ext cx="8092450" cy="4471888"/>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1. FINANCIAL IMPACT</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Bugs can cause multi-million-dollar losses by disrupting transactions, corrupting financial data, or shutting down services.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Software errors in trading systems may trigger stock market disruptions, incorrect trades, or erroneous calculations.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Example of impact:</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Unexpected downtime costing companies thousands to millions per hour.</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Incorrect billing or payments affecting millions of customers.</a:t>
            </a:r>
          </a:p>
        </p:txBody>
      </p:sp>
    </p:spTree>
    <p:extLst>
      <p:ext uri="{BB962C8B-B14F-4D97-AF65-F5344CB8AC3E}">
        <p14:creationId xmlns:p14="http://schemas.microsoft.com/office/powerpoint/2010/main" val="145072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836E-E242-AB5D-C67E-CFD319BF6E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B54E2-068F-65E4-4D65-04B9FF9F0382}"/>
              </a:ext>
            </a:extLst>
          </p:cNvPr>
          <p:cNvSpPr>
            <a:spLocks noGrp="1"/>
          </p:cNvSpPr>
          <p:nvPr>
            <p:ph type="title"/>
          </p:nvPr>
        </p:nvSpPr>
        <p:spPr>
          <a:xfrm>
            <a:off x="1781907" y="471834"/>
            <a:ext cx="6032914" cy="939555"/>
          </a:xfrm>
        </p:spPr>
        <p:txBody>
          <a:bodyPr>
            <a:noAutofit/>
          </a:bodyPr>
          <a:lstStyle/>
          <a:p>
            <a:r>
              <a:rPr lang="en-US" noProof="0" dirty="0"/>
              <a:t>Impact OF BUGS IN OUR SOCIETY</a:t>
            </a:r>
          </a:p>
        </p:txBody>
      </p:sp>
      <p:sp>
        <p:nvSpPr>
          <p:cNvPr id="4" name="Footer Placeholder 3">
            <a:extLst>
              <a:ext uri="{FF2B5EF4-FFF2-40B4-BE49-F238E27FC236}">
                <a16:creationId xmlns:a16="http://schemas.microsoft.com/office/drawing/2014/main" id="{A407FB28-6D19-2884-A6EF-FDE221C655A1}"/>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0638936B-2EA0-014E-7A76-CDABBE027C5D}"/>
              </a:ext>
            </a:extLst>
          </p:cNvPr>
          <p:cNvSpPr>
            <a:spLocks noGrp="1"/>
          </p:cNvSpPr>
          <p:nvPr>
            <p:ph type="sldNum" sz="quarter" idx="12"/>
          </p:nvPr>
        </p:nvSpPr>
        <p:spPr/>
        <p:txBody>
          <a:bodyPr/>
          <a:lstStyle/>
          <a:p>
            <a:fld id="{C1FF6DA9-008F-8B48-92A6-B652298478BF}" type="slidenum">
              <a:rPr lang="en-US" noProof="0" smtClean="0"/>
              <a:t>22</a:t>
            </a:fld>
            <a:endParaRPr lang="en-US" noProof="0" dirty="0"/>
          </a:p>
        </p:txBody>
      </p:sp>
      <p:pic>
        <p:nvPicPr>
          <p:cNvPr id="6" name="Image 7">
            <a:extLst>
              <a:ext uri="{FF2B5EF4-FFF2-40B4-BE49-F238E27FC236}">
                <a16:creationId xmlns:a16="http://schemas.microsoft.com/office/drawing/2014/main" id="{AE7C2875-80EB-A70B-D969-D327A253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F4769E26-13B1-E408-9942-0E4AE2F23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43B1EDE3-429D-7747-0477-4FE15274EDD1}"/>
              </a:ext>
            </a:extLst>
          </p:cNvPr>
          <p:cNvSpPr>
            <a:spLocks noGrp="1"/>
          </p:cNvSpPr>
          <p:nvPr>
            <p:ph idx="1"/>
          </p:nvPr>
        </p:nvSpPr>
        <p:spPr>
          <a:xfrm>
            <a:off x="612741" y="1411389"/>
            <a:ext cx="7837927" cy="4471888"/>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2. SAFETY AND HUMAN-LIFE IMPACT</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Some bugs occur in systems that control transportation, healthcare, or industrial processes. These can lead to:</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-Loss of life</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-Injuries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-Vehicle or equipment failures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-Compromised medical treatments</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224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F37D-38CD-94E2-E9A3-7394FA94E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3A59A-B918-21ED-F599-DE1E31231464}"/>
              </a:ext>
            </a:extLst>
          </p:cNvPr>
          <p:cNvSpPr>
            <a:spLocks noGrp="1"/>
          </p:cNvSpPr>
          <p:nvPr>
            <p:ph type="title"/>
          </p:nvPr>
        </p:nvSpPr>
        <p:spPr>
          <a:xfrm>
            <a:off x="1781907" y="471834"/>
            <a:ext cx="6032914" cy="939555"/>
          </a:xfrm>
        </p:spPr>
        <p:txBody>
          <a:bodyPr>
            <a:noAutofit/>
          </a:bodyPr>
          <a:lstStyle/>
          <a:p>
            <a:r>
              <a:rPr lang="en-US" noProof="0" dirty="0"/>
              <a:t>Impact OF BUGS IN OUR SOCIETY</a:t>
            </a:r>
          </a:p>
        </p:txBody>
      </p:sp>
      <p:sp>
        <p:nvSpPr>
          <p:cNvPr id="4" name="Footer Placeholder 3">
            <a:extLst>
              <a:ext uri="{FF2B5EF4-FFF2-40B4-BE49-F238E27FC236}">
                <a16:creationId xmlns:a16="http://schemas.microsoft.com/office/drawing/2014/main" id="{FB45357D-80FA-2B4A-4422-B234959681E8}"/>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B04FF4B3-32F7-74C5-735B-2381747D4608}"/>
              </a:ext>
            </a:extLst>
          </p:cNvPr>
          <p:cNvSpPr>
            <a:spLocks noGrp="1"/>
          </p:cNvSpPr>
          <p:nvPr>
            <p:ph type="sldNum" sz="quarter" idx="12"/>
          </p:nvPr>
        </p:nvSpPr>
        <p:spPr/>
        <p:txBody>
          <a:bodyPr/>
          <a:lstStyle/>
          <a:p>
            <a:fld id="{C1FF6DA9-008F-8B48-92A6-B652298478BF}" type="slidenum">
              <a:rPr lang="en-US" noProof="0" smtClean="0"/>
              <a:t>23</a:t>
            </a:fld>
            <a:endParaRPr lang="en-US" noProof="0" dirty="0"/>
          </a:p>
        </p:txBody>
      </p:sp>
      <p:pic>
        <p:nvPicPr>
          <p:cNvPr id="6" name="Image 7">
            <a:extLst>
              <a:ext uri="{FF2B5EF4-FFF2-40B4-BE49-F238E27FC236}">
                <a16:creationId xmlns:a16="http://schemas.microsoft.com/office/drawing/2014/main" id="{87E272EB-4601-CABB-EF46-4F6BBCC0F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B578EDB2-6DDC-A00B-7E6D-63A31A602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F76591CC-F831-8425-5A77-D55F032966AD}"/>
              </a:ext>
            </a:extLst>
          </p:cNvPr>
          <p:cNvSpPr>
            <a:spLocks noGrp="1"/>
          </p:cNvSpPr>
          <p:nvPr>
            <p:ph idx="1"/>
          </p:nvPr>
        </p:nvSpPr>
        <p:spPr>
          <a:xfrm>
            <a:off x="857839" y="1411388"/>
            <a:ext cx="7466029" cy="4793029"/>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3. SECURITY IMPACT</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Even if bugs are accidental, attackers can exploit them.</a:t>
            </a:r>
            <a:br>
              <a:rPr lang="en-US" noProof="0" dirty="0">
                <a:effectLst/>
                <a:latin typeface="Calibri" panose="020F0502020204030204" pitchFamily="34" charset="0"/>
                <a:ea typeface="Calibri" panose="020F0502020204030204" pitchFamily="34" charset="0"/>
                <a:cs typeface="Calibri" panose="020F0502020204030204" pitchFamily="34" charset="0"/>
              </a:rPr>
            </a:br>
            <a:r>
              <a:rPr lang="en-US" u="sng" noProof="0" dirty="0">
                <a:effectLst/>
                <a:latin typeface="Calibri" panose="020F0502020204030204" pitchFamily="34" charset="0"/>
                <a:ea typeface="Calibri" panose="020F0502020204030204" pitchFamily="34" charset="0"/>
                <a:cs typeface="Calibri" panose="020F0502020204030204" pitchFamily="34" charset="0"/>
              </a:rPr>
              <a:t>Common examples:</a:t>
            </a:r>
          </a:p>
          <a:p>
            <a:pPr lvl="0">
              <a:buFont typeface="Wingdings" panose="05000000000000000000" pitchFamily="2" charset="2"/>
              <a:buChar char="ü"/>
            </a:pPr>
            <a:r>
              <a:rPr lang="en-US" noProof="0" dirty="0">
                <a:effectLst/>
                <a:latin typeface="Calibri" panose="020F0502020204030204" pitchFamily="34" charset="0"/>
                <a:ea typeface="Calibri" panose="020F0502020204030204" pitchFamily="34" charset="0"/>
                <a:cs typeface="Calibri" panose="020F0502020204030204" pitchFamily="34" charset="0"/>
              </a:rPr>
              <a:t>Buffer overflows → allow hackers to run malicious code</a:t>
            </a:r>
          </a:p>
          <a:p>
            <a:pPr lvl="0">
              <a:buFont typeface="Wingdings" panose="05000000000000000000" pitchFamily="2" charset="2"/>
              <a:buChar char="ü"/>
            </a:pPr>
            <a:r>
              <a:rPr lang="en-US" noProof="0" dirty="0">
                <a:effectLst/>
                <a:latin typeface="Calibri" panose="020F0502020204030204" pitchFamily="34" charset="0"/>
                <a:ea typeface="Calibri" panose="020F0502020204030204" pitchFamily="34" charset="0"/>
                <a:cs typeface="Calibri" panose="020F0502020204030204" pitchFamily="34" charset="0"/>
              </a:rPr>
              <a:t>Logic errors → allow privilege escalation</a:t>
            </a:r>
          </a:p>
          <a:p>
            <a:pPr lvl="0">
              <a:buFont typeface="Wingdings" panose="05000000000000000000" pitchFamily="2" charset="2"/>
              <a:buChar char="ü"/>
            </a:pPr>
            <a:r>
              <a:rPr lang="en-US" noProof="0" dirty="0">
                <a:effectLst/>
                <a:latin typeface="Calibri" panose="020F0502020204030204" pitchFamily="34" charset="0"/>
                <a:ea typeface="Calibri" panose="020F0502020204030204" pitchFamily="34" charset="0"/>
                <a:cs typeface="Calibri" panose="020F0502020204030204" pitchFamily="34" charset="0"/>
              </a:rPr>
              <a:t>Race conditions → break access controls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Bugs are often the root cause of:</a:t>
            </a:r>
          </a:p>
          <a:p>
            <a:pPr lvl="0">
              <a:buFont typeface="Wingdings" panose="05000000000000000000" pitchFamily="2" charset="2"/>
              <a:buChar char="Ø"/>
            </a:pPr>
            <a:r>
              <a:rPr lang="en-US" noProof="0" dirty="0">
                <a:effectLst/>
                <a:latin typeface="Calibri" panose="020F0502020204030204" pitchFamily="34" charset="0"/>
                <a:ea typeface="Calibri" panose="020F0502020204030204" pitchFamily="34" charset="0"/>
                <a:cs typeface="Calibri" panose="020F0502020204030204" pitchFamily="34" charset="0"/>
              </a:rPr>
              <a:t>Malware infections</a:t>
            </a:r>
          </a:p>
          <a:p>
            <a:pPr lvl="0">
              <a:buFont typeface="Wingdings" panose="05000000000000000000" pitchFamily="2" charset="2"/>
              <a:buChar char="Ø"/>
            </a:pPr>
            <a:r>
              <a:rPr lang="en-US" noProof="0" dirty="0">
                <a:effectLst/>
                <a:latin typeface="Calibri" panose="020F0502020204030204" pitchFamily="34" charset="0"/>
                <a:ea typeface="Calibri" panose="020F0502020204030204" pitchFamily="34" charset="0"/>
                <a:cs typeface="Calibri" panose="020F0502020204030204" pitchFamily="34" charset="0"/>
              </a:rPr>
              <a:t>Data breaches</a:t>
            </a:r>
          </a:p>
          <a:p>
            <a:pPr lvl="0">
              <a:buFont typeface="Wingdings" panose="05000000000000000000" pitchFamily="2" charset="2"/>
              <a:buChar char="Ø"/>
            </a:pPr>
            <a:r>
              <a:rPr lang="en-US" noProof="0" dirty="0">
                <a:effectLst/>
                <a:latin typeface="Calibri" panose="020F0502020204030204" pitchFamily="34" charset="0"/>
                <a:ea typeface="Calibri" panose="020F0502020204030204" pitchFamily="34" charset="0"/>
                <a:cs typeface="Calibri" panose="020F0502020204030204" pitchFamily="34" charset="0"/>
              </a:rPr>
              <a:t>System compromises</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453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5B4A-D644-5950-95A4-D82BDB24B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E8F6D-69A2-F664-4D03-8171538EA217}"/>
              </a:ext>
            </a:extLst>
          </p:cNvPr>
          <p:cNvSpPr>
            <a:spLocks noGrp="1"/>
          </p:cNvSpPr>
          <p:nvPr>
            <p:ph type="title"/>
          </p:nvPr>
        </p:nvSpPr>
        <p:spPr>
          <a:xfrm>
            <a:off x="1781907" y="471834"/>
            <a:ext cx="6032914" cy="939555"/>
          </a:xfrm>
        </p:spPr>
        <p:txBody>
          <a:bodyPr>
            <a:noAutofit/>
          </a:bodyPr>
          <a:lstStyle/>
          <a:p>
            <a:r>
              <a:rPr lang="en-US" noProof="0" dirty="0"/>
              <a:t>Impact OF BUGS IN OUR SOCIETY</a:t>
            </a:r>
          </a:p>
        </p:txBody>
      </p:sp>
      <p:sp>
        <p:nvSpPr>
          <p:cNvPr id="4" name="Footer Placeholder 3">
            <a:extLst>
              <a:ext uri="{FF2B5EF4-FFF2-40B4-BE49-F238E27FC236}">
                <a16:creationId xmlns:a16="http://schemas.microsoft.com/office/drawing/2014/main" id="{DA4B50DD-30E1-0914-668C-D8D614DD371B}"/>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74B10327-C19A-9D99-82F9-CD3CE6A8C02D}"/>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24</a:t>
            </a:fld>
            <a:endParaRPr lang="en-US" noProof="0" dirty="0"/>
          </a:p>
        </p:txBody>
      </p:sp>
      <p:pic>
        <p:nvPicPr>
          <p:cNvPr id="6" name="Image 7">
            <a:extLst>
              <a:ext uri="{FF2B5EF4-FFF2-40B4-BE49-F238E27FC236}">
                <a16:creationId xmlns:a16="http://schemas.microsoft.com/office/drawing/2014/main" id="{D15BA744-0D1D-6952-BCD7-27507E6EB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2B8349C2-9CED-FE8F-72EF-1664A424C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8BBC71A9-0E58-B30B-B30A-4FECB8675D35}"/>
              </a:ext>
            </a:extLst>
          </p:cNvPr>
          <p:cNvSpPr>
            <a:spLocks noGrp="1"/>
          </p:cNvSpPr>
          <p:nvPr>
            <p:ph idx="1"/>
          </p:nvPr>
        </p:nvSpPr>
        <p:spPr>
          <a:xfrm>
            <a:off x="546755" y="1411389"/>
            <a:ext cx="8078771" cy="4793458"/>
          </a:xfrm>
        </p:spPr>
        <p:txBody>
          <a:bodyPr>
            <a:noAutofit/>
          </a:bodyPr>
          <a:lstStyle/>
          <a:p>
            <a:pPr marL="0" indent="0">
              <a:buNone/>
            </a:pPr>
            <a:r>
              <a:rPr lang="en-US" sz="2400" noProof="0" dirty="0">
                <a:effectLst/>
                <a:latin typeface="Calibri" panose="020F0502020204030204" pitchFamily="34" charset="0"/>
                <a:ea typeface="Calibri" panose="020F0502020204030204" pitchFamily="34" charset="0"/>
                <a:cs typeface="Calibri" panose="020F0502020204030204" pitchFamily="34" charset="0"/>
              </a:rPr>
              <a:t>4. </a:t>
            </a:r>
            <a:r>
              <a:rPr lang="en-US" sz="2400" b="1" noProof="0" dirty="0">
                <a:effectLst/>
                <a:latin typeface="Calibri" panose="020F0502020204030204" pitchFamily="34" charset="0"/>
                <a:ea typeface="Calibri" panose="020F0502020204030204" pitchFamily="34" charset="0"/>
                <a:cs typeface="Calibri" panose="020F0502020204030204" pitchFamily="34" charset="0"/>
              </a:rPr>
              <a:t>OPERATIONAL AND PRODUCTIVITY IMPACT</a:t>
            </a:r>
          </a:p>
          <a:p>
            <a:pPr marL="0" lv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System crashes, slowdowns, or unexpected behavior reduce employee productivity.</a:t>
            </a:r>
          </a:p>
          <a:p>
            <a:pPr marL="0" lv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Maintenance teams must spend time debugging instead of building new features.</a:t>
            </a:r>
          </a:p>
          <a:p>
            <a:pPr marL="0" lv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Bugs delay product launches and reduce user trust.</a:t>
            </a:r>
          </a:p>
          <a:p>
            <a:pPr marL="0" indent="0">
              <a:buNone/>
            </a:pPr>
            <a:r>
              <a:rPr lang="en-US" sz="2400" noProof="0" dirty="0">
                <a:effectLst/>
                <a:latin typeface="Calibri" panose="020F0502020204030204" pitchFamily="34" charset="0"/>
                <a:ea typeface="Calibri" panose="020F0502020204030204" pitchFamily="34" charset="0"/>
                <a:cs typeface="Calibri" panose="020F0502020204030204" pitchFamily="34" charset="0"/>
              </a:rPr>
              <a:t>5. </a:t>
            </a:r>
            <a:r>
              <a:rPr lang="en-US" sz="2400" b="1" noProof="0" dirty="0">
                <a:effectLst/>
                <a:latin typeface="Calibri" panose="020F0502020204030204" pitchFamily="34" charset="0"/>
                <a:ea typeface="Calibri" panose="020F0502020204030204" pitchFamily="34" charset="0"/>
                <a:cs typeface="Calibri" panose="020F0502020204030204" pitchFamily="34" charset="0"/>
              </a:rPr>
              <a:t>REPUTATIONAL IMPACT</a:t>
            </a:r>
          </a:p>
          <a:p>
            <a:pPr mar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Major incidents damage:</a:t>
            </a:r>
          </a:p>
          <a:p>
            <a:pPr lvl="0">
              <a:buFont typeface="Wingdings" panose="05000000000000000000" pitchFamily="2" charset="2"/>
              <a:buChar char="v"/>
            </a:pPr>
            <a:r>
              <a:rPr lang="en-US" sz="1600" noProof="0" dirty="0">
                <a:effectLst/>
                <a:latin typeface="Calibri" panose="020F0502020204030204" pitchFamily="34" charset="0"/>
                <a:ea typeface="Calibri" panose="020F0502020204030204" pitchFamily="34" charset="0"/>
                <a:cs typeface="Calibri" panose="020F0502020204030204" pitchFamily="34" charset="0"/>
              </a:rPr>
              <a:t>Public trust</a:t>
            </a:r>
          </a:p>
          <a:p>
            <a:pPr lvl="0">
              <a:buFont typeface="Wingdings" panose="05000000000000000000" pitchFamily="2" charset="2"/>
              <a:buChar char="v"/>
            </a:pPr>
            <a:r>
              <a:rPr lang="en-US" sz="1600" noProof="0" dirty="0">
                <a:effectLst/>
                <a:latin typeface="Calibri" panose="020F0502020204030204" pitchFamily="34" charset="0"/>
                <a:ea typeface="Calibri" panose="020F0502020204030204" pitchFamily="34" charset="0"/>
                <a:cs typeface="Calibri" panose="020F0502020204030204" pitchFamily="34" charset="0"/>
              </a:rPr>
              <a:t>Brand image</a:t>
            </a:r>
          </a:p>
          <a:p>
            <a:pPr lvl="0">
              <a:buFont typeface="Wingdings" panose="05000000000000000000" pitchFamily="2" charset="2"/>
              <a:buChar char="v"/>
            </a:pPr>
            <a:r>
              <a:rPr lang="en-US" sz="1600" noProof="0" dirty="0">
                <a:effectLst/>
                <a:latin typeface="Calibri" panose="020F0502020204030204" pitchFamily="34" charset="0"/>
                <a:ea typeface="Calibri" panose="020F0502020204030204" pitchFamily="34" charset="0"/>
                <a:cs typeface="Calibri" panose="020F0502020204030204" pitchFamily="34" charset="0"/>
              </a:rPr>
              <a:t>Investor confidence</a:t>
            </a:r>
          </a:p>
          <a:p>
            <a:pPr>
              <a:buFont typeface="Wingdings" panose="05000000000000000000" pitchFamily="2" charset="2"/>
              <a:buChar char="v"/>
            </a:pPr>
            <a:r>
              <a:rPr lang="en-US" sz="1600" noProof="0" dirty="0">
                <a:effectLst/>
                <a:latin typeface="Calibri" panose="020F0502020204030204" pitchFamily="34" charset="0"/>
                <a:ea typeface="Calibri" panose="020F0502020204030204" pitchFamily="34" charset="0"/>
                <a:cs typeface="Calibri" panose="020F0502020204030204" pitchFamily="34" charset="0"/>
              </a:rPr>
              <a:t>For tech companies, reputation can influence stock price and customer retention.</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3891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8CC2-FDAA-5AA0-B2ED-DA631E868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80C677-2295-23ED-BA22-7AFF0C530DF3}"/>
              </a:ext>
            </a:extLst>
          </p:cNvPr>
          <p:cNvSpPr>
            <a:spLocks noGrp="1"/>
          </p:cNvSpPr>
          <p:nvPr>
            <p:ph type="title"/>
          </p:nvPr>
        </p:nvSpPr>
        <p:spPr>
          <a:xfrm>
            <a:off x="1781907" y="471834"/>
            <a:ext cx="6032914" cy="939555"/>
          </a:xfrm>
        </p:spPr>
        <p:txBody>
          <a:bodyPr>
            <a:noAutofit/>
          </a:bodyPr>
          <a:lstStyle/>
          <a:p>
            <a:r>
              <a:rPr lang="en-US" noProof="0" dirty="0">
                <a:effectLst/>
              </a:rPr>
              <a:t>Famous Bug Incidents in Computing History</a:t>
            </a:r>
          </a:p>
        </p:txBody>
      </p:sp>
      <p:sp>
        <p:nvSpPr>
          <p:cNvPr id="4" name="Footer Placeholder 3">
            <a:extLst>
              <a:ext uri="{FF2B5EF4-FFF2-40B4-BE49-F238E27FC236}">
                <a16:creationId xmlns:a16="http://schemas.microsoft.com/office/drawing/2014/main" id="{207A538D-5498-97E6-E17F-A7D879D762E5}"/>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006B9ED9-5E31-9584-48BE-024B38881997}"/>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25</a:t>
            </a:fld>
            <a:endParaRPr lang="en-US" noProof="0" dirty="0"/>
          </a:p>
        </p:txBody>
      </p:sp>
      <p:pic>
        <p:nvPicPr>
          <p:cNvPr id="6" name="Image 7">
            <a:extLst>
              <a:ext uri="{FF2B5EF4-FFF2-40B4-BE49-F238E27FC236}">
                <a16:creationId xmlns:a16="http://schemas.microsoft.com/office/drawing/2014/main" id="{4FA55FD8-89A7-F598-17EC-018A7A60F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64A96D4A-2F4A-08D9-51ED-13C2EB6A8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066A6004-144B-CB15-026D-F27DC81A2A84}"/>
              </a:ext>
            </a:extLst>
          </p:cNvPr>
          <p:cNvSpPr>
            <a:spLocks noGrp="1"/>
          </p:cNvSpPr>
          <p:nvPr>
            <p:ph idx="1"/>
          </p:nvPr>
        </p:nvSpPr>
        <p:spPr>
          <a:xfrm>
            <a:off x="320511" y="1411389"/>
            <a:ext cx="7852528" cy="3735042"/>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1. THE THERAC-25 RADIATION MACHINE BUG (1985–1987)</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A race condition in the software caused patients to receive 100times the intended radiation dose which Resulted in severe injuries and several deaths.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Highlighted the dangers of relying solely on software without hardware safeguards.</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2. THE ARIANE 5 FLIGHT 501 EXPLOSION (1996)</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A numeric overflow during software conversion caused the rocket to self-destruct 40 seconds after launch.</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Estimated loss: $370 millions.</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The reused Ariane 4 software was </a:t>
            </a:r>
            <a:r>
              <a:rPr lang="en-US" i="1" noProof="0" dirty="0">
                <a:effectLst/>
                <a:latin typeface="Calibri" panose="020F0502020204030204" pitchFamily="34" charset="0"/>
                <a:ea typeface="Calibri" panose="020F0502020204030204" pitchFamily="34" charset="0"/>
                <a:cs typeface="Calibri" panose="020F0502020204030204" pitchFamily="34" charset="0"/>
              </a:rPr>
              <a:t>not retested</a:t>
            </a:r>
            <a:r>
              <a:rPr lang="en-US" noProof="0" dirty="0">
                <a:effectLst/>
                <a:latin typeface="Calibri" panose="020F0502020204030204" pitchFamily="34" charset="0"/>
                <a:ea typeface="Calibri" panose="020F0502020204030204" pitchFamily="34" charset="0"/>
                <a:cs typeface="Calibri" panose="020F0502020204030204" pitchFamily="34" charset="0"/>
              </a:rPr>
              <a:t> for Ariane 5 conditions.</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1055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FF662-ED75-F599-1757-0CF93AFF42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061A9-AC62-3D09-3E17-D61BC074E4BF}"/>
              </a:ext>
            </a:extLst>
          </p:cNvPr>
          <p:cNvSpPr>
            <a:spLocks noGrp="1"/>
          </p:cNvSpPr>
          <p:nvPr>
            <p:ph type="title"/>
          </p:nvPr>
        </p:nvSpPr>
        <p:spPr>
          <a:xfrm>
            <a:off x="1781907" y="471834"/>
            <a:ext cx="6032914" cy="939555"/>
          </a:xfrm>
        </p:spPr>
        <p:txBody>
          <a:bodyPr>
            <a:noAutofit/>
          </a:bodyPr>
          <a:lstStyle/>
          <a:p>
            <a:r>
              <a:rPr lang="en-US" noProof="0" dirty="0">
                <a:effectLst/>
              </a:rPr>
              <a:t>Famous Bug Incidents in Computing History</a:t>
            </a:r>
          </a:p>
        </p:txBody>
      </p:sp>
      <p:sp>
        <p:nvSpPr>
          <p:cNvPr id="4" name="Footer Placeholder 3">
            <a:extLst>
              <a:ext uri="{FF2B5EF4-FFF2-40B4-BE49-F238E27FC236}">
                <a16:creationId xmlns:a16="http://schemas.microsoft.com/office/drawing/2014/main" id="{CBD912CF-5901-D668-7118-7BBF3CEB1DE2}"/>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F0E3C65F-0F19-4D74-8280-EFE65C21AC2F}"/>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26</a:t>
            </a:fld>
            <a:endParaRPr lang="en-US" noProof="0" dirty="0"/>
          </a:p>
        </p:txBody>
      </p:sp>
      <p:pic>
        <p:nvPicPr>
          <p:cNvPr id="6" name="Image 7">
            <a:extLst>
              <a:ext uri="{FF2B5EF4-FFF2-40B4-BE49-F238E27FC236}">
                <a16:creationId xmlns:a16="http://schemas.microsoft.com/office/drawing/2014/main" id="{BEC1B5A5-2931-056A-A06C-71EAE3933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EB7491B3-85C6-1EA4-84D8-9D6B6FBA1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CE75EC1D-5BC4-5D1D-F0D0-DE655E66FED1}"/>
              </a:ext>
            </a:extLst>
          </p:cNvPr>
          <p:cNvSpPr>
            <a:spLocks noGrp="1"/>
          </p:cNvSpPr>
          <p:nvPr>
            <p:ph idx="1"/>
          </p:nvPr>
        </p:nvSpPr>
        <p:spPr>
          <a:xfrm>
            <a:off x="593889" y="1411389"/>
            <a:ext cx="7894905" cy="5081486"/>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3. THE Y2K BUG (1999–2000)</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Caused by storing years with 2 digits (e.g., “99”), leading to potential date rollovers to “1900”.</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Massive global remediation project cost $300–600 billion.</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Fortunately prevented major failures, but remains the most expensive bug mitigation effort ever.</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4. THE MARS CLIMATE ORBITER LOSS (1999)</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NASA lost the spacecraft because one team used imperial units while another used metric units.</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The navigation system was thrown off course, resulting in the probe burning up in Mars’ atmosphere.</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Cost: $125 millions.</a:t>
            </a:r>
          </a:p>
          <a:p>
            <a:pPr marL="0" lv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52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4400A-1DC9-109A-2196-61561C9AA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3E88D-A8D6-3C62-F731-7A70AFBF2BF7}"/>
              </a:ext>
            </a:extLst>
          </p:cNvPr>
          <p:cNvSpPr>
            <a:spLocks noGrp="1"/>
          </p:cNvSpPr>
          <p:nvPr>
            <p:ph type="title"/>
          </p:nvPr>
        </p:nvSpPr>
        <p:spPr>
          <a:xfrm>
            <a:off x="1781907" y="471834"/>
            <a:ext cx="6032914" cy="939555"/>
          </a:xfrm>
        </p:spPr>
        <p:txBody>
          <a:bodyPr>
            <a:noAutofit/>
          </a:bodyPr>
          <a:lstStyle/>
          <a:p>
            <a:r>
              <a:rPr lang="en-US" noProof="0" dirty="0">
                <a:effectLst/>
              </a:rPr>
              <a:t>Famous Bug Incidents in Computing History</a:t>
            </a:r>
          </a:p>
        </p:txBody>
      </p:sp>
      <p:sp>
        <p:nvSpPr>
          <p:cNvPr id="4" name="Footer Placeholder 3">
            <a:extLst>
              <a:ext uri="{FF2B5EF4-FFF2-40B4-BE49-F238E27FC236}">
                <a16:creationId xmlns:a16="http://schemas.microsoft.com/office/drawing/2014/main" id="{8E2262E1-4BA7-123E-AE2F-4DE1149A097A}"/>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69B1634-CBBA-A029-7D07-A112B9EB3187}"/>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27</a:t>
            </a:fld>
            <a:endParaRPr lang="en-US" noProof="0" dirty="0"/>
          </a:p>
        </p:txBody>
      </p:sp>
      <p:pic>
        <p:nvPicPr>
          <p:cNvPr id="6" name="Image 7">
            <a:extLst>
              <a:ext uri="{FF2B5EF4-FFF2-40B4-BE49-F238E27FC236}">
                <a16:creationId xmlns:a16="http://schemas.microsoft.com/office/drawing/2014/main" id="{FB0153D3-4904-15FB-6A46-3393A0838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8E0FE9BB-4362-4F70-8122-047DAF1E1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32D9778C-3689-6A0F-B6C0-ADF60EFB3392}"/>
              </a:ext>
            </a:extLst>
          </p:cNvPr>
          <p:cNvSpPr>
            <a:spLocks noGrp="1"/>
          </p:cNvSpPr>
          <p:nvPr>
            <p:ph idx="1"/>
          </p:nvPr>
        </p:nvSpPr>
        <p:spPr>
          <a:xfrm>
            <a:off x="527901" y="1411389"/>
            <a:ext cx="8201320" cy="4974776"/>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5. THE KNIGHT CAPITAL TRADING BUG (2012)</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A deployment error activated old test code that executed millions of unintended trades in 45 minutes.</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Loss: $460 millions. This Nearly bankrupted the company.</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6. HEARTBLEED BUG (2014)</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A critical bug in OpenSSL, used by millions of websites. Leaked sensitive data such as passwords, keys, and encrypted communications.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Considered one of the worst security bugs of the decade.</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7. BOEING 737 MAX MCAS SOFTWARE FAULT (2018–2019)</a:t>
            </a:r>
          </a:p>
          <a:p>
            <a:pPr marL="0" lv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Faulty logic in the flight-control system (MCAS) caused two plane crashes. Resulted in 346 deaths. This Led to grounding of the entire 737 MAX fleet for almost 2 years.</a:t>
            </a:r>
          </a:p>
          <a:p>
            <a:pPr marL="0" lv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005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6F3F-B160-154E-D8DF-0FB2F11C4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7C4A6-C7E9-0CD3-EF93-6449177AFAE5}"/>
              </a:ext>
            </a:extLst>
          </p:cNvPr>
          <p:cNvSpPr>
            <a:spLocks noGrp="1"/>
          </p:cNvSpPr>
          <p:nvPr>
            <p:ph type="title"/>
          </p:nvPr>
        </p:nvSpPr>
        <p:spPr>
          <a:xfrm>
            <a:off x="1781907" y="471834"/>
            <a:ext cx="6032914" cy="939555"/>
          </a:xfrm>
        </p:spPr>
        <p:txBody>
          <a:bodyPr>
            <a:noAutofit/>
          </a:bodyPr>
          <a:lstStyle/>
          <a:p>
            <a:r>
              <a:rPr lang="en-US" noProof="0" dirty="0">
                <a:effectLst/>
              </a:rPr>
              <a:t>Famous Bug Incidents in Computing History</a:t>
            </a:r>
          </a:p>
        </p:txBody>
      </p:sp>
      <p:sp>
        <p:nvSpPr>
          <p:cNvPr id="4" name="Footer Placeholder 3">
            <a:extLst>
              <a:ext uri="{FF2B5EF4-FFF2-40B4-BE49-F238E27FC236}">
                <a16:creationId xmlns:a16="http://schemas.microsoft.com/office/drawing/2014/main" id="{61F44793-4160-4A07-F643-190153327AA5}"/>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63B14E5E-89FE-FF0A-342E-ED8E9C576362}"/>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28</a:t>
            </a:fld>
            <a:endParaRPr lang="en-US" noProof="0" dirty="0"/>
          </a:p>
        </p:txBody>
      </p:sp>
      <p:pic>
        <p:nvPicPr>
          <p:cNvPr id="6" name="Image 7">
            <a:extLst>
              <a:ext uri="{FF2B5EF4-FFF2-40B4-BE49-F238E27FC236}">
                <a16:creationId xmlns:a16="http://schemas.microsoft.com/office/drawing/2014/main" id="{99A508DF-CDFB-BDAC-29A7-4561252A2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1ED6AB8C-2E8E-E338-AEE7-A10A8697D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0B9964AE-A59B-3906-63B2-334A4C80C1AB}"/>
              </a:ext>
            </a:extLst>
          </p:cNvPr>
          <p:cNvSpPr>
            <a:spLocks noGrp="1"/>
          </p:cNvSpPr>
          <p:nvPr>
            <p:ph idx="1"/>
          </p:nvPr>
        </p:nvSpPr>
        <p:spPr>
          <a:xfrm>
            <a:off x="801278" y="1837765"/>
            <a:ext cx="7475456" cy="3735042"/>
          </a:xfrm>
        </p:spPr>
        <p:txBody>
          <a:bodyPr>
            <a:noAutofit/>
          </a:bodyPr>
          <a:lstStyle/>
          <a:p>
            <a:pPr marL="0" indent="0">
              <a:buNone/>
            </a:pPr>
            <a:r>
              <a:rPr lang="en-US" sz="2800" b="1" noProof="0" dirty="0">
                <a:effectLst/>
                <a:latin typeface="Calibri" panose="020F0502020204030204" pitchFamily="34" charset="0"/>
                <a:ea typeface="Calibri" panose="020F0502020204030204" pitchFamily="34" charset="0"/>
                <a:cs typeface="Calibri" panose="020F0502020204030204" pitchFamily="34" charset="0"/>
              </a:rPr>
              <a:t>8. WINDOWS 10 UPDATE DELETING FILES (2018)</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A bug in Microsoft’s update logic caused personal files to be deleted automatically. Affected many users worldwide.</a:t>
            </a:r>
          </a:p>
          <a:p>
            <a:pPr marL="0" lv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It raised concerns about quality assurance in major software release</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8AA0ED15-F1D7-5AC8-2D52-3D695CD6A1FA}"/>
              </a:ext>
            </a:extLst>
          </p:cNvPr>
          <p:cNvPicPr>
            <a:picLocks noChangeAspect="1"/>
          </p:cNvPicPr>
          <p:nvPr/>
        </p:nvPicPr>
        <p:blipFill>
          <a:blip r:embed="rId3"/>
          <a:stretch>
            <a:fillRect/>
          </a:stretch>
        </p:blipFill>
        <p:spPr>
          <a:xfrm>
            <a:off x="1108133" y="4001182"/>
            <a:ext cx="4888676" cy="2286029"/>
          </a:xfrm>
          <a:prstGeom prst="rect">
            <a:avLst/>
          </a:prstGeom>
        </p:spPr>
      </p:pic>
    </p:spTree>
    <p:extLst>
      <p:ext uri="{BB962C8B-B14F-4D97-AF65-F5344CB8AC3E}">
        <p14:creationId xmlns:p14="http://schemas.microsoft.com/office/powerpoint/2010/main" val="1697048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F1764-C29D-F1D1-1B01-C311F21125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4CA59-5D6C-1BAD-E1B0-50EFD7674DE0}"/>
              </a:ext>
            </a:extLst>
          </p:cNvPr>
          <p:cNvSpPr>
            <a:spLocks noGrp="1"/>
          </p:cNvSpPr>
          <p:nvPr>
            <p:ph type="title"/>
          </p:nvPr>
        </p:nvSpPr>
        <p:spPr>
          <a:xfrm>
            <a:off x="1458672" y="203293"/>
            <a:ext cx="6032914" cy="939555"/>
          </a:xfrm>
        </p:spPr>
        <p:txBody>
          <a:bodyPr>
            <a:noAutofit/>
          </a:bodyPr>
          <a:lstStyle/>
          <a:p>
            <a:r>
              <a:rPr lang="en-US" sz="4400" noProof="0" dirty="0">
                <a:effectLst/>
              </a:rPr>
              <a:t>MALWARE</a:t>
            </a:r>
          </a:p>
        </p:txBody>
      </p:sp>
      <p:sp>
        <p:nvSpPr>
          <p:cNvPr id="4" name="Footer Placeholder 3">
            <a:extLst>
              <a:ext uri="{FF2B5EF4-FFF2-40B4-BE49-F238E27FC236}">
                <a16:creationId xmlns:a16="http://schemas.microsoft.com/office/drawing/2014/main" id="{1E5D4458-2453-9782-AE21-B3D15CCD60AA}"/>
              </a:ext>
            </a:extLst>
          </p:cNvPr>
          <p:cNvSpPr>
            <a:spLocks noGrp="1"/>
          </p:cNvSpPr>
          <p:nvPr>
            <p:ph type="ftr" sz="quarter" idx="11"/>
          </p:nvPr>
        </p:nvSpPr>
        <p:spPr>
          <a:xfrm>
            <a:off x="3483158" y="6533111"/>
            <a:ext cx="2371565"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3ABF9A6-7C75-5EAA-D1AC-01B7B5B59127}"/>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29</a:t>
            </a:fld>
            <a:endParaRPr lang="en-US" noProof="0" dirty="0"/>
          </a:p>
        </p:txBody>
      </p:sp>
      <p:pic>
        <p:nvPicPr>
          <p:cNvPr id="6" name="Image 7">
            <a:extLst>
              <a:ext uri="{FF2B5EF4-FFF2-40B4-BE49-F238E27FC236}">
                <a16:creationId xmlns:a16="http://schemas.microsoft.com/office/drawing/2014/main" id="{8170BA2F-F03C-9190-BF1B-E326F2AD1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BB8315A0-EEC8-7DA8-054B-9E6873594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D6CF7D52-9CFD-9BC8-5E35-8EA7DE9C582B}"/>
              </a:ext>
            </a:extLst>
          </p:cNvPr>
          <p:cNvSpPr>
            <a:spLocks noGrp="1"/>
          </p:cNvSpPr>
          <p:nvPr>
            <p:ph idx="1"/>
          </p:nvPr>
        </p:nvSpPr>
        <p:spPr>
          <a:xfrm>
            <a:off x="393886" y="1036424"/>
            <a:ext cx="8550111" cy="5496687"/>
          </a:xfrm>
        </p:spPr>
        <p:txBody>
          <a:bodyPr>
            <a:noAutofit/>
          </a:bodyPr>
          <a:lstStyle/>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UNDERSTANDING MALWARE</a:t>
            </a:r>
          </a:p>
          <a:p>
            <a:r>
              <a:rPr lang="en-US" sz="1800" noProof="0" dirty="0">
                <a:effectLst/>
                <a:latin typeface="Calibri" panose="020F0502020204030204" pitchFamily="34" charset="0"/>
                <a:ea typeface="Calibri" panose="020F0502020204030204" pitchFamily="34" charset="0"/>
                <a:cs typeface="Calibri" panose="020F0502020204030204" pitchFamily="34" charset="0"/>
              </a:rPr>
              <a:t>Malware (malicious software) is any software intentionally designed to damage, disrupt, steal, or gain unauthorized access to computer systems.</a:t>
            </a:r>
            <a:br>
              <a:rPr lang="en-US" sz="1800" noProof="0" dirty="0">
                <a:effectLst/>
                <a:latin typeface="Calibri" panose="020F0502020204030204" pitchFamily="34" charset="0"/>
                <a:ea typeface="Calibri" panose="020F0502020204030204" pitchFamily="34" charset="0"/>
                <a:cs typeface="Calibri" panose="020F0502020204030204" pitchFamily="34" charset="0"/>
              </a:rPr>
            </a:br>
            <a:r>
              <a:rPr lang="en-US" sz="2400" b="1" noProof="0" dirty="0">
                <a:effectLst/>
                <a:latin typeface="Calibri" panose="020F0502020204030204" pitchFamily="34" charset="0"/>
                <a:ea typeface="Calibri" panose="020F0502020204030204" pitchFamily="34" charset="0"/>
                <a:cs typeface="Calibri" panose="020F0502020204030204" pitchFamily="34" charset="0"/>
              </a:rPr>
              <a:t>Here are the major types:</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1. Viruses</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A virus is malicious code that attaches itself to legitimate files and spreads when those files are executed.</a:t>
            </a:r>
          </a:p>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How viruses work</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Infect executable files, documents, or system areas, Activate when the user runs the host file and Can corrupt data, damage systems, or spread to other machines</a:t>
            </a:r>
          </a:p>
          <a:p>
            <a:pPr marL="0" indent="0">
              <a:buNone/>
            </a:pPr>
            <a:r>
              <a:rPr lang="en-US" sz="1800" u="sng" noProof="0" dirty="0">
                <a:effectLst/>
                <a:latin typeface="Calibri" panose="020F0502020204030204" pitchFamily="34" charset="0"/>
                <a:ea typeface="Calibri" panose="020F0502020204030204" pitchFamily="34" charset="0"/>
                <a:cs typeface="Calibri" panose="020F0502020204030204" pitchFamily="34" charset="0"/>
              </a:rPr>
              <a:t>Key characteristics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Needs human action to spread (opening a file, running software)</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Often causes data corruption or system slowdowns</a:t>
            </a:r>
          </a:p>
        </p:txBody>
      </p:sp>
    </p:spTree>
    <p:extLst>
      <p:ext uri="{BB962C8B-B14F-4D97-AF65-F5344CB8AC3E}">
        <p14:creationId xmlns:p14="http://schemas.microsoft.com/office/powerpoint/2010/main" val="1815355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495F3-5EE1-4073-8EED-BAC747D0D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C1899-544E-B979-E3CC-517CF48460B7}"/>
              </a:ext>
            </a:extLst>
          </p:cNvPr>
          <p:cNvSpPr>
            <a:spLocks noGrp="1"/>
          </p:cNvSpPr>
          <p:nvPr>
            <p:ph type="title"/>
          </p:nvPr>
        </p:nvSpPr>
        <p:spPr>
          <a:xfrm>
            <a:off x="1913642" y="18485"/>
            <a:ext cx="4477732" cy="1009038"/>
          </a:xfrm>
        </p:spPr>
        <p:txBody>
          <a:bodyPr/>
          <a:lstStyle/>
          <a:p>
            <a:r>
              <a:rPr lang="en-US" b="1" i="1" noProof="0" dirty="0">
                <a:effectLst>
                  <a:outerShdw blurRad="38100" dist="38100" dir="2700000" algn="tl">
                    <a:srgbClr val="000000">
                      <a:alpha val="43137"/>
                    </a:srgbClr>
                  </a:outerShdw>
                </a:effectLst>
              </a:rPr>
              <a:t>PLAN</a:t>
            </a:r>
          </a:p>
        </p:txBody>
      </p:sp>
      <p:sp>
        <p:nvSpPr>
          <p:cNvPr id="3" name="Content Placeholder 2">
            <a:extLst>
              <a:ext uri="{FF2B5EF4-FFF2-40B4-BE49-F238E27FC236}">
                <a16:creationId xmlns:a16="http://schemas.microsoft.com/office/drawing/2014/main" id="{24D3F6E5-2F5C-C1CC-F15D-27B5BEABBF6E}"/>
              </a:ext>
            </a:extLst>
          </p:cNvPr>
          <p:cNvSpPr>
            <a:spLocks noGrp="1"/>
          </p:cNvSpPr>
          <p:nvPr>
            <p:ph idx="1"/>
          </p:nvPr>
        </p:nvSpPr>
        <p:spPr>
          <a:xfrm>
            <a:off x="546756" y="1272618"/>
            <a:ext cx="7903912" cy="4793219"/>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I. INTRODUCTION</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II. HISTORICAL EVOLUTION</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III. UNDERSTANDING COMPUTER BUGS</a:t>
            </a:r>
            <a:r>
              <a:rPr lang="en-US" sz="2400" noProof="0" dirty="0">
                <a:effectLst/>
                <a:latin typeface="Calibri" panose="020F0502020204030204" pitchFamily="34" charset="0"/>
                <a:ea typeface="Calibri" panose="020F0502020204030204" pitchFamily="34" charset="0"/>
                <a:cs typeface="Calibri" panose="020F0502020204030204" pitchFamily="34" charset="0"/>
              </a:rPr>
              <a:t> AND </a:t>
            </a:r>
            <a:r>
              <a:rPr lang="en-US" sz="2400" b="1" noProof="0" dirty="0">
                <a:effectLst/>
                <a:latin typeface="Calibri" panose="020F0502020204030204" pitchFamily="34" charset="0"/>
                <a:ea typeface="Calibri" panose="020F0502020204030204" pitchFamily="34" charset="0"/>
                <a:cs typeface="Calibri" panose="020F0502020204030204" pitchFamily="34" charset="0"/>
              </a:rPr>
              <a:t>MALWARE</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IV. RELATIONSHIP BETWEEN BUGS AND MALWARE</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V. DETECTION AND PREVENTION</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VI. CASE STUDIE</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VII. MODERN TRENDS</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CONCLUSION</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1DEC9288-925D-BE88-840D-5CD812ED7D86}"/>
              </a:ext>
            </a:extLst>
          </p:cNvPr>
          <p:cNvSpPr>
            <a:spLocks noGrp="1"/>
          </p:cNvSpPr>
          <p:nvPr>
            <p:ph type="ftr" sz="quarter" idx="11"/>
          </p:nvPr>
        </p:nvSpPr>
        <p:spPr>
          <a:xfrm>
            <a:off x="3023235" y="6340477"/>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95190CF3-4A6A-AFF8-4D95-9BE06C51D829}"/>
              </a:ext>
            </a:extLst>
          </p:cNvPr>
          <p:cNvSpPr>
            <a:spLocks noGrp="1"/>
          </p:cNvSpPr>
          <p:nvPr>
            <p:ph type="sldNum" sz="quarter" idx="12"/>
          </p:nvPr>
        </p:nvSpPr>
        <p:spPr/>
        <p:txBody>
          <a:bodyPr/>
          <a:lstStyle/>
          <a:p>
            <a:fld id="{C1FF6DA9-008F-8B48-92A6-B652298478BF}" type="slidenum">
              <a:rPr lang="en-US" noProof="0" smtClean="0"/>
              <a:t>3</a:t>
            </a:fld>
            <a:endParaRPr lang="en-US" noProof="0" dirty="0"/>
          </a:p>
        </p:txBody>
      </p:sp>
      <p:pic>
        <p:nvPicPr>
          <p:cNvPr id="6" name="Image 7">
            <a:extLst>
              <a:ext uri="{FF2B5EF4-FFF2-40B4-BE49-F238E27FC236}">
                <a16:creationId xmlns:a16="http://schemas.microsoft.com/office/drawing/2014/main" id="{2940C99A-0C58-5F7A-9129-8D278882F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C4099514-5A31-B075-2B26-63D34079B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3263032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5A7F1-D927-D3E6-E3FC-3518C9C6F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BF531-F78E-13BA-DCCB-4B9F03037B45}"/>
              </a:ext>
            </a:extLst>
          </p:cNvPr>
          <p:cNvSpPr>
            <a:spLocks noGrp="1"/>
          </p:cNvSpPr>
          <p:nvPr>
            <p:ph type="title"/>
          </p:nvPr>
        </p:nvSpPr>
        <p:spPr>
          <a:xfrm>
            <a:off x="1781907" y="471834"/>
            <a:ext cx="6032914" cy="939555"/>
          </a:xfrm>
        </p:spPr>
        <p:txBody>
          <a:bodyPr>
            <a:noAutofit/>
          </a:bodyPr>
          <a:lstStyle/>
          <a:p>
            <a:r>
              <a:rPr lang="en-US" noProof="0" dirty="0">
                <a:effectLst/>
              </a:rPr>
              <a:t>MALWARE</a:t>
            </a:r>
          </a:p>
        </p:txBody>
      </p:sp>
      <p:sp>
        <p:nvSpPr>
          <p:cNvPr id="4" name="Footer Placeholder 3">
            <a:extLst>
              <a:ext uri="{FF2B5EF4-FFF2-40B4-BE49-F238E27FC236}">
                <a16:creationId xmlns:a16="http://schemas.microsoft.com/office/drawing/2014/main" id="{91FAFD2F-A0A8-C554-1350-40E05BA4348F}"/>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E6455240-73DD-ADDD-A83C-700E425B184B}"/>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30</a:t>
            </a:fld>
            <a:endParaRPr lang="en-US" noProof="0" dirty="0"/>
          </a:p>
        </p:txBody>
      </p:sp>
      <p:pic>
        <p:nvPicPr>
          <p:cNvPr id="6" name="Image 7">
            <a:extLst>
              <a:ext uri="{FF2B5EF4-FFF2-40B4-BE49-F238E27FC236}">
                <a16:creationId xmlns:a16="http://schemas.microsoft.com/office/drawing/2014/main" id="{D3D0E67F-687F-2600-BE2C-817626181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42AA151C-BF6A-4FB3-954F-4C22DF3AC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B269396D-25E7-536A-89D5-6500471D4D56}"/>
              </a:ext>
            </a:extLst>
          </p:cNvPr>
          <p:cNvSpPr>
            <a:spLocks noGrp="1"/>
          </p:cNvSpPr>
          <p:nvPr>
            <p:ph idx="1"/>
          </p:nvPr>
        </p:nvSpPr>
        <p:spPr>
          <a:xfrm>
            <a:off x="775109" y="1321324"/>
            <a:ext cx="7777113" cy="4449446"/>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2. WORMS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A worm is a self-replicating malware that spreads automatically, without human involvement.</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How worms work: Exploit network vulnerabilities, Spread across computers rapidly and Consume bandwidth and system resources</a:t>
            </a:r>
          </a:p>
          <a:p>
            <a:pPr marL="0" indent="0">
              <a:buNone/>
            </a:pPr>
            <a:r>
              <a:rPr lang="en-US" b="1" u="sng" noProof="0" dirty="0">
                <a:effectLst/>
                <a:latin typeface="Calibri" panose="020F0502020204030204" pitchFamily="34" charset="0"/>
                <a:ea typeface="Calibri" panose="020F0502020204030204" pitchFamily="34" charset="0"/>
                <a:cs typeface="Calibri" panose="020F0502020204030204" pitchFamily="34" charset="0"/>
              </a:rPr>
              <a:t>Key characteristics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Autonomous replication</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Can cause massive network slow Downs</a:t>
            </a:r>
          </a:p>
          <a:p>
            <a:r>
              <a:rPr lang="en-US" noProof="0" dirty="0">
                <a:effectLst/>
                <a:latin typeface="Calibri" panose="020F0502020204030204" pitchFamily="34" charset="0"/>
                <a:ea typeface="Calibri" panose="020F0502020204030204" pitchFamily="34" charset="0"/>
                <a:cs typeface="Calibri" panose="020F0502020204030204" pitchFamily="34" charset="0"/>
              </a:rPr>
              <a:t>Examples: ILOVEYOU, WannaCry worm</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4453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045CB-DC18-FD9B-F2E2-1545E8443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C6EC7-D52B-A490-6E9C-35D16F000339}"/>
              </a:ext>
            </a:extLst>
          </p:cNvPr>
          <p:cNvSpPr>
            <a:spLocks noGrp="1"/>
          </p:cNvSpPr>
          <p:nvPr>
            <p:ph type="title"/>
          </p:nvPr>
        </p:nvSpPr>
        <p:spPr>
          <a:xfrm>
            <a:off x="1781907" y="471834"/>
            <a:ext cx="6032914" cy="939555"/>
          </a:xfrm>
        </p:spPr>
        <p:txBody>
          <a:bodyPr>
            <a:noAutofit/>
          </a:bodyPr>
          <a:lstStyle/>
          <a:p>
            <a:r>
              <a:rPr lang="en-US" noProof="0" dirty="0">
                <a:effectLst/>
              </a:rPr>
              <a:t>MALWARE</a:t>
            </a:r>
          </a:p>
        </p:txBody>
      </p:sp>
      <p:sp>
        <p:nvSpPr>
          <p:cNvPr id="4" name="Footer Placeholder 3">
            <a:extLst>
              <a:ext uri="{FF2B5EF4-FFF2-40B4-BE49-F238E27FC236}">
                <a16:creationId xmlns:a16="http://schemas.microsoft.com/office/drawing/2014/main" id="{D4085259-7D09-EBF5-6B24-9A8457AB83E1}"/>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601F0A04-280D-6839-C534-ABE9C70D5528}"/>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31</a:t>
            </a:fld>
            <a:endParaRPr lang="en-US" noProof="0" dirty="0"/>
          </a:p>
        </p:txBody>
      </p:sp>
      <p:pic>
        <p:nvPicPr>
          <p:cNvPr id="6" name="Image 7">
            <a:extLst>
              <a:ext uri="{FF2B5EF4-FFF2-40B4-BE49-F238E27FC236}">
                <a16:creationId xmlns:a16="http://schemas.microsoft.com/office/drawing/2014/main" id="{C6CE95B9-087D-0E26-B861-2E6C02B9E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F4F46A9D-C7A3-5DA4-0B3F-99512BF4D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7C56FE17-C4BE-7A0B-0621-F4A9206EF484}"/>
              </a:ext>
            </a:extLst>
          </p:cNvPr>
          <p:cNvSpPr>
            <a:spLocks noGrp="1"/>
          </p:cNvSpPr>
          <p:nvPr>
            <p:ph idx="1"/>
          </p:nvPr>
        </p:nvSpPr>
        <p:spPr>
          <a:xfrm>
            <a:off x="550073" y="1255397"/>
            <a:ext cx="8116479" cy="5048372"/>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3. TROJANS (TROJAN HORSES)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A trojan is malware disguised as a legitimate program, tricking users into installing it.</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How trojans work: Pretend to be useful tools, games, installers but Once installed, open backdoors or steal data.</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Often used to deliver other malware (like ransomware)</a:t>
            </a:r>
          </a:p>
          <a:p>
            <a:pPr marL="0" lv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Key characteristics: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Relies on social engineering</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Does NOT self-replicate</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Used for spying, stealing passwords, remote control</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002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6DFFA-E6E5-46C6-DDB2-833139B99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6F588-5534-53B8-358A-4F33FCFF8D91}"/>
              </a:ext>
            </a:extLst>
          </p:cNvPr>
          <p:cNvSpPr>
            <a:spLocks noGrp="1"/>
          </p:cNvSpPr>
          <p:nvPr>
            <p:ph type="title"/>
          </p:nvPr>
        </p:nvSpPr>
        <p:spPr>
          <a:xfrm>
            <a:off x="1781907" y="471834"/>
            <a:ext cx="6032914" cy="939555"/>
          </a:xfrm>
        </p:spPr>
        <p:txBody>
          <a:bodyPr>
            <a:noAutofit/>
          </a:bodyPr>
          <a:lstStyle/>
          <a:p>
            <a:r>
              <a:rPr lang="en-US" noProof="0" dirty="0">
                <a:effectLst/>
              </a:rPr>
              <a:t>MALWARE</a:t>
            </a:r>
          </a:p>
        </p:txBody>
      </p:sp>
      <p:sp>
        <p:nvSpPr>
          <p:cNvPr id="4" name="Footer Placeholder 3">
            <a:extLst>
              <a:ext uri="{FF2B5EF4-FFF2-40B4-BE49-F238E27FC236}">
                <a16:creationId xmlns:a16="http://schemas.microsoft.com/office/drawing/2014/main" id="{4E415855-9D65-2D35-5F01-F1C59177A635}"/>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083CD9E-3BB3-C9E1-9BA3-1CA6EFF5F79A}"/>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32</a:t>
            </a:fld>
            <a:endParaRPr lang="en-US" noProof="0" dirty="0"/>
          </a:p>
        </p:txBody>
      </p:sp>
      <p:pic>
        <p:nvPicPr>
          <p:cNvPr id="6" name="Image 7">
            <a:extLst>
              <a:ext uri="{FF2B5EF4-FFF2-40B4-BE49-F238E27FC236}">
                <a16:creationId xmlns:a16="http://schemas.microsoft.com/office/drawing/2014/main" id="{DF2512C7-0AC4-17E2-0016-7595509BB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57311FB2-9085-8BD8-8BD8-AEABDD0BC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611DDC02-FDFC-2368-EA9A-7B7E0613A35D}"/>
              </a:ext>
            </a:extLst>
          </p:cNvPr>
          <p:cNvSpPr>
            <a:spLocks noGrp="1"/>
          </p:cNvSpPr>
          <p:nvPr>
            <p:ph idx="1"/>
          </p:nvPr>
        </p:nvSpPr>
        <p:spPr>
          <a:xfrm>
            <a:off x="593889" y="1123360"/>
            <a:ext cx="7616858" cy="5369515"/>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4. Ransomware</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Ransomware encrypts files or locks the system and demands payment to restore access.</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How ransomware works: </a:t>
            </a:r>
            <a:r>
              <a:rPr lang="en-US" noProof="0" dirty="0">
                <a:effectLst/>
                <a:latin typeface="Calibri" panose="020F0502020204030204" pitchFamily="34" charset="0"/>
                <a:ea typeface="Calibri" panose="020F0502020204030204" pitchFamily="34" charset="0"/>
                <a:cs typeface="Calibri" panose="020F0502020204030204" pitchFamily="34" charset="0"/>
              </a:rPr>
              <a:t>Delivered via email attachments, malicious links, or exploit kits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Encrypts data with strong cryptography</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Displays a ransom note demanding money (usually cryptocurrency)</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TYPES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Crypto-ransomware: encrypts files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Locker-ransomware: locks the entire device</a:t>
            </a:r>
          </a:p>
          <a:p>
            <a:pPr lvl="0"/>
            <a:r>
              <a:rPr lang="en-US" noProof="0" dirty="0" err="1">
                <a:effectLst/>
                <a:latin typeface="Calibri" panose="020F0502020204030204" pitchFamily="34" charset="0"/>
                <a:ea typeface="Calibri" panose="020F0502020204030204" pitchFamily="34" charset="0"/>
                <a:cs typeface="Calibri" panose="020F0502020204030204" pitchFamily="34" charset="0"/>
              </a:rPr>
              <a:t>Leakware</a:t>
            </a:r>
            <a:r>
              <a:rPr lang="en-US" noProof="0" dirty="0">
                <a:effectLst/>
                <a:latin typeface="Calibri" panose="020F0502020204030204" pitchFamily="34" charset="0"/>
                <a:ea typeface="Calibri" panose="020F0502020204030204" pitchFamily="34" charset="0"/>
                <a:cs typeface="Calibri" panose="020F0502020204030204" pitchFamily="34" charset="0"/>
              </a:rPr>
              <a:t>: Threatens to leak stolen data</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9287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3ED15-0A62-36EA-D4C0-0F0CC66E8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D8A67-B247-95CD-A6B5-C6C8E96AA879}"/>
              </a:ext>
            </a:extLst>
          </p:cNvPr>
          <p:cNvSpPr>
            <a:spLocks noGrp="1"/>
          </p:cNvSpPr>
          <p:nvPr>
            <p:ph type="title"/>
          </p:nvPr>
        </p:nvSpPr>
        <p:spPr>
          <a:xfrm>
            <a:off x="1781907" y="471834"/>
            <a:ext cx="6032914" cy="939555"/>
          </a:xfrm>
        </p:spPr>
        <p:txBody>
          <a:bodyPr>
            <a:noAutofit/>
          </a:bodyPr>
          <a:lstStyle/>
          <a:p>
            <a:r>
              <a:rPr lang="en-US" noProof="0" dirty="0">
                <a:effectLst/>
              </a:rPr>
              <a:t>MALWARE</a:t>
            </a:r>
          </a:p>
        </p:txBody>
      </p:sp>
      <p:sp>
        <p:nvSpPr>
          <p:cNvPr id="4" name="Footer Placeholder 3">
            <a:extLst>
              <a:ext uri="{FF2B5EF4-FFF2-40B4-BE49-F238E27FC236}">
                <a16:creationId xmlns:a16="http://schemas.microsoft.com/office/drawing/2014/main" id="{A9C2821B-AAB4-6CC2-74F6-590616079D39}"/>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9F0387A-35B5-F2A3-4476-C7B3A29939F8}"/>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33</a:t>
            </a:fld>
            <a:endParaRPr lang="en-US" noProof="0" dirty="0"/>
          </a:p>
        </p:txBody>
      </p:sp>
      <p:pic>
        <p:nvPicPr>
          <p:cNvPr id="6" name="Image 7">
            <a:extLst>
              <a:ext uri="{FF2B5EF4-FFF2-40B4-BE49-F238E27FC236}">
                <a16:creationId xmlns:a16="http://schemas.microsoft.com/office/drawing/2014/main" id="{659F1D1A-6D02-E328-5E48-E4ED0B25D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2C0D4DB1-A15D-E420-ADA9-1AA030E4B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3901C2EF-98E3-A1A4-7DF6-B1EEE019D9CC}"/>
              </a:ext>
            </a:extLst>
          </p:cNvPr>
          <p:cNvSpPr>
            <a:spLocks noGrp="1"/>
          </p:cNvSpPr>
          <p:nvPr>
            <p:ph idx="1"/>
          </p:nvPr>
        </p:nvSpPr>
        <p:spPr>
          <a:xfrm>
            <a:off x="631596" y="1200025"/>
            <a:ext cx="8318662" cy="5302863"/>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5. SPYWARE</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Spyware secretly monitors user activity and steals sensitive information.</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How spyware works: </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Tracks keystrokes (keyloggers)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Captures screenshots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Steals browser data or login credentials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Monitors communications</a:t>
            </a:r>
          </a:p>
          <a:p>
            <a:r>
              <a:rPr lang="en-US" noProof="0" dirty="0">
                <a:effectLst/>
                <a:latin typeface="Calibri" panose="020F0502020204030204" pitchFamily="34" charset="0"/>
                <a:ea typeface="Calibri" panose="020F0502020204030204" pitchFamily="34" charset="0"/>
                <a:cs typeface="Calibri" panose="020F0502020204030204" pitchFamily="34" charset="0"/>
              </a:rPr>
              <a:t>Common targets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Banking information</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Email/passwords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Personal data for identity theft</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458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3893-3227-667C-FB3A-91902686A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DFAE1-417B-4E7A-3528-380D89E008F3}"/>
              </a:ext>
            </a:extLst>
          </p:cNvPr>
          <p:cNvSpPr>
            <a:spLocks noGrp="1"/>
          </p:cNvSpPr>
          <p:nvPr>
            <p:ph type="title"/>
          </p:nvPr>
        </p:nvSpPr>
        <p:spPr>
          <a:xfrm>
            <a:off x="1781907" y="471834"/>
            <a:ext cx="6032914" cy="939555"/>
          </a:xfrm>
        </p:spPr>
        <p:txBody>
          <a:bodyPr>
            <a:noAutofit/>
          </a:bodyPr>
          <a:lstStyle/>
          <a:p>
            <a:r>
              <a:rPr lang="en-US" noProof="0" dirty="0">
                <a:effectLst/>
              </a:rPr>
              <a:t>MALWARE</a:t>
            </a:r>
          </a:p>
        </p:txBody>
      </p:sp>
      <p:sp>
        <p:nvSpPr>
          <p:cNvPr id="4" name="Footer Placeholder 3">
            <a:extLst>
              <a:ext uri="{FF2B5EF4-FFF2-40B4-BE49-F238E27FC236}">
                <a16:creationId xmlns:a16="http://schemas.microsoft.com/office/drawing/2014/main" id="{13D81056-BA06-9A21-AD0D-ED1FF5782129}"/>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A31603BA-FF2A-A778-00C1-97D608449993}"/>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34</a:t>
            </a:fld>
            <a:endParaRPr lang="en-US" noProof="0" dirty="0"/>
          </a:p>
        </p:txBody>
      </p:sp>
      <p:pic>
        <p:nvPicPr>
          <p:cNvPr id="6" name="Image 7">
            <a:extLst>
              <a:ext uri="{FF2B5EF4-FFF2-40B4-BE49-F238E27FC236}">
                <a16:creationId xmlns:a16="http://schemas.microsoft.com/office/drawing/2014/main" id="{8FB38AE6-3A14-5832-D3CB-640DDC4AA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1F37A13A-C03B-1974-01A6-75C9D0100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CCE625EE-4D85-1BC8-AA14-A22DF39612C8}"/>
              </a:ext>
            </a:extLst>
          </p:cNvPr>
          <p:cNvSpPr>
            <a:spLocks noGrp="1"/>
          </p:cNvSpPr>
          <p:nvPr>
            <p:ph idx="1"/>
          </p:nvPr>
        </p:nvSpPr>
        <p:spPr>
          <a:xfrm>
            <a:off x="452487" y="1242708"/>
            <a:ext cx="8339822" cy="5048373"/>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6. ROOTKITS</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A rootkit is a stealthy type of malware designed to give attackers hidden, persistent, and privileged access to a system.</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How rootkits work: - </a:t>
            </a:r>
            <a:r>
              <a:rPr lang="en-US" noProof="0" dirty="0">
                <a:effectLst/>
                <a:latin typeface="Calibri" panose="020F0502020204030204" pitchFamily="34" charset="0"/>
                <a:ea typeface="Calibri" panose="020F0502020204030204" pitchFamily="34" charset="0"/>
                <a:cs typeface="Calibri" panose="020F0502020204030204" pitchFamily="34" charset="0"/>
              </a:rPr>
              <a:t>Modify system files and OS components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Hide processes, files, and malware activity</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Allow attackers remote control without being detected</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Key characteristics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Very difficult to detect</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Can remain in the system for long periods</a:t>
            </a:r>
          </a:p>
          <a:p>
            <a:pPr lvl="0"/>
            <a:r>
              <a:rPr lang="en-US" noProof="0" dirty="0">
                <a:effectLst/>
                <a:latin typeface="Calibri" panose="020F0502020204030204" pitchFamily="34" charset="0"/>
                <a:ea typeface="Calibri" panose="020F0502020204030204" pitchFamily="34" charset="0"/>
                <a:cs typeface="Calibri" panose="020F0502020204030204" pitchFamily="34" charset="0"/>
              </a:rPr>
              <a:t>Often used to maintain access after an initial attack.</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4968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0B3F-178B-110F-75AD-316D7A55A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D8522-F7F1-03D3-3AF7-BB46F8B8A816}"/>
              </a:ext>
            </a:extLst>
          </p:cNvPr>
          <p:cNvSpPr>
            <a:spLocks noGrp="1"/>
          </p:cNvSpPr>
          <p:nvPr>
            <p:ph type="title"/>
          </p:nvPr>
        </p:nvSpPr>
        <p:spPr>
          <a:xfrm>
            <a:off x="1781907" y="471834"/>
            <a:ext cx="6032914" cy="939555"/>
          </a:xfrm>
        </p:spPr>
        <p:txBody>
          <a:bodyPr>
            <a:noAutofit/>
          </a:bodyPr>
          <a:lstStyle/>
          <a:p>
            <a:r>
              <a:rPr lang="en-US" noProof="0" dirty="0">
                <a:effectLst/>
              </a:rPr>
              <a:t>MALWARE</a:t>
            </a:r>
          </a:p>
        </p:txBody>
      </p:sp>
      <p:sp>
        <p:nvSpPr>
          <p:cNvPr id="4" name="Footer Placeholder 3">
            <a:extLst>
              <a:ext uri="{FF2B5EF4-FFF2-40B4-BE49-F238E27FC236}">
                <a16:creationId xmlns:a16="http://schemas.microsoft.com/office/drawing/2014/main" id="{D74CD10A-691E-0DAB-53EF-A6D31B5F22C4}"/>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3F7CDF74-B6F0-EFFE-3B32-D2A5ADDBE5EA}"/>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35</a:t>
            </a:fld>
            <a:endParaRPr lang="en-US" noProof="0" dirty="0"/>
          </a:p>
        </p:txBody>
      </p:sp>
      <p:pic>
        <p:nvPicPr>
          <p:cNvPr id="6" name="Image 7">
            <a:extLst>
              <a:ext uri="{FF2B5EF4-FFF2-40B4-BE49-F238E27FC236}">
                <a16:creationId xmlns:a16="http://schemas.microsoft.com/office/drawing/2014/main" id="{6B54DCCE-AA5A-0F77-4654-93BE7DDC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9384523C-6C5D-9957-A520-8070A2036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2F035434-3495-31F0-56F7-77870E805F4C}"/>
              </a:ext>
            </a:extLst>
          </p:cNvPr>
          <p:cNvSpPr>
            <a:spLocks noGrp="1"/>
          </p:cNvSpPr>
          <p:nvPr>
            <p:ph idx="1"/>
          </p:nvPr>
        </p:nvSpPr>
        <p:spPr>
          <a:xfrm>
            <a:off x="603315" y="1123360"/>
            <a:ext cx="8107052" cy="5369515"/>
          </a:xfrm>
        </p:spPr>
        <p:txBody>
          <a:bodyPr>
            <a:noAutofit/>
          </a:bodyPr>
          <a:lstStyle/>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7. BOTNETS</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A botnet is a network of infected devices (bots or zombies) controlled remotely by a cybercriminal (botmaster).</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How botnets work: Malware infects devices and connects them to a command-and-control server, Attackers control thousands or millions of compromised devices, </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Botnets are used for</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Distributed Denial of Service (DDoS) attacks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Spamming campaigns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Cryptocurrency mining</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Credential stuffing</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Malware distribution</a:t>
            </a:r>
          </a:p>
          <a:p>
            <a:pPr marL="0" indent="0">
              <a:buNone/>
            </a:pPr>
            <a:r>
              <a:rPr lang="en-US" sz="1400" b="1" noProof="0" dirty="0">
                <a:effectLst/>
                <a:latin typeface="Calibri" panose="020F0502020204030204" pitchFamily="34" charset="0"/>
                <a:ea typeface="Calibri" panose="020F0502020204030204" pitchFamily="34" charset="0"/>
                <a:cs typeface="Calibri" panose="020F0502020204030204" pitchFamily="34" charset="0"/>
              </a:rPr>
              <a:t>Key characteristics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Devices act without the owner’s knowledge</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Highly scalable and dangerous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Can take down major websites or infrastructures</a:t>
            </a: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8300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F1DB1-69F5-9E30-E2B8-4B7ED8879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27FB7-83F8-5C89-FC71-D9995434F510}"/>
              </a:ext>
            </a:extLst>
          </p:cNvPr>
          <p:cNvSpPr>
            <a:spLocks noGrp="1"/>
          </p:cNvSpPr>
          <p:nvPr>
            <p:ph type="title"/>
          </p:nvPr>
        </p:nvSpPr>
        <p:spPr>
          <a:xfrm>
            <a:off x="1781907" y="471834"/>
            <a:ext cx="6032914" cy="939555"/>
          </a:xfrm>
        </p:spPr>
        <p:txBody>
          <a:bodyPr>
            <a:noAutofit/>
          </a:bodyPr>
          <a:lstStyle/>
          <a:p>
            <a:r>
              <a:rPr lang="en-US" noProof="0" dirty="0">
                <a:effectLst/>
              </a:rPr>
              <a:t>Summary table for malwares</a:t>
            </a:r>
          </a:p>
        </p:txBody>
      </p:sp>
      <p:sp>
        <p:nvSpPr>
          <p:cNvPr id="4" name="Footer Placeholder 3">
            <a:extLst>
              <a:ext uri="{FF2B5EF4-FFF2-40B4-BE49-F238E27FC236}">
                <a16:creationId xmlns:a16="http://schemas.microsoft.com/office/drawing/2014/main" id="{63B26DC1-9A5E-384A-313E-D36B8BA22539}"/>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1B47FEDF-0B55-AB82-F028-F758D92F51EE}"/>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36</a:t>
            </a:fld>
            <a:endParaRPr lang="en-US" noProof="0" dirty="0"/>
          </a:p>
        </p:txBody>
      </p:sp>
      <p:pic>
        <p:nvPicPr>
          <p:cNvPr id="6" name="Image 7">
            <a:extLst>
              <a:ext uri="{FF2B5EF4-FFF2-40B4-BE49-F238E27FC236}">
                <a16:creationId xmlns:a16="http://schemas.microsoft.com/office/drawing/2014/main" id="{BA49A80E-33B1-E817-A67D-8EA27FB50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D6E0519C-A363-4939-BBBA-D5E2D0107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9476BD01-28DA-D754-E519-89474153A18D}"/>
              </a:ext>
            </a:extLst>
          </p:cNvPr>
          <p:cNvSpPr>
            <a:spLocks noGrp="1"/>
          </p:cNvSpPr>
          <p:nvPr>
            <p:ph idx="1"/>
          </p:nvPr>
        </p:nvSpPr>
        <p:spPr>
          <a:xfrm>
            <a:off x="211015" y="1123360"/>
            <a:ext cx="8616462" cy="4843685"/>
          </a:xfrm>
        </p:spPr>
        <p:txBody>
          <a:bodyPr>
            <a:noAutofit/>
          </a:bodyPr>
          <a:lstStyle/>
          <a:p>
            <a:pPr marL="0" indent="0">
              <a:buNone/>
            </a:pPr>
            <a:br>
              <a:rPr lang="en-US" noProof="0" dirty="0">
                <a:effectLst/>
                <a:latin typeface="Calibri" panose="020F0502020204030204" pitchFamily="34" charset="0"/>
                <a:ea typeface="Calibri" panose="020F0502020204030204" pitchFamily="34" charset="0"/>
                <a:cs typeface="Calibri" panose="020F0502020204030204" pitchFamily="34" charset="0"/>
              </a:rPr>
            </a:br>
            <a:endParaRPr lang="en-US" noProof="0" dirty="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61E981AF-FB99-2977-B7B2-BBF008B2D663}"/>
              </a:ext>
            </a:extLst>
          </p:cNvPr>
          <p:cNvGraphicFramePr>
            <a:graphicFrameLocks noGrp="1"/>
          </p:cNvGraphicFramePr>
          <p:nvPr>
            <p:extLst>
              <p:ext uri="{D42A27DB-BD31-4B8C-83A1-F6EECF244321}">
                <p14:modId xmlns:p14="http://schemas.microsoft.com/office/powerpoint/2010/main" val="3588695414"/>
              </p:ext>
            </p:extLst>
          </p:nvPr>
        </p:nvGraphicFramePr>
        <p:xfrm>
          <a:off x="211015" y="1434134"/>
          <a:ext cx="8721972" cy="4886194"/>
        </p:xfrm>
        <a:graphic>
          <a:graphicData uri="http://schemas.openxmlformats.org/drawingml/2006/table">
            <a:tbl>
              <a:tblPr/>
              <a:tblGrid>
                <a:gridCol w="1667612">
                  <a:extLst>
                    <a:ext uri="{9D8B030D-6E8A-4147-A177-3AD203B41FA5}">
                      <a16:colId xmlns:a16="http://schemas.microsoft.com/office/drawing/2014/main" val="2621405406"/>
                    </a:ext>
                  </a:extLst>
                </a:gridCol>
                <a:gridCol w="1763590">
                  <a:extLst>
                    <a:ext uri="{9D8B030D-6E8A-4147-A177-3AD203B41FA5}">
                      <a16:colId xmlns:a16="http://schemas.microsoft.com/office/drawing/2014/main" val="814910257"/>
                    </a:ext>
                  </a:extLst>
                </a:gridCol>
                <a:gridCol w="1943549">
                  <a:extLst>
                    <a:ext uri="{9D8B030D-6E8A-4147-A177-3AD203B41FA5}">
                      <a16:colId xmlns:a16="http://schemas.microsoft.com/office/drawing/2014/main" val="1183072327"/>
                    </a:ext>
                  </a:extLst>
                </a:gridCol>
                <a:gridCol w="1391678">
                  <a:extLst>
                    <a:ext uri="{9D8B030D-6E8A-4147-A177-3AD203B41FA5}">
                      <a16:colId xmlns:a16="http://schemas.microsoft.com/office/drawing/2014/main" val="187701097"/>
                    </a:ext>
                  </a:extLst>
                </a:gridCol>
                <a:gridCol w="1955543">
                  <a:extLst>
                    <a:ext uri="{9D8B030D-6E8A-4147-A177-3AD203B41FA5}">
                      <a16:colId xmlns:a16="http://schemas.microsoft.com/office/drawing/2014/main" val="585507134"/>
                    </a:ext>
                  </a:extLst>
                </a:gridCol>
              </a:tblGrid>
              <a:tr h="427543">
                <a:tc>
                  <a:txBody>
                    <a:bodyPr/>
                    <a:lstStyle/>
                    <a:p>
                      <a:pPr>
                        <a:buNone/>
                      </a:pPr>
                      <a:r>
                        <a:rPr lang="en-US" sz="1800" b="1" noProof="0" dirty="0">
                          <a:latin typeface="Calibri" panose="020F0502020204030204" pitchFamily="34" charset="0"/>
                          <a:ea typeface="Calibri" panose="020F0502020204030204" pitchFamily="34" charset="0"/>
                          <a:cs typeface="Calibri" panose="020F0502020204030204" pitchFamily="34" charset="0"/>
                        </a:rPr>
                        <a:t>Malware Type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1" noProof="0" dirty="0">
                          <a:latin typeface="Calibri" panose="020F0502020204030204" pitchFamily="34" charset="0"/>
                          <a:ea typeface="Calibri" panose="020F0502020204030204" pitchFamily="34" charset="0"/>
                          <a:cs typeface="Calibri" panose="020F0502020204030204" pitchFamily="34" charset="0"/>
                        </a:rPr>
                        <a:t>Self-Replicating</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1" noProof="0" dirty="0">
                          <a:latin typeface="Calibri" panose="020F0502020204030204" pitchFamily="34" charset="0"/>
                          <a:ea typeface="Calibri" panose="020F0502020204030204" pitchFamily="34" charset="0"/>
                          <a:cs typeface="Calibri" panose="020F0502020204030204" pitchFamily="34" charset="0"/>
                        </a:rPr>
                        <a:t>Needs User Action</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1" noProof="0" dirty="0">
                          <a:latin typeface="Calibri" panose="020F0502020204030204" pitchFamily="34" charset="0"/>
                          <a:ea typeface="Calibri" panose="020F0502020204030204" pitchFamily="34" charset="0"/>
                          <a:cs typeface="Calibri" panose="020F0502020204030204" pitchFamily="34" charset="0"/>
                        </a:rPr>
                        <a:t>Primary Goal</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1" noProof="0" dirty="0">
                          <a:latin typeface="Calibri" panose="020F0502020204030204" pitchFamily="34" charset="0"/>
                          <a:ea typeface="Calibri" panose="020F0502020204030204" pitchFamily="34" charset="0"/>
                          <a:cs typeface="Calibri" panose="020F0502020204030204" pitchFamily="34" charset="0"/>
                        </a:rPr>
                        <a:t>Notable Feature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28231"/>
                  </a:ext>
                </a:extLst>
              </a:tr>
              <a:tr h="610774">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Virus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Needs host file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Yes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Damage/spread</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Attached to legitimate files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2776005"/>
                  </a:ext>
                </a:extLst>
              </a:tr>
              <a:tr h="794006">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Worm</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Yes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No</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Rapid spread</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Exploits networks automatically</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087367"/>
                  </a:ext>
                </a:extLst>
              </a:tr>
              <a:tr h="610774">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Trojan</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No</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Yes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Backdoor, theft</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Disguised as legitimate software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7344684"/>
                  </a:ext>
                </a:extLst>
              </a:tr>
              <a:tr h="610774">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Ransomware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No</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Sometimes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Extortion</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Encrypts files or locks device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3400069"/>
                  </a:ext>
                </a:extLst>
              </a:tr>
              <a:tr h="427543">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Spyware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No</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Sometimes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Surveillance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Keylogging, data theft</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8716001"/>
                  </a:ext>
                </a:extLst>
              </a:tr>
              <a:tr h="794006">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Rootkit</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No</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Sometimes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Hidden control</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Hard to detect, deep system access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44544"/>
                  </a:ext>
                </a:extLst>
              </a:tr>
              <a:tr h="610774">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Botnet</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Via bot malware</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 No</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Mass attacks</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b="0" noProof="0" dirty="0">
                          <a:latin typeface="Calibri" panose="020F0502020204030204" pitchFamily="34" charset="0"/>
                          <a:ea typeface="Calibri" panose="020F0502020204030204" pitchFamily="34" charset="0"/>
                          <a:cs typeface="Calibri" panose="020F0502020204030204" pitchFamily="34" charset="0"/>
                        </a:rPr>
                        <a:t>Large-scale remote control</a:t>
                      </a:r>
                    </a:p>
                  </a:txBody>
                  <a:tcPr marL="46196" marR="46196" marT="23098" marB="230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5809731"/>
                  </a:ext>
                </a:extLst>
              </a:tr>
            </a:tbl>
          </a:graphicData>
        </a:graphic>
      </p:graphicFrame>
    </p:spTree>
    <p:extLst>
      <p:ext uri="{BB962C8B-B14F-4D97-AF65-F5344CB8AC3E}">
        <p14:creationId xmlns:p14="http://schemas.microsoft.com/office/powerpoint/2010/main" val="719428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111B-0EEA-9DF0-1C2B-040EC510FA2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5658C8F-9548-DC23-CFC5-8F1FD5F7EDA9}"/>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6E743980-5350-B42F-0E43-D1BF5D677D02}"/>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37</a:t>
            </a:fld>
            <a:endParaRPr lang="en-US" noProof="0" dirty="0"/>
          </a:p>
        </p:txBody>
      </p:sp>
      <p:pic>
        <p:nvPicPr>
          <p:cNvPr id="6" name="Image 7">
            <a:extLst>
              <a:ext uri="{FF2B5EF4-FFF2-40B4-BE49-F238E27FC236}">
                <a16:creationId xmlns:a16="http://schemas.microsoft.com/office/drawing/2014/main" id="{DF13FFC6-8980-19B3-0CAB-7FCBE73BC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027B3421-6E02-E17B-0DE0-D2E1067E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27AF1913-641E-3168-F2E7-11CD211719A1}"/>
              </a:ext>
            </a:extLst>
          </p:cNvPr>
          <p:cNvSpPr>
            <a:spLocks noGrp="1"/>
          </p:cNvSpPr>
          <p:nvPr>
            <p:ph idx="1"/>
          </p:nvPr>
        </p:nvSpPr>
        <p:spPr>
          <a:xfrm>
            <a:off x="509047" y="1753712"/>
            <a:ext cx="8163613" cy="4566614"/>
          </a:xfrm>
        </p:spPr>
        <p:txBody>
          <a:bodyPr>
            <a:noAutofit/>
          </a:bodyPr>
          <a:lstStyle/>
          <a:p>
            <a:pPr marL="0" indent="0">
              <a:buNone/>
            </a:pPr>
            <a:r>
              <a:rPr lang="en-US" sz="1600" b="1" noProof="0" dirty="0">
                <a:effectLst/>
                <a:latin typeface="Calibri" panose="020F0502020204030204" pitchFamily="34" charset="0"/>
                <a:ea typeface="Calibri" panose="020F0502020204030204" pitchFamily="34" charset="0"/>
                <a:cs typeface="Calibri" panose="020F0502020204030204" pitchFamily="34" charset="0"/>
              </a:rPr>
              <a:t>1. </a:t>
            </a:r>
            <a:r>
              <a:rPr lang="en-US" b="1" noProof="0" dirty="0">
                <a:effectLst/>
                <a:latin typeface="Calibri" panose="020F0502020204030204" pitchFamily="34" charset="0"/>
                <a:ea typeface="Calibri" panose="020F0502020204030204" pitchFamily="34" charset="0"/>
                <a:cs typeface="Calibri" panose="020F0502020204030204" pitchFamily="34" charset="0"/>
              </a:rPr>
              <a:t>Email Attachments</a:t>
            </a:r>
          </a:p>
          <a:p>
            <a:pPr mar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Malware is often delivered through malicious files attached to emails. Cybercriminals send emails that appear legitimate sometimes mimicking banks, employers, or service providers to trick users into opening infected attachments such as PDFs, Word documents, compressed files (.zip), or executables. Once opened, the file may install malware, run hidden scripts, or exploit vulnerabilities in document readers.</a:t>
            </a:r>
          </a:p>
          <a:p>
            <a:pPr marL="0" indent="0">
              <a:buNone/>
            </a:pPr>
            <a:r>
              <a:rPr lang="en-US" sz="1600" b="1" noProof="0" dirty="0">
                <a:effectLst/>
                <a:latin typeface="Calibri" panose="020F0502020204030204" pitchFamily="34" charset="0"/>
                <a:ea typeface="Calibri" panose="020F0502020204030204" pitchFamily="34" charset="0"/>
                <a:cs typeface="Calibri" panose="020F0502020204030204" pitchFamily="34" charset="0"/>
              </a:rPr>
              <a:t>2. </a:t>
            </a:r>
            <a:r>
              <a:rPr lang="en-US" b="1" noProof="0" dirty="0">
                <a:effectLst/>
                <a:latin typeface="Calibri" panose="020F0502020204030204" pitchFamily="34" charset="0"/>
                <a:ea typeface="Calibri" panose="020F0502020204030204" pitchFamily="34" charset="0"/>
                <a:cs typeface="Calibri" panose="020F0502020204030204" pitchFamily="34" charset="0"/>
              </a:rPr>
              <a:t>Drive-By Downloads</a:t>
            </a: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A drive-by download occurs when a user visits a compromised or malicious website that automatically installs malware without requiring any interaction. Attackers exploit vulnerabilities in browsers, plugins, or outdated software. Even legitimate websites can be infected if their servers are compromised, making this method dangerous for ordinary users.</a:t>
            </a:r>
          </a:p>
          <a:p>
            <a:pPr marL="0" indent="0">
              <a:buNone/>
            </a:pPr>
            <a:endParaRPr lang="en-US" sz="16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6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A3E5ECEF-A105-4CB8-DE4F-F3DC61741D34}"/>
              </a:ext>
            </a:extLst>
          </p:cNvPr>
          <p:cNvSpPr>
            <a:spLocks noGrp="1"/>
          </p:cNvSpPr>
          <p:nvPr>
            <p:ph type="title"/>
          </p:nvPr>
        </p:nvSpPr>
        <p:spPr>
          <a:xfrm>
            <a:off x="685800" y="609600"/>
            <a:ext cx="7764463" cy="1325563"/>
          </a:xfrm>
        </p:spPr>
        <p:txBody>
          <a:bodyPr>
            <a:normAutofit/>
          </a:bodyPr>
          <a:lstStyle/>
          <a:p>
            <a:r>
              <a:rPr lang="en-US" noProof="0" dirty="0">
                <a:latin typeface="Calibri" panose="020F0502020204030204" pitchFamily="34" charset="0"/>
                <a:ea typeface="Calibri" panose="020F0502020204030204" pitchFamily="34" charset="0"/>
                <a:cs typeface="Calibri" panose="020F0502020204030204" pitchFamily="34" charset="0"/>
              </a:rPr>
              <a:t>Propagation</a:t>
            </a:r>
            <a:r>
              <a:rPr lang="en-US" noProof="0" dirty="0"/>
              <a:t> Methods</a:t>
            </a:r>
          </a:p>
        </p:txBody>
      </p:sp>
    </p:spTree>
    <p:extLst>
      <p:ext uri="{BB962C8B-B14F-4D97-AF65-F5344CB8AC3E}">
        <p14:creationId xmlns:p14="http://schemas.microsoft.com/office/powerpoint/2010/main" val="505287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52EC-1A63-2032-3F2D-BCE57CB2F3E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CD1562-D798-8331-71C1-7266FD69ECFB}"/>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E666218B-F8BD-104F-11CA-74ADAF264D37}"/>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38</a:t>
            </a:fld>
            <a:endParaRPr lang="en-US" noProof="0" dirty="0"/>
          </a:p>
        </p:txBody>
      </p:sp>
      <p:pic>
        <p:nvPicPr>
          <p:cNvPr id="6" name="Image 7">
            <a:extLst>
              <a:ext uri="{FF2B5EF4-FFF2-40B4-BE49-F238E27FC236}">
                <a16:creationId xmlns:a16="http://schemas.microsoft.com/office/drawing/2014/main" id="{9216F93E-6C6E-91BE-5F9A-5E8988B21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7CCFAE9E-6608-7E11-2E6C-2B6918998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8C3A5BCD-A050-31E2-9B4A-8FC81797BFA9}"/>
              </a:ext>
            </a:extLst>
          </p:cNvPr>
          <p:cNvSpPr>
            <a:spLocks noGrp="1"/>
          </p:cNvSpPr>
          <p:nvPr>
            <p:ph idx="1"/>
          </p:nvPr>
        </p:nvSpPr>
        <p:spPr>
          <a:xfrm>
            <a:off x="546755" y="1329179"/>
            <a:ext cx="7942039" cy="5163696"/>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3. USB Devices (Removable Media)</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Malware can spread through infected USB flash drives, external hard drives, or memory cards. When connected to a computer, the device may automatically execute malicious code (especially on systems with autorun enabled) or trick the user into opening infected files. This method is common in environments where computers are not connected to the internet, including some corporate or government networks.</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4. Social Engineering</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Social engineering relies on manipulating human behavior rather than exploiting technical flaws. Attackers use deception such as fake alerts, phishing messages, fake software updates, or impersonation—to convince victims to download malware or reveal sensitive data. Because it targets human psychology, social engineering remains one of the most effective malware delivery techniques.</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5. Exploiting Software Vulnerabilities</a:t>
            </a:r>
            <a:endParaRPr lang="en-US"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Many malware infections occur because attackers find and exploit weaknesses in software, operating systems, or network services. These vulnerabilities allow malware to execute code remotely, escalate privileges, or spread across systems without user interaction. Examples include unpatched operating systems, insecure applications, or outdated network services. Worms such as WannaCry spread globally by exploiting vulnerabilities automatically.</a:t>
            </a:r>
          </a:p>
          <a:p>
            <a:pPr marL="0" indent="0">
              <a:buNone/>
            </a:pPr>
            <a:endParaRPr lang="en-US" sz="1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4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7996D78D-9ED5-B589-E245-EB865C28ADD7}"/>
              </a:ext>
            </a:extLst>
          </p:cNvPr>
          <p:cNvSpPr>
            <a:spLocks noGrp="1"/>
          </p:cNvSpPr>
          <p:nvPr>
            <p:ph type="title"/>
          </p:nvPr>
        </p:nvSpPr>
        <p:spPr>
          <a:xfrm>
            <a:off x="685800" y="609600"/>
            <a:ext cx="7764463" cy="941229"/>
          </a:xfrm>
        </p:spPr>
        <p:txBody>
          <a:bodyPr>
            <a:normAutofit/>
          </a:bodyPr>
          <a:lstStyle/>
          <a:p>
            <a:r>
              <a:rPr lang="en-US" noProof="0" dirty="0">
                <a:latin typeface="Calibri" panose="020F0502020204030204" pitchFamily="34" charset="0"/>
                <a:ea typeface="Calibri" panose="020F0502020204030204" pitchFamily="34" charset="0"/>
                <a:cs typeface="Calibri" panose="020F0502020204030204" pitchFamily="34" charset="0"/>
              </a:rPr>
              <a:t>Propagation</a:t>
            </a:r>
            <a:r>
              <a:rPr lang="en-US" noProof="0" dirty="0"/>
              <a:t> Methods</a:t>
            </a:r>
          </a:p>
        </p:txBody>
      </p:sp>
    </p:spTree>
    <p:extLst>
      <p:ext uri="{BB962C8B-B14F-4D97-AF65-F5344CB8AC3E}">
        <p14:creationId xmlns:p14="http://schemas.microsoft.com/office/powerpoint/2010/main" val="4291684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0560-457B-99B4-809C-A096356AC5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26B8AD-FA09-6B2A-D388-C0331B35A9D9}"/>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52AC0DDA-2F24-B814-35B6-F05E2AA6C504}"/>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39</a:t>
            </a:fld>
            <a:endParaRPr lang="en-US" noProof="0" dirty="0"/>
          </a:p>
        </p:txBody>
      </p:sp>
      <p:pic>
        <p:nvPicPr>
          <p:cNvPr id="6" name="Image 7">
            <a:extLst>
              <a:ext uri="{FF2B5EF4-FFF2-40B4-BE49-F238E27FC236}">
                <a16:creationId xmlns:a16="http://schemas.microsoft.com/office/drawing/2014/main" id="{90647032-5C55-69DD-E735-C19CD4E75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6EB28CFE-F4C1-A6EB-0693-622E833D3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23034287-17CA-67F5-9D80-EDDE93C18654}"/>
              </a:ext>
            </a:extLst>
          </p:cNvPr>
          <p:cNvSpPr>
            <a:spLocks noGrp="1"/>
          </p:cNvSpPr>
          <p:nvPr>
            <p:ph idx="1"/>
          </p:nvPr>
        </p:nvSpPr>
        <p:spPr>
          <a:xfrm>
            <a:off x="348791" y="1329179"/>
            <a:ext cx="8257881" cy="5163696"/>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1. Financial Gain</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Most modern malware is created for profit. Cybercriminals use ransomware, banking trojans, crypto-jackers, and credential stealers to generate money by:</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Demanding ransom payments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Stealing credit card or banking information</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Mining cryptocurrency using victims’ computers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Selling stolen data on dark markets</a:t>
            </a:r>
            <a:br>
              <a:rPr lang="en-US" sz="1400" noProof="0" dirty="0">
                <a:effectLst/>
                <a:latin typeface="Calibri" panose="020F0502020204030204" pitchFamily="34" charset="0"/>
                <a:ea typeface="Calibri" panose="020F0502020204030204" pitchFamily="34" charset="0"/>
                <a:cs typeface="Calibri" panose="020F0502020204030204" pitchFamily="34" charset="0"/>
              </a:rPr>
            </a:br>
            <a:r>
              <a:rPr lang="en-US" sz="1400" noProof="0" dirty="0">
                <a:effectLst/>
                <a:latin typeface="Calibri" panose="020F0502020204030204" pitchFamily="34" charset="0"/>
                <a:ea typeface="Calibri" panose="020F0502020204030204" pitchFamily="34" charset="0"/>
                <a:cs typeface="Calibri" panose="020F0502020204030204" pitchFamily="34" charset="0"/>
              </a:rPr>
              <a:t>Financially motivated attacks are often organized, with groups operating like professional businesses.</a:t>
            </a:r>
          </a:p>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2. Espionage</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Malware is frequently used for spying on individuals, companies, or governments. Cyber espionage aims to steal confidential information such as: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Intellectual property</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Trade secrets</a:t>
            </a:r>
          </a:p>
          <a:p>
            <a:pPr lvl="0"/>
            <a:r>
              <a:rPr lang="en-US" sz="1400" noProof="0" dirty="0">
                <a:effectLst/>
                <a:latin typeface="Calibri" panose="020F0502020204030204" pitchFamily="34" charset="0"/>
                <a:ea typeface="Calibri" panose="020F0502020204030204" pitchFamily="34" charset="0"/>
                <a:cs typeface="Calibri" panose="020F0502020204030204" pitchFamily="34" charset="0"/>
              </a:rPr>
              <a:t>Diplomatic communications</a:t>
            </a:r>
          </a:p>
          <a:p>
            <a:pPr marL="0" indent="0">
              <a:buNone/>
            </a:pPr>
            <a:endParaRPr lang="en-US" sz="1400"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4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DBCE27EC-19B3-A172-2F78-FFDCE58FB4AE}"/>
              </a:ext>
            </a:extLst>
          </p:cNvPr>
          <p:cNvSpPr>
            <a:spLocks noGrp="1"/>
          </p:cNvSpPr>
          <p:nvPr>
            <p:ph type="title"/>
          </p:nvPr>
        </p:nvSpPr>
        <p:spPr>
          <a:xfrm>
            <a:off x="1178351" y="300893"/>
            <a:ext cx="6174556" cy="1326321"/>
          </a:xfrm>
        </p:spPr>
        <p:txBody>
          <a:bodyPr/>
          <a:lstStyle/>
          <a:p>
            <a:r>
              <a:rPr lang="en-US" noProof="0" dirty="0"/>
              <a:t>Motivations for Malware</a:t>
            </a:r>
          </a:p>
        </p:txBody>
      </p:sp>
      <p:pic>
        <p:nvPicPr>
          <p:cNvPr id="12" name="Image 11">
            <a:extLst>
              <a:ext uri="{FF2B5EF4-FFF2-40B4-BE49-F238E27FC236}">
                <a16:creationId xmlns:a16="http://schemas.microsoft.com/office/drawing/2014/main" id="{EF97A7CA-7758-9882-D100-082181B7D34C}"/>
              </a:ext>
            </a:extLst>
          </p:cNvPr>
          <p:cNvPicPr>
            <a:picLocks noChangeAspect="1"/>
          </p:cNvPicPr>
          <p:nvPr/>
        </p:nvPicPr>
        <p:blipFill>
          <a:blip r:embed="rId4"/>
          <a:stretch>
            <a:fillRect/>
          </a:stretch>
        </p:blipFill>
        <p:spPr>
          <a:xfrm>
            <a:off x="5052050" y="5063645"/>
            <a:ext cx="2800477" cy="1326321"/>
          </a:xfrm>
          <a:prstGeom prst="rect">
            <a:avLst/>
          </a:prstGeom>
        </p:spPr>
      </p:pic>
    </p:spTree>
    <p:extLst>
      <p:ext uri="{BB962C8B-B14F-4D97-AF65-F5344CB8AC3E}">
        <p14:creationId xmlns:p14="http://schemas.microsoft.com/office/powerpoint/2010/main" val="130032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8110-10A4-31A0-62BA-A6D8B504D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AE343-001B-8460-5B54-22BB1AB37C1D}"/>
              </a:ext>
            </a:extLst>
          </p:cNvPr>
          <p:cNvSpPr>
            <a:spLocks noGrp="1"/>
          </p:cNvSpPr>
          <p:nvPr>
            <p:ph type="title"/>
          </p:nvPr>
        </p:nvSpPr>
        <p:spPr/>
        <p:txBody>
          <a:bodyPr/>
          <a:lstStyle/>
          <a:p>
            <a:r>
              <a:rPr lang="en-US" noProof="0" dirty="0"/>
              <a:t>I. Introduction</a:t>
            </a:r>
          </a:p>
        </p:txBody>
      </p:sp>
      <p:sp>
        <p:nvSpPr>
          <p:cNvPr id="3" name="Content Placeholder 2">
            <a:extLst>
              <a:ext uri="{FF2B5EF4-FFF2-40B4-BE49-F238E27FC236}">
                <a16:creationId xmlns:a16="http://schemas.microsoft.com/office/drawing/2014/main" id="{EAD6F256-9E5C-2621-CF48-94D951EA922F}"/>
              </a:ext>
            </a:extLst>
          </p:cNvPr>
          <p:cNvSpPr>
            <a:spLocks noGrp="1"/>
          </p:cNvSpPr>
          <p:nvPr>
            <p:ph idx="1"/>
          </p:nvPr>
        </p:nvSpPr>
        <p:spPr>
          <a:xfrm>
            <a:off x="94268" y="1600200"/>
            <a:ext cx="8592532" cy="4525963"/>
          </a:xfrm>
        </p:spPr>
        <p:txBody>
          <a:bodyPr>
            <a:normAutofit/>
          </a:bodyPr>
          <a:lstStyle/>
          <a:p>
            <a:pPr marL="57150" indent="0">
              <a:buNone/>
            </a:pPr>
            <a:r>
              <a:rPr lang="en-US" b="1" noProof="0" dirty="0"/>
              <a:t>Definition of Bugs</a:t>
            </a:r>
          </a:p>
          <a:p>
            <a:pPr marL="57150" indent="0">
              <a:buNone/>
            </a:pPr>
            <a:r>
              <a:rPr lang="en-US" noProof="0" dirty="0"/>
              <a:t>A </a:t>
            </a:r>
            <a:r>
              <a:rPr lang="en-US" b="1" noProof="0" dirty="0"/>
              <a:t>bug</a:t>
            </a:r>
            <a:r>
              <a:rPr lang="en-US" noProof="0" dirty="0"/>
              <a:t> is an </a:t>
            </a:r>
            <a:r>
              <a:rPr lang="en-US" b="1" noProof="0" dirty="0"/>
              <a:t>error, flaw, or mistake in a computer program</a:t>
            </a:r>
            <a:r>
              <a:rPr lang="en-US" noProof="0" dirty="0"/>
              <a:t> that causes it to behave unexpectedly or incorrectly.</a:t>
            </a:r>
          </a:p>
          <a:p>
            <a:pPr marL="57150" indent="0">
              <a:buNone/>
            </a:pPr>
            <a:r>
              <a:rPr lang="en-US" noProof="0" dirty="0"/>
              <a:t>A </a:t>
            </a:r>
            <a:r>
              <a:rPr lang="en-US" b="1" noProof="0" dirty="0"/>
              <a:t>computer bug</a:t>
            </a:r>
            <a:r>
              <a:rPr lang="en-US" noProof="0" dirty="0"/>
              <a:t> is an </a:t>
            </a:r>
            <a:r>
              <a:rPr lang="en-US" b="1" noProof="0" dirty="0"/>
              <a:t>unintentional anomaly within software</a:t>
            </a:r>
            <a:r>
              <a:rPr lang="en-US" noProof="0" dirty="0"/>
              <a:t>, arising from mistakes in coding, misinterpreted requirements, design flaws, or integration issues. Bugs can cause programs to produce wrong results, malfunction, expose vulnerabilities, or fail under certain conditions.</a:t>
            </a:r>
          </a:p>
          <a:p>
            <a:pPr marL="57150" indent="0">
              <a:buNone/>
            </a:pPr>
            <a:endParaRPr lang="en-US" noProof="0" dirty="0"/>
          </a:p>
          <a:p>
            <a:pPr marL="457200" lvl="1" indent="0">
              <a:buNone/>
            </a:pPr>
            <a:endParaRPr lang="en-US" noProof="0" dirty="0"/>
          </a:p>
        </p:txBody>
      </p:sp>
      <p:sp>
        <p:nvSpPr>
          <p:cNvPr id="4" name="Footer Placeholder 3">
            <a:extLst>
              <a:ext uri="{FF2B5EF4-FFF2-40B4-BE49-F238E27FC236}">
                <a16:creationId xmlns:a16="http://schemas.microsoft.com/office/drawing/2014/main" id="{827EAC19-409A-6687-518E-5F2A03431A67}"/>
              </a:ext>
            </a:extLst>
          </p:cNvPr>
          <p:cNvSpPr>
            <a:spLocks noGrp="1"/>
          </p:cNvSpPr>
          <p:nvPr>
            <p:ph type="ftr" sz="quarter" idx="11"/>
          </p:nvPr>
        </p:nvSpPr>
        <p:spPr>
          <a:xfrm>
            <a:off x="3163439" y="6405440"/>
            <a:ext cx="5004649" cy="365125"/>
          </a:xfrm>
        </p:spPr>
        <p:txBody>
          <a:bodyPr/>
          <a:lstStyle/>
          <a:p>
            <a:r>
              <a:rPr lang="en-US" b="1" noProof="0" dirty="0">
                <a:solidFill>
                  <a:schemeClr val="tx1"/>
                </a:solidFill>
              </a:rPr>
              <a:t>COMPUTER BUGS AND MALWARE</a:t>
            </a:r>
          </a:p>
        </p:txBody>
      </p:sp>
      <p:sp>
        <p:nvSpPr>
          <p:cNvPr id="5" name="Slide Number Placeholder 4">
            <a:extLst>
              <a:ext uri="{FF2B5EF4-FFF2-40B4-BE49-F238E27FC236}">
                <a16:creationId xmlns:a16="http://schemas.microsoft.com/office/drawing/2014/main" id="{B7327E13-37E1-3270-D972-1DC663F3A09B}"/>
              </a:ext>
            </a:extLst>
          </p:cNvPr>
          <p:cNvSpPr>
            <a:spLocks noGrp="1"/>
          </p:cNvSpPr>
          <p:nvPr>
            <p:ph type="sldNum" sz="quarter" idx="12"/>
          </p:nvPr>
        </p:nvSpPr>
        <p:spPr/>
        <p:txBody>
          <a:bodyPr/>
          <a:lstStyle/>
          <a:p>
            <a:fld id="{C1FF6DA9-008F-8B48-92A6-B652298478BF}" type="slidenum">
              <a:rPr lang="en-US" noProof="0" smtClean="0"/>
              <a:t>4</a:t>
            </a:fld>
            <a:endParaRPr lang="en-US" noProof="0" dirty="0"/>
          </a:p>
        </p:txBody>
      </p:sp>
      <p:pic>
        <p:nvPicPr>
          <p:cNvPr id="6" name="Image 7">
            <a:extLst>
              <a:ext uri="{FF2B5EF4-FFF2-40B4-BE49-F238E27FC236}">
                <a16:creationId xmlns:a16="http://schemas.microsoft.com/office/drawing/2014/main" id="{324B438D-C479-A3F0-12F9-4A50FFD67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048469F0-5661-5A7C-B01C-2A60CDA45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205" y="27363"/>
            <a:ext cx="1116117" cy="1110997"/>
          </a:xfrm>
          <a:prstGeom prst="rect">
            <a:avLst/>
          </a:prstGeom>
        </p:spPr>
      </p:pic>
      <p:pic>
        <p:nvPicPr>
          <p:cNvPr id="8" name="Picture 7">
            <a:extLst>
              <a:ext uri="{FF2B5EF4-FFF2-40B4-BE49-F238E27FC236}">
                <a16:creationId xmlns:a16="http://schemas.microsoft.com/office/drawing/2014/main" id="{00E04E31-A46A-6879-66EC-C9137A521CE8}"/>
              </a:ext>
            </a:extLst>
          </p:cNvPr>
          <p:cNvPicPr>
            <a:picLocks noChangeAspect="1"/>
          </p:cNvPicPr>
          <p:nvPr/>
        </p:nvPicPr>
        <p:blipFill>
          <a:blip r:embed="rId3"/>
          <a:stretch>
            <a:fillRect/>
          </a:stretch>
        </p:blipFill>
        <p:spPr>
          <a:xfrm>
            <a:off x="3016577" y="4487862"/>
            <a:ext cx="5071621" cy="1917577"/>
          </a:xfrm>
          <a:prstGeom prst="rect">
            <a:avLst/>
          </a:prstGeom>
        </p:spPr>
      </p:pic>
    </p:spTree>
    <p:extLst>
      <p:ext uri="{BB962C8B-B14F-4D97-AF65-F5344CB8AC3E}">
        <p14:creationId xmlns:p14="http://schemas.microsoft.com/office/powerpoint/2010/main" val="4027773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EE58-5505-F295-18A2-D0232961C04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4A9497-DB61-5FFD-DE20-31BC75D04F88}"/>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40</a:t>
            </a:fld>
            <a:endParaRPr lang="en-US" noProof="0" dirty="0"/>
          </a:p>
        </p:txBody>
      </p:sp>
      <p:pic>
        <p:nvPicPr>
          <p:cNvPr id="6" name="Image 7">
            <a:extLst>
              <a:ext uri="{FF2B5EF4-FFF2-40B4-BE49-F238E27FC236}">
                <a16:creationId xmlns:a16="http://schemas.microsoft.com/office/drawing/2014/main" id="{D18EA6F5-FF12-8565-19A5-96F108658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64F8540B-4253-720C-8F0D-2793FC705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04C9D2C4-9DDE-5D1F-5100-4193128773EB}"/>
              </a:ext>
            </a:extLst>
          </p:cNvPr>
          <p:cNvSpPr>
            <a:spLocks noGrp="1"/>
          </p:cNvSpPr>
          <p:nvPr>
            <p:ph idx="1"/>
          </p:nvPr>
        </p:nvSpPr>
        <p:spPr>
          <a:xfrm>
            <a:off x="433633" y="1329179"/>
            <a:ext cx="8305014" cy="4991147"/>
          </a:xfrm>
        </p:spPr>
        <p:txBody>
          <a:bodyPr>
            <a:noAutofit/>
          </a:bodyPr>
          <a:lstStyle/>
          <a:p>
            <a:r>
              <a:rPr lang="en-US" sz="1300" noProof="0" dirty="0">
                <a:effectLst/>
                <a:latin typeface="Calibri" panose="020F0502020204030204" pitchFamily="34" charset="0"/>
                <a:ea typeface="Calibri" panose="020F0502020204030204" pitchFamily="34" charset="0"/>
                <a:cs typeface="Calibri" panose="020F0502020204030204" pitchFamily="34" charset="0"/>
              </a:rPr>
              <a:t>Military or strategic data</a:t>
            </a:r>
            <a:br>
              <a:rPr lang="en-US" sz="1300" noProof="0" dirty="0">
                <a:effectLst/>
                <a:latin typeface="Calibri" panose="020F0502020204030204" pitchFamily="34" charset="0"/>
                <a:ea typeface="Calibri" panose="020F0502020204030204" pitchFamily="34" charset="0"/>
                <a:cs typeface="Calibri" panose="020F0502020204030204" pitchFamily="34" charset="0"/>
              </a:rPr>
            </a:br>
            <a:r>
              <a:rPr lang="en-US" sz="1300" noProof="0" dirty="0">
                <a:effectLst/>
                <a:latin typeface="Calibri" panose="020F0502020204030204" pitchFamily="34" charset="0"/>
                <a:ea typeface="Calibri" panose="020F0502020204030204" pitchFamily="34" charset="0"/>
                <a:cs typeface="Calibri" panose="020F0502020204030204" pitchFamily="34" charset="0"/>
              </a:rPr>
              <a:t>These attacks are usually stealthy, long-term, and often associated with advanced persistent threats (APTs) backed by nation-states.</a:t>
            </a:r>
          </a:p>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3. Hacktivism</a:t>
            </a:r>
          </a:p>
          <a:p>
            <a:pPr marL="0" indent="0">
              <a:buNone/>
            </a:pPr>
            <a:r>
              <a:rPr lang="en-US" sz="1300" noProof="0" dirty="0">
                <a:effectLst/>
                <a:latin typeface="Calibri" panose="020F0502020204030204" pitchFamily="34" charset="0"/>
                <a:ea typeface="Calibri" panose="020F0502020204030204" pitchFamily="34" charset="0"/>
                <a:cs typeface="Calibri" panose="020F0502020204030204" pitchFamily="34" charset="0"/>
              </a:rPr>
              <a:t>Hacktivists use malware as a tool to promote political or social causes. Their goals may include:</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Disrupting services to protest (e.g., DDoS attacks)</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Exposing confidential information (data leaks)</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Defacing websites</a:t>
            </a:r>
            <a:br>
              <a:rPr lang="en-US" sz="1300" noProof="0" dirty="0">
                <a:effectLst/>
                <a:latin typeface="Calibri" panose="020F0502020204030204" pitchFamily="34" charset="0"/>
                <a:ea typeface="Calibri" panose="020F0502020204030204" pitchFamily="34" charset="0"/>
                <a:cs typeface="Calibri" panose="020F0502020204030204" pitchFamily="34" charset="0"/>
              </a:rPr>
            </a:br>
            <a:r>
              <a:rPr lang="en-US" sz="1300" noProof="0" dirty="0">
                <a:effectLst/>
                <a:latin typeface="Calibri" panose="020F0502020204030204" pitchFamily="34" charset="0"/>
                <a:ea typeface="Calibri" panose="020F0502020204030204" pitchFamily="34" charset="0"/>
                <a:cs typeface="Calibri" panose="020F0502020204030204" pitchFamily="34" charset="0"/>
              </a:rPr>
              <a:t>Hacktivist groups are motivated by ideology rather than profit and often target institutions they view as unethical.</a:t>
            </a:r>
          </a:p>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4. Cyberwarfare</a:t>
            </a:r>
          </a:p>
          <a:p>
            <a:pPr marL="0" indent="0">
              <a:buNone/>
            </a:pPr>
            <a:r>
              <a:rPr lang="en-US" sz="1300" noProof="0" dirty="0">
                <a:effectLst/>
                <a:latin typeface="Calibri" panose="020F0502020204030204" pitchFamily="34" charset="0"/>
                <a:ea typeface="Calibri" panose="020F0502020204030204" pitchFamily="34" charset="0"/>
                <a:cs typeface="Calibri" panose="020F0502020204030204" pitchFamily="34" charset="0"/>
              </a:rPr>
              <a:t>Nation-states use malware as a digital weapon in geopolitical conflicts. Cyberwarfare aims to:</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Disrupt critical infrastructure (power grids, communication systems)</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Sabotage enemy operations.</a:t>
            </a:r>
          </a:p>
        </p:txBody>
      </p:sp>
      <p:sp>
        <p:nvSpPr>
          <p:cNvPr id="10" name="Title 1">
            <a:extLst>
              <a:ext uri="{FF2B5EF4-FFF2-40B4-BE49-F238E27FC236}">
                <a16:creationId xmlns:a16="http://schemas.microsoft.com/office/drawing/2014/main" id="{83C844CD-096F-CAA2-64BC-F6B22FE89CB1}"/>
              </a:ext>
            </a:extLst>
          </p:cNvPr>
          <p:cNvSpPr>
            <a:spLocks noGrp="1"/>
          </p:cNvSpPr>
          <p:nvPr>
            <p:ph type="title"/>
          </p:nvPr>
        </p:nvSpPr>
        <p:spPr>
          <a:xfrm>
            <a:off x="1178351" y="300893"/>
            <a:ext cx="6174556" cy="1326321"/>
          </a:xfrm>
        </p:spPr>
        <p:txBody>
          <a:bodyPr/>
          <a:lstStyle/>
          <a:p>
            <a:r>
              <a:rPr lang="en-US" noProof="0" dirty="0"/>
              <a:t>Motivations for Malware</a:t>
            </a:r>
          </a:p>
        </p:txBody>
      </p:sp>
      <p:sp>
        <p:nvSpPr>
          <p:cNvPr id="2" name="Footer Placeholder 3">
            <a:extLst>
              <a:ext uri="{FF2B5EF4-FFF2-40B4-BE49-F238E27FC236}">
                <a16:creationId xmlns:a16="http://schemas.microsoft.com/office/drawing/2014/main" id="{69FD891C-4E8E-1D1B-02F7-44680DCFFFCA}"/>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Tree>
    <p:extLst>
      <p:ext uri="{BB962C8B-B14F-4D97-AF65-F5344CB8AC3E}">
        <p14:creationId xmlns:p14="http://schemas.microsoft.com/office/powerpoint/2010/main" val="4029517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C21-46A5-9EBB-39CC-CF2F054D1A8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B466CA-9F48-7396-9EB4-AB9E9215E6A0}"/>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0949C883-A83A-5CE3-0604-2B44D7899ED6}"/>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41</a:t>
            </a:fld>
            <a:endParaRPr lang="en-US" noProof="0" dirty="0"/>
          </a:p>
        </p:txBody>
      </p:sp>
      <p:pic>
        <p:nvPicPr>
          <p:cNvPr id="6" name="Image 7">
            <a:extLst>
              <a:ext uri="{FF2B5EF4-FFF2-40B4-BE49-F238E27FC236}">
                <a16:creationId xmlns:a16="http://schemas.microsoft.com/office/drawing/2014/main" id="{350BC617-D1FC-7D82-C529-FAF5300A9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F39BC376-3E90-D268-0D90-6957A335C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BDA44182-180F-41DC-53E0-4414B7918C27}"/>
              </a:ext>
            </a:extLst>
          </p:cNvPr>
          <p:cNvSpPr>
            <a:spLocks noGrp="1"/>
          </p:cNvSpPr>
          <p:nvPr>
            <p:ph idx="1"/>
          </p:nvPr>
        </p:nvSpPr>
        <p:spPr>
          <a:xfrm>
            <a:off x="348791" y="1329179"/>
            <a:ext cx="8257881" cy="5163696"/>
          </a:xfrm>
        </p:spPr>
        <p:txBody>
          <a:bodyPr>
            <a:noAutofit/>
          </a:bodyPr>
          <a:lstStyle/>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Spread misinformation</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Prepare for or complement traditional military actions</a:t>
            </a:r>
            <a:br>
              <a:rPr lang="en-US" sz="1800" noProof="0" dirty="0">
                <a:effectLst/>
                <a:latin typeface="Calibri" panose="020F0502020204030204" pitchFamily="34" charset="0"/>
                <a:ea typeface="Calibri" panose="020F0502020204030204" pitchFamily="34" charset="0"/>
                <a:cs typeface="Calibri" panose="020F0502020204030204" pitchFamily="34" charset="0"/>
              </a:rPr>
            </a:br>
            <a:r>
              <a:rPr lang="en-US" sz="1800" noProof="0" dirty="0">
                <a:effectLst/>
                <a:latin typeface="Calibri" panose="020F0502020204030204" pitchFamily="34" charset="0"/>
                <a:ea typeface="Calibri" panose="020F0502020204030204" pitchFamily="34" charset="0"/>
                <a:cs typeface="Calibri" panose="020F0502020204030204" pitchFamily="34" charset="0"/>
              </a:rPr>
              <a:t>Examples include highly sophisticated malware like Stuxnet, designed to cause physical damage to industrial systems</a:t>
            </a:r>
            <a:endParaRPr lang="en-US" sz="1800" b="1" noProof="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5. Personal Challenge or Bragging Rights</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Some malware authors are motivated by curiosity, technical challenge, or the desire to gain notoriety. Especially common in early malware history or among inexperienced hackers (“script kiddies”), these attacks may not have a financial or political goal. Instead, the designers want to:</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Test their skills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Gain reputation in underground communities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Experiment with new technique</a:t>
            </a:r>
          </a:p>
          <a:p>
            <a:pPr marL="0" indent="0">
              <a:buNone/>
            </a:pPr>
            <a:endParaRPr lang="en-US" sz="18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29574F0D-AFE5-EB57-E368-90D179AC3210}"/>
              </a:ext>
            </a:extLst>
          </p:cNvPr>
          <p:cNvSpPr>
            <a:spLocks noGrp="1"/>
          </p:cNvSpPr>
          <p:nvPr>
            <p:ph type="title"/>
          </p:nvPr>
        </p:nvSpPr>
        <p:spPr>
          <a:xfrm>
            <a:off x="1178351" y="300893"/>
            <a:ext cx="6174556" cy="1110997"/>
          </a:xfrm>
        </p:spPr>
        <p:txBody>
          <a:bodyPr/>
          <a:lstStyle/>
          <a:p>
            <a:r>
              <a:rPr lang="en-US" noProof="0" dirty="0"/>
              <a:t>Motivations for Malware</a:t>
            </a:r>
          </a:p>
        </p:txBody>
      </p:sp>
      <p:pic>
        <p:nvPicPr>
          <p:cNvPr id="2" name="Image 1">
            <a:extLst>
              <a:ext uri="{FF2B5EF4-FFF2-40B4-BE49-F238E27FC236}">
                <a16:creationId xmlns:a16="http://schemas.microsoft.com/office/drawing/2014/main" id="{A2A7A2E1-E0DA-006C-7CB9-8841888F39EB}"/>
              </a:ext>
            </a:extLst>
          </p:cNvPr>
          <p:cNvPicPr>
            <a:picLocks noChangeAspect="1"/>
          </p:cNvPicPr>
          <p:nvPr/>
        </p:nvPicPr>
        <p:blipFill>
          <a:blip r:embed="rId3"/>
          <a:stretch>
            <a:fillRect/>
          </a:stretch>
        </p:blipFill>
        <p:spPr>
          <a:xfrm>
            <a:off x="5326145" y="4575269"/>
            <a:ext cx="3469064" cy="1981838"/>
          </a:xfrm>
          <a:prstGeom prst="rect">
            <a:avLst/>
          </a:prstGeom>
        </p:spPr>
      </p:pic>
    </p:spTree>
    <p:extLst>
      <p:ext uri="{BB962C8B-B14F-4D97-AF65-F5344CB8AC3E}">
        <p14:creationId xmlns:p14="http://schemas.microsoft.com/office/powerpoint/2010/main" val="2334527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4C78-E270-0702-51FA-2E489E0B745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6A3251-EC65-6441-B026-625FEA4839F1}"/>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9A871494-A4D0-A025-EF28-F1F58F7A6D95}"/>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42</a:t>
            </a:fld>
            <a:endParaRPr lang="en-US" noProof="0" dirty="0"/>
          </a:p>
        </p:txBody>
      </p:sp>
      <p:pic>
        <p:nvPicPr>
          <p:cNvPr id="6" name="Image 7">
            <a:extLst>
              <a:ext uri="{FF2B5EF4-FFF2-40B4-BE49-F238E27FC236}">
                <a16:creationId xmlns:a16="http://schemas.microsoft.com/office/drawing/2014/main" id="{C8C85D19-DFD2-A8C4-E071-A7446E6B9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7838FFB4-6909-6E94-D9DD-DEC8C259A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F6160758-8BF8-7336-EEE2-2EEDE83CBE40}"/>
              </a:ext>
            </a:extLst>
          </p:cNvPr>
          <p:cNvSpPr>
            <a:spLocks noGrp="1"/>
          </p:cNvSpPr>
          <p:nvPr>
            <p:ph idx="1"/>
          </p:nvPr>
        </p:nvSpPr>
        <p:spPr>
          <a:xfrm>
            <a:off x="575035" y="1411889"/>
            <a:ext cx="7993930" cy="5080985"/>
          </a:xfrm>
        </p:spPr>
        <p:txBody>
          <a:bodyPr>
            <a:noAutofit/>
          </a:bodyPr>
          <a:lstStyle/>
          <a:p>
            <a:pPr marL="0" indent="0">
              <a:buNone/>
            </a:pPr>
            <a:r>
              <a:rPr lang="en-US" b="1" noProof="0" dirty="0">
                <a:effectLst/>
                <a:latin typeface="Calibri" panose="020F0502020204030204" pitchFamily="34" charset="0"/>
                <a:ea typeface="Calibri" panose="020F0502020204030204" pitchFamily="34" charset="0"/>
                <a:cs typeface="Calibri" panose="020F0502020204030204" pitchFamily="34" charset="0"/>
              </a:rPr>
              <a:t>1. How Bugs Create Vulnerabilities for Malware</a:t>
            </a:r>
          </a:p>
          <a:p>
            <a:pPr mar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Software bugs mistakes in coding, logic, or design often create security weaknesses that attackers can exploit. These vulnerabilities can:</a:t>
            </a:r>
          </a:p>
          <a:p>
            <a:pPr lvl="0"/>
            <a:r>
              <a:rPr lang="en-US" sz="1600" noProof="0" dirty="0">
                <a:effectLst/>
                <a:latin typeface="Calibri" panose="020F0502020204030204" pitchFamily="34" charset="0"/>
                <a:ea typeface="Calibri" panose="020F0502020204030204" pitchFamily="34" charset="0"/>
                <a:cs typeface="Calibri" panose="020F0502020204030204" pitchFamily="34" charset="0"/>
              </a:rPr>
              <a:t>Allow unauthorized access</a:t>
            </a:r>
          </a:p>
          <a:p>
            <a:pPr lvl="0"/>
            <a:r>
              <a:rPr lang="en-US" sz="1600" noProof="0" dirty="0">
                <a:effectLst/>
                <a:latin typeface="Calibri" panose="020F0502020204030204" pitchFamily="34" charset="0"/>
                <a:ea typeface="Calibri" panose="020F0502020204030204" pitchFamily="34" charset="0"/>
                <a:cs typeface="Calibri" panose="020F0502020204030204" pitchFamily="34" charset="0"/>
              </a:rPr>
              <a:t>Enable execution of malicious code</a:t>
            </a:r>
          </a:p>
          <a:p>
            <a:pPr lvl="0"/>
            <a:r>
              <a:rPr lang="en-US" sz="1600" noProof="0" dirty="0">
                <a:effectLst/>
                <a:latin typeface="Calibri" panose="020F0502020204030204" pitchFamily="34" charset="0"/>
                <a:ea typeface="Calibri" panose="020F0502020204030204" pitchFamily="34" charset="0"/>
                <a:cs typeface="Calibri" panose="020F0502020204030204" pitchFamily="34" charset="0"/>
              </a:rPr>
              <a:t>Leak sensitive data</a:t>
            </a:r>
          </a:p>
          <a:p>
            <a:pPr lvl="0"/>
            <a:r>
              <a:rPr lang="en-US" sz="1600" noProof="0" dirty="0">
                <a:effectLst/>
                <a:latin typeface="Calibri" panose="020F0502020204030204" pitchFamily="34" charset="0"/>
                <a:ea typeface="Calibri" panose="020F0502020204030204" pitchFamily="34" charset="0"/>
                <a:cs typeface="Calibri" panose="020F0502020204030204" pitchFamily="34" charset="0"/>
              </a:rPr>
              <a:t>Crash or destabilize systems</a:t>
            </a:r>
          </a:p>
          <a:p>
            <a:pPr marL="0" indent="0">
              <a:buNone/>
            </a:pPr>
            <a:r>
              <a:rPr lang="en-US" sz="1600" noProof="0" dirty="0">
                <a:effectLst/>
                <a:latin typeface="Calibri" panose="020F0502020204030204" pitchFamily="34" charset="0"/>
                <a:ea typeface="Calibri" panose="020F0502020204030204" pitchFamily="34" charset="0"/>
                <a:cs typeface="Calibri" panose="020F0502020204030204" pitchFamily="34" charset="0"/>
              </a:rPr>
              <a:t>Common examples include memory mismanagement, improper input validation, race conditions, and misconfigurations. Malware authors scan software and operating systems for these flaws because they provide an entry point. Essentially, bugs are the doors, and malware is what enters through them when left open.</a:t>
            </a:r>
          </a:p>
          <a:p>
            <a:pPr marL="0" lvl="0" indent="0">
              <a:buNone/>
            </a:pPr>
            <a:endParaRPr lang="en-US" sz="16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26BDB2BA-D2D7-9823-3712-287738DA9F74}"/>
              </a:ext>
            </a:extLst>
          </p:cNvPr>
          <p:cNvSpPr>
            <a:spLocks noGrp="1"/>
          </p:cNvSpPr>
          <p:nvPr>
            <p:ph type="title"/>
          </p:nvPr>
        </p:nvSpPr>
        <p:spPr>
          <a:xfrm>
            <a:off x="1178351" y="300893"/>
            <a:ext cx="6174556" cy="1110997"/>
          </a:xfrm>
        </p:spPr>
        <p:txBody>
          <a:bodyPr/>
          <a:lstStyle/>
          <a:p>
            <a:r>
              <a:rPr lang="en-US" sz="3200" noProof="0" dirty="0">
                <a:effectLst/>
                <a:latin typeface="Calibri" panose="020F0502020204030204" pitchFamily="34" charset="0"/>
                <a:ea typeface="Calibri" panose="020F0502020204030204" pitchFamily="34" charset="0"/>
                <a:cs typeface="Calibri" panose="020F0502020204030204" pitchFamily="34" charset="0"/>
              </a:rPr>
              <a:t>IV. RELATIONSHIP BETWEEN BUGS AND MALWARE</a:t>
            </a:r>
            <a:endParaRPr lang="en-US" noProof="0" dirty="0"/>
          </a:p>
        </p:txBody>
      </p:sp>
    </p:spTree>
    <p:extLst>
      <p:ext uri="{BB962C8B-B14F-4D97-AF65-F5344CB8AC3E}">
        <p14:creationId xmlns:p14="http://schemas.microsoft.com/office/powerpoint/2010/main" val="232856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AAB5-4506-7555-3281-BD3CD5BF796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F8E7E63-491F-2379-0710-38E7DCE4F1F4}"/>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CBDFD790-0D23-48CA-99D5-EC7F78A825B4}"/>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43</a:t>
            </a:fld>
            <a:endParaRPr lang="en-US" noProof="0" dirty="0"/>
          </a:p>
        </p:txBody>
      </p:sp>
      <p:pic>
        <p:nvPicPr>
          <p:cNvPr id="6" name="Image 7">
            <a:extLst>
              <a:ext uri="{FF2B5EF4-FFF2-40B4-BE49-F238E27FC236}">
                <a16:creationId xmlns:a16="http://schemas.microsoft.com/office/drawing/2014/main" id="{62053886-FC62-D1D8-AA2E-CDE103245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1134CEAE-D86E-6B8E-B2C2-F04C1F73C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6268C191-AA55-9354-54B7-C059B2222FC2}"/>
              </a:ext>
            </a:extLst>
          </p:cNvPr>
          <p:cNvSpPr>
            <a:spLocks noGrp="1"/>
          </p:cNvSpPr>
          <p:nvPr>
            <p:ph idx="1"/>
          </p:nvPr>
        </p:nvSpPr>
        <p:spPr>
          <a:xfrm>
            <a:off x="433633" y="1329179"/>
            <a:ext cx="8248454" cy="5163696"/>
          </a:xfrm>
        </p:spPr>
        <p:txBody>
          <a:bodyPr>
            <a:noAutofit/>
          </a:bodyPr>
          <a:lstStyle/>
          <a:p>
            <a:pPr marL="0" indent="0">
              <a:buNone/>
            </a:pPr>
            <a:r>
              <a:rPr lang="en-US" sz="1600" b="1" noProof="0" dirty="0">
                <a:effectLst/>
                <a:latin typeface="Calibri" panose="020F0502020204030204" pitchFamily="34" charset="0"/>
                <a:ea typeface="Calibri" panose="020F0502020204030204" pitchFamily="34" charset="0"/>
                <a:cs typeface="Calibri" panose="020F0502020204030204" pitchFamily="34" charset="0"/>
              </a:rPr>
              <a:t>2. Exploit Development Using Buffer Overflows &amp; Zero-Days</a:t>
            </a:r>
          </a:p>
          <a:p>
            <a:pPr marL="0" indent="0">
              <a:buNone/>
            </a:pPr>
            <a:r>
              <a:rPr lang="en-US" sz="1300" noProof="0" dirty="0">
                <a:effectLst/>
                <a:latin typeface="Calibri" panose="020F0502020204030204" pitchFamily="34" charset="0"/>
                <a:ea typeface="Calibri" panose="020F0502020204030204" pitchFamily="34" charset="0"/>
                <a:cs typeface="Calibri" panose="020F0502020204030204" pitchFamily="34" charset="0"/>
              </a:rPr>
              <a:t>Attackers often turn bugs into exploits special scripts or programs that take advantage of the flaw.</a:t>
            </a:r>
          </a:p>
          <a:p>
            <a:pPr marL="0" indent="0">
              <a:buNone/>
            </a:pPr>
            <a:r>
              <a:rPr lang="en-US" sz="1300" b="1" noProof="0" dirty="0">
                <a:effectLst/>
                <a:latin typeface="Calibri" panose="020F0502020204030204" pitchFamily="34" charset="0"/>
                <a:ea typeface="Calibri" panose="020F0502020204030204" pitchFamily="34" charset="0"/>
                <a:cs typeface="Calibri" panose="020F0502020204030204" pitchFamily="34" charset="0"/>
              </a:rPr>
              <a:t>Buffer Overflows</a:t>
            </a:r>
          </a:p>
          <a:p>
            <a:pPr marL="0" indent="0">
              <a:buNone/>
            </a:pPr>
            <a:r>
              <a:rPr lang="en-US" sz="1300" noProof="0" dirty="0">
                <a:effectLst/>
                <a:latin typeface="Calibri" panose="020F0502020204030204" pitchFamily="34" charset="0"/>
                <a:ea typeface="Calibri" panose="020F0502020204030204" pitchFamily="34" charset="0"/>
                <a:cs typeface="Calibri" panose="020F0502020204030204" pitchFamily="34" charset="0"/>
              </a:rPr>
              <a:t>A buffer overflow occurs when a program writes more data into memory than it can hold. Attackers exploit this bug to:</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Inject malicious code</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Overwrite memory</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Gain control of the system</a:t>
            </a:r>
            <a:br>
              <a:rPr lang="en-US" sz="1300" noProof="0" dirty="0">
                <a:effectLst/>
                <a:latin typeface="Calibri" panose="020F0502020204030204" pitchFamily="34" charset="0"/>
                <a:ea typeface="Calibri" panose="020F0502020204030204" pitchFamily="34" charset="0"/>
                <a:cs typeface="Calibri" panose="020F0502020204030204" pitchFamily="34" charset="0"/>
              </a:rPr>
            </a:br>
            <a:r>
              <a:rPr lang="en-US" sz="1300" noProof="0" dirty="0">
                <a:effectLst/>
                <a:latin typeface="Calibri" panose="020F0502020204030204" pitchFamily="34" charset="0"/>
                <a:ea typeface="Calibri" panose="020F0502020204030204" pitchFamily="34" charset="0"/>
                <a:cs typeface="Calibri" panose="020F0502020204030204" pitchFamily="34" charset="0"/>
              </a:rPr>
              <a:t>This technique is foundational in many classic worms and trojans.</a:t>
            </a:r>
          </a:p>
          <a:p>
            <a:pPr marL="0" indent="0">
              <a:buNone/>
            </a:pPr>
            <a:r>
              <a:rPr lang="en-US" sz="1300" b="1" noProof="0" dirty="0">
                <a:effectLst/>
                <a:latin typeface="Calibri" panose="020F0502020204030204" pitchFamily="34" charset="0"/>
                <a:ea typeface="Calibri" panose="020F0502020204030204" pitchFamily="34" charset="0"/>
                <a:cs typeface="Calibri" panose="020F0502020204030204" pitchFamily="34" charset="0"/>
              </a:rPr>
              <a:t>Zero-Days</a:t>
            </a:r>
          </a:p>
          <a:p>
            <a:pPr marL="0" indent="0">
              <a:buNone/>
            </a:pPr>
            <a:r>
              <a:rPr lang="en-US" sz="1300" noProof="0" dirty="0">
                <a:effectLst/>
                <a:latin typeface="Calibri" panose="020F0502020204030204" pitchFamily="34" charset="0"/>
                <a:ea typeface="Calibri" panose="020F0502020204030204" pitchFamily="34" charset="0"/>
                <a:cs typeface="Calibri" panose="020F0502020204030204" pitchFamily="34" charset="0"/>
              </a:rPr>
              <a:t>A zero-day vulnerability is a bug unknown to the vendor or security community. Malware that exploits such bugs is extremely dangerous because:</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No patch exists yet</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Detection is difficult</a:t>
            </a:r>
          </a:p>
          <a:p>
            <a:pPr lvl="0"/>
            <a:r>
              <a:rPr lang="en-US" sz="1300" noProof="0" dirty="0">
                <a:effectLst/>
                <a:latin typeface="Calibri" panose="020F0502020204030204" pitchFamily="34" charset="0"/>
                <a:ea typeface="Calibri" panose="020F0502020204030204" pitchFamily="34" charset="0"/>
                <a:cs typeface="Calibri" panose="020F0502020204030204" pitchFamily="34" charset="0"/>
              </a:rPr>
              <a:t>Attacks can spread fast and silently</a:t>
            </a:r>
            <a:br>
              <a:rPr lang="en-US" sz="1300" noProof="0" dirty="0">
                <a:effectLst/>
                <a:latin typeface="Calibri" panose="020F0502020204030204" pitchFamily="34" charset="0"/>
                <a:ea typeface="Calibri" panose="020F0502020204030204" pitchFamily="34" charset="0"/>
                <a:cs typeface="Calibri" panose="020F0502020204030204" pitchFamily="34" charset="0"/>
              </a:rPr>
            </a:br>
            <a:r>
              <a:rPr lang="en-US" sz="1300" noProof="0" dirty="0">
                <a:effectLst/>
                <a:latin typeface="Calibri" panose="020F0502020204030204" pitchFamily="34" charset="0"/>
                <a:ea typeface="Calibri" panose="020F0502020204030204" pitchFamily="34" charset="0"/>
                <a:cs typeface="Calibri" panose="020F0502020204030204" pitchFamily="34" charset="0"/>
              </a:rPr>
              <a:t>Advanced Persistent Threat (APT) groups and cybercriminals often pay high prices for zero-day exploits to gain covert access to targets.</a:t>
            </a:r>
          </a:p>
          <a:p>
            <a:pPr marL="0" lvl="0" indent="0">
              <a:buNone/>
            </a:pPr>
            <a:endParaRPr lang="en-US" sz="1300" noProof="0" dirty="0">
              <a:effectLst/>
              <a:latin typeface="Calibri" panose="020F0502020204030204" pitchFamily="34" charset="0"/>
              <a:ea typeface="Calibri" panose="020F0502020204030204" pitchFamily="34" charset="0"/>
              <a:cs typeface="Calibri" panose="020F0502020204030204" pitchFamily="34" charset="0"/>
            </a:endParaRPr>
          </a:p>
          <a:p>
            <a:pPr marL="0" lvl="0" indent="0">
              <a:buNone/>
            </a:pPr>
            <a:endParaRPr lang="en-US" sz="13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98A8612-3C0E-2D65-8D0F-781BCEFF0160}"/>
              </a:ext>
            </a:extLst>
          </p:cNvPr>
          <p:cNvSpPr>
            <a:spLocks noGrp="1"/>
          </p:cNvSpPr>
          <p:nvPr>
            <p:ph type="title"/>
          </p:nvPr>
        </p:nvSpPr>
        <p:spPr>
          <a:xfrm>
            <a:off x="1178351" y="300893"/>
            <a:ext cx="6174556" cy="1110997"/>
          </a:xfrm>
        </p:spPr>
        <p:txBody>
          <a:bodyPr/>
          <a:lstStyle/>
          <a:p>
            <a:r>
              <a:rPr lang="en-US" sz="3600" noProof="0" dirty="0">
                <a:effectLst/>
                <a:latin typeface="Calibri" panose="020F0502020204030204" pitchFamily="34" charset="0"/>
                <a:ea typeface="Calibri" panose="020F0502020204030204" pitchFamily="34" charset="0"/>
                <a:cs typeface="Calibri" panose="020F0502020204030204" pitchFamily="34" charset="0"/>
              </a:rPr>
              <a:t>IV. RELATIONSHIP BETWEEN BUGS AND MALWARE</a:t>
            </a:r>
          </a:p>
        </p:txBody>
      </p:sp>
    </p:spTree>
    <p:extLst>
      <p:ext uri="{BB962C8B-B14F-4D97-AF65-F5344CB8AC3E}">
        <p14:creationId xmlns:p14="http://schemas.microsoft.com/office/powerpoint/2010/main" val="1892223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F9FAC-50BC-C509-E7AB-46425B04977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AADEE3-A7D1-8283-2850-1D76CC6DF460}"/>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514C986B-10A8-57B4-6BFA-3367B31D4000}"/>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44</a:t>
            </a:fld>
            <a:endParaRPr lang="en-US" noProof="0" dirty="0"/>
          </a:p>
        </p:txBody>
      </p:sp>
      <p:pic>
        <p:nvPicPr>
          <p:cNvPr id="6" name="Image 7">
            <a:extLst>
              <a:ext uri="{FF2B5EF4-FFF2-40B4-BE49-F238E27FC236}">
                <a16:creationId xmlns:a16="http://schemas.microsoft.com/office/drawing/2014/main" id="{4AD9BE2C-75F1-67E8-F8AE-BAA2818E2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4278257D-7E0F-C42A-CC4B-9ED25E036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89C2127F-15EE-7D15-21A9-7BAF29524421}"/>
              </a:ext>
            </a:extLst>
          </p:cNvPr>
          <p:cNvSpPr>
            <a:spLocks noGrp="1"/>
          </p:cNvSpPr>
          <p:nvPr>
            <p:ph idx="1"/>
          </p:nvPr>
        </p:nvSpPr>
        <p:spPr>
          <a:xfrm>
            <a:off x="707010" y="1329179"/>
            <a:ext cx="7673420" cy="5163696"/>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3. Patch Management and Software Updates</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The most effective defense against bugs is regular patching. Vendors release security updates to fix discovered vulnerabilities, closing the door before attackers can use it.</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Good patch management:</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Reduces exposure to known vulnerabilities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Prevents malware from exploiting old bugs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Minimizes risk from worms and automated attacks</a:t>
            </a:r>
          </a:p>
          <a:p>
            <a:pPr lvl="0"/>
            <a:r>
              <a:rPr lang="en-US" sz="1800" noProof="0" dirty="0">
                <a:effectLst/>
                <a:latin typeface="Calibri" panose="020F0502020204030204" pitchFamily="34" charset="0"/>
                <a:ea typeface="Calibri" panose="020F0502020204030204" pitchFamily="34" charset="0"/>
                <a:cs typeface="Calibri" panose="020F0502020204030204" pitchFamily="34" charset="0"/>
              </a:rPr>
              <a:t>Ensures compliance with security standards</a:t>
            </a:r>
          </a:p>
          <a:p>
            <a:pPr marL="0" indent="0">
              <a:buNone/>
            </a:pPr>
            <a:r>
              <a:rPr lang="en-US" sz="1800" noProof="0" dirty="0">
                <a:effectLst/>
                <a:latin typeface="Calibri" panose="020F0502020204030204" pitchFamily="34" charset="0"/>
                <a:ea typeface="Calibri" panose="020F0502020204030204" pitchFamily="34" charset="0"/>
                <a:cs typeface="Calibri" panose="020F0502020204030204" pitchFamily="34" charset="0"/>
              </a:rPr>
              <a:t>Failing to update systems leaves organizations vulnerable; many major attacks succeeded because systems were unpatched despite available fixes.</a:t>
            </a:r>
          </a:p>
          <a:p>
            <a:pPr marL="0" lvl="0" indent="0">
              <a:buNone/>
            </a:pPr>
            <a:endParaRPr lang="en-US" sz="1600" noProof="0" dirty="0">
              <a:effectLst/>
              <a:latin typeface="Calibri" panose="020F0502020204030204" pitchFamily="34" charset="0"/>
              <a:ea typeface="Calibri" panose="020F0502020204030204" pitchFamily="34" charset="0"/>
              <a:cs typeface="Calibri" panose="020F0502020204030204" pitchFamily="34" charset="0"/>
            </a:endParaRPr>
          </a:p>
          <a:p>
            <a:pPr marL="0" lvl="0" indent="0">
              <a:buNone/>
            </a:pPr>
            <a:endParaRPr lang="en-US" sz="16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C32CDCC-643D-957E-8B15-F39AF466BA29}"/>
              </a:ext>
            </a:extLst>
          </p:cNvPr>
          <p:cNvSpPr>
            <a:spLocks noGrp="1"/>
          </p:cNvSpPr>
          <p:nvPr>
            <p:ph type="title"/>
          </p:nvPr>
        </p:nvSpPr>
        <p:spPr>
          <a:xfrm>
            <a:off x="1178351" y="300893"/>
            <a:ext cx="6174556" cy="1110997"/>
          </a:xfrm>
        </p:spPr>
        <p:txBody>
          <a:bodyPr/>
          <a:lstStyle/>
          <a:p>
            <a:r>
              <a:rPr lang="en-US" sz="3600" noProof="0" dirty="0">
                <a:effectLst/>
                <a:latin typeface="Calibri" panose="020F0502020204030204" pitchFamily="34" charset="0"/>
                <a:ea typeface="Calibri" panose="020F0502020204030204" pitchFamily="34" charset="0"/>
                <a:cs typeface="Calibri" panose="020F0502020204030204" pitchFamily="34" charset="0"/>
              </a:rPr>
              <a:t>iv. RELATIONSHIP BETWEEN BUGS AND MALWARE</a:t>
            </a:r>
          </a:p>
        </p:txBody>
      </p:sp>
    </p:spTree>
    <p:extLst>
      <p:ext uri="{BB962C8B-B14F-4D97-AF65-F5344CB8AC3E}">
        <p14:creationId xmlns:p14="http://schemas.microsoft.com/office/powerpoint/2010/main" val="896835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5029-7520-633B-1AA5-AD3AB2890F0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3436F7-C596-6B2E-45E7-0F2672E9264D}"/>
              </a:ext>
            </a:extLst>
          </p:cNvPr>
          <p:cNvSpPr>
            <a:spLocks noGrp="1"/>
          </p:cNvSpPr>
          <p:nvPr>
            <p:ph type="ftr" sz="quarter" idx="11"/>
          </p:nvPr>
        </p:nvSpPr>
        <p:spPr>
          <a:xfrm>
            <a:off x="3341077" y="6492875"/>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4F30E931-DBDA-CB16-5464-EBA32DB170E9}"/>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45</a:t>
            </a:fld>
            <a:endParaRPr lang="en-US" noProof="0" dirty="0"/>
          </a:p>
        </p:txBody>
      </p:sp>
      <p:pic>
        <p:nvPicPr>
          <p:cNvPr id="6" name="Image 7">
            <a:extLst>
              <a:ext uri="{FF2B5EF4-FFF2-40B4-BE49-F238E27FC236}">
                <a16:creationId xmlns:a16="http://schemas.microsoft.com/office/drawing/2014/main" id="{A3CA300C-CBF8-E0A3-7FA8-606B9E6E1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415064A5-A45E-6968-8CE1-E56CBAE07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0FB02216-5E47-170C-3C16-79FF58537C4C}"/>
              </a:ext>
            </a:extLst>
          </p:cNvPr>
          <p:cNvSpPr>
            <a:spLocks noGrp="1"/>
          </p:cNvSpPr>
          <p:nvPr>
            <p:ph idx="1"/>
          </p:nvPr>
        </p:nvSpPr>
        <p:spPr>
          <a:xfrm>
            <a:off x="386499" y="1090247"/>
            <a:ext cx="8229600" cy="5402628"/>
          </a:xfrm>
        </p:spPr>
        <p:txBody>
          <a:bodyPr>
            <a:noAutofit/>
          </a:bodyPr>
          <a:lstStyle/>
          <a:p>
            <a:pPr marL="0" indent="0">
              <a:buNone/>
            </a:pPr>
            <a:r>
              <a:rPr lang="en-US" b="1" noProof="0" dirty="0">
                <a:latin typeface="Calibri" panose="020F0502020204030204" pitchFamily="34" charset="0"/>
                <a:ea typeface="Calibri" panose="020F0502020204030204" pitchFamily="34" charset="0"/>
                <a:cs typeface="Calibri" panose="020F0502020204030204" pitchFamily="34" charset="0"/>
              </a:rPr>
              <a:t>A. Bugs </a:t>
            </a:r>
          </a:p>
          <a:p>
            <a:pPr marL="0" indent="0">
              <a:buNone/>
            </a:pPr>
            <a:r>
              <a:rPr lang="en-US" sz="1400" b="1" noProof="0" dirty="0">
                <a:latin typeface="Calibri" panose="020F0502020204030204" pitchFamily="34" charset="0"/>
                <a:ea typeface="Calibri" panose="020F0502020204030204" pitchFamily="34" charset="0"/>
                <a:cs typeface="Calibri" panose="020F0502020204030204" pitchFamily="34" charset="0"/>
              </a:rPr>
              <a:t>1. Testing</a:t>
            </a:r>
          </a:p>
          <a:p>
            <a:r>
              <a:rPr lang="en-US" sz="1300" b="1" noProof="0" dirty="0">
                <a:latin typeface="Calibri" panose="020F0502020204030204" pitchFamily="34" charset="0"/>
                <a:ea typeface="Calibri" panose="020F0502020204030204" pitchFamily="34" charset="0"/>
                <a:cs typeface="Calibri" panose="020F0502020204030204" pitchFamily="34" charset="0"/>
              </a:rPr>
              <a:t>Unit Testing</a:t>
            </a:r>
            <a:r>
              <a:rPr lang="en-US" sz="1300" noProof="0" dirty="0">
                <a:latin typeface="Calibri" panose="020F0502020204030204" pitchFamily="34" charset="0"/>
                <a:ea typeface="Calibri" panose="020F0502020204030204" pitchFamily="34" charset="0"/>
                <a:cs typeface="Calibri" panose="020F0502020204030204" pitchFamily="34" charset="0"/>
              </a:rPr>
              <a:t>: Verifies individual functions or modules in isolation.</a:t>
            </a:r>
          </a:p>
          <a:p>
            <a:r>
              <a:rPr lang="en-US" sz="1300" b="1" noProof="0" dirty="0">
                <a:latin typeface="Calibri" panose="020F0502020204030204" pitchFamily="34" charset="0"/>
                <a:ea typeface="Calibri" panose="020F0502020204030204" pitchFamily="34" charset="0"/>
                <a:cs typeface="Calibri" panose="020F0502020204030204" pitchFamily="34" charset="0"/>
              </a:rPr>
              <a:t>Integration Testing: </a:t>
            </a:r>
            <a:r>
              <a:rPr lang="en-US" sz="1300" noProof="0" dirty="0">
                <a:latin typeface="Calibri" panose="020F0502020204030204" pitchFamily="34" charset="0"/>
                <a:ea typeface="Calibri" panose="020F0502020204030204" pitchFamily="34" charset="0"/>
                <a:cs typeface="Calibri" panose="020F0502020204030204" pitchFamily="34" charset="0"/>
              </a:rPr>
              <a:t>Ensures combined components work together as expected.</a:t>
            </a:r>
          </a:p>
          <a:p>
            <a:r>
              <a:rPr lang="en-US" sz="1300" b="1" noProof="0" dirty="0">
                <a:latin typeface="Calibri" panose="020F0502020204030204" pitchFamily="34" charset="0"/>
                <a:ea typeface="Calibri" panose="020F0502020204030204" pitchFamily="34" charset="0"/>
                <a:cs typeface="Calibri" panose="020F0502020204030204" pitchFamily="34" charset="0"/>
              </a:rPr>
              <a:t>Regression Testing: </a:t>
            </a:r>
            <a:r>
              <a:rPr lang="en-US" sz="1300" noProof="0" dirty="0">
                <a:latin typeface="Calibri" panose="020F0502020204030204" pitchFamily="34" charset="0"/>
                <a:ea typeface="Calibri" panose="020F0502020204030204" pitchFamily="34" charset="0"/>
                <a:cs typeface="Calibri" panose="020F0502020204030204" pitchFamily="34" charset="0"/>
              </a:rPr>
              <a:t>Confirms that new changes haven’t broken existing functionality.</a:t>
            </a:r>
          </a:p>
          <a:p>
            <a:pPr marL="0" indent="0">
              <a:buNone/>
            </a:pPr>
            <a:r>
              <a:rPr lang="en-US" sz="1400" b="1" noProof="0" dirty="0">
                <a:latin typeface="Calibri" panose="020F0502020204030204" pitchFamily="34" charset="0"/>
                <a:ea typeface="Calibri" panose="020F0502020204030204" pitchFamily="34" charset="0"/>
                <a:cs typeface="Calibri" panose="020F0502020204030204" pitchFamily="34" charset="0"/>
              </a:rPr>
              <a:t>2. Static and Dynamic Code Analysis</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Static Analysis: </a:t>
            </a:r>
            <a:r>
              <a:rPr lang="en-US" sz="1300" noProof="0" dirty="0">
                <a:latin typeface="Calibri" panose="020F0502020204030204" pitchFamily="34" charset="0"/>
                <a:ea typeface="Calibri" panose="020F0502020204030204" pitchFamily="34" charset="0"/>
                <a:cs typeface="Calibri" panose="020F0502020204030204" pitchFamily="34" charset="0"/>
              </a:rPr>
              <a:t>Examines source code without executing it to detect syntax issues, vulnerabilities, code smells, and security flaws.</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Dynamic Analysis: </a:t>
            </a:r>
            <a:r>
              <a:rPr lang="en-US" sz="1300" noProof="0" dirty="0">
                <a:latin typeface="Calibri" panose="020F0502020204030204" pitchFamily="34" charset="0"/>
                <a:ea typeface="Calibri" panose="020F0502020204030204" pitchFamily="34" charset="0"/>
                <a:cs typeface="Calibri" panose="020F0502020204030204" pitchFamily="34" charset="0"/>
              </a:rPr>
              <a:t>Evaluates the program while it runs to identify runtime errors, memory leaks, and unexpected behavior.</a:t>
            </a:r>
          </a:p>
          <a:p>
            <a:pPr marL="0" indent="0">
              <a:buNone/>
            </a:pPr>
            <a:r>
              <a:rPr lang="en-US" sz="1400" b="1" noProof="0" dirty="0">
                <a:latin typeface="Calibri" panose="020F0502020204030204" pitchFamily="34" charset="0"/>
                <a:ea typeface="Calibri" panose="020F0502020204030204" pitchFamily="34" charset="0"/>
                <a:cs typeface="Calibri" panose="020F0502020204030204" pitchFamily="34" charset="0"/>
              </a:rPr>
              <a:t>3. Debugging Tools</a:t>
            </a:r>
          </a:p>
          <a:p>
            <a:pPr marL="0" indent="0">
              <a:buNone/>
            </a:pPr>
            <a:r>
              <a:rPr lang="en-US" sz="1300" noProof="0" dirty="0">
                <a:latin typeface="Calibri" panose="020F0502020204030204" pitchFamily="34" charset="0"/>
                <a:ea typeface="Calibri" panose="020F0502020204030204" pitchFamily="34" charset="0"/>
                <a:cs typeface="Calibri" panose="020F0502020204030204" pitchFamily="34" charset="0"/>
              </a:rPr>
              <a:t>Tools like debuggers, profilers, and logging frameworks help developers locate and fix logic errors, crashes, and performance issues.</a:t>
            </a:r>
          </a:p>
          <a:p>
            <a:pPr marL="0" indent="0">
              <a:buNone/>
            </a:pPr>
            <a:r>
              <a:rPr lang="en-US" sz="1400" b="1" noProof="0" dirty="0">
                <a:latin typeface="Calibri" panose="020F0502020204030204" pitchFamily="34" charset="0"/>
                <a:ea typeface="Calibri" panose="020F0502020204030204" pitchFamily="34" charset="0"/>
                <a:cs typeface="Calibri" panose="020F0502020204030204" pitchFamily="34" charset="0"/>
              </a:rPr>
              <a:t>4. Secure Coding Practices</a:t>
            </a:r>
          </a:p>
          <a:p>
            <a:pPr marL="0" indent="0">
              <a:buNone/>
            </a:pPr>
            <a:r>
              <a:rPr lang="en-US" sz="1300" noProof="0" dirty="0">
                <a:latin typeface="Calibri" panose="020F0502020204030204" pitchFamily="34" charset="0"/>
                <a:ea typeface="Calibri" panose="020F0502020204030204" pitchFamily="34" charset="0"/>
                <a:cs typeface="Calibri" panose="020F0502020204030204" pitchFamily="34" charset="0"/>
              </a:rPr>
              <a:t>Use validated input handling, parameter sanitization, safe memory management, and industry best practices to minimize vulnerabilities.</a:t>
            </a:r>
            <a:endParaRPr lang="en-US" sz="1300" noProof="0" dirty="0">
              <a:effectLst/>
              <a:latin typeface="Calibri" panose="020F0502020204030204" pitchFamily="34" charset="0"/>
              <a:ea typeface="Calibri" panose="020F0502020204030204" pitchFamily="34" charset="0"/>
              <a:cs typeface="Calibri" panose="020F0502020204030204" pitchFamily="34" charset="0"/>
            </a:endParaRPr>
          </a:p>
          <a:p>
            <a:pPr marL="0" lvl="0" indent="0">
              <a:buNone/>
            </a:pPr>
            <a:endParaRPr lang="en-US" sz="1300" noProof="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D3668E52-32BE-56AD-6167-EE5C686C8955}"/>
              </a:ext>
            </a:extLst>
          </p:cNvPr>
          <p:cNvSpPr>
            <a:spLocks noGrp="1"/>
          </p:cNvSpPr>
          <p:nvPr>
            <p:ph type="title"/>
          </p:nvPr>
        </p:nvSpPr>
        <p:spPr>
          <a:xfrm>
            <a:off x="1348154" y="300894"/>
            <a:ext cx="6482861" cy="1028286"/>
          </a:xfrm>
        </p:spPr>
        <p:txBody>
          <a:bodyPr/>
          <a:lstStyle/>
          <a:p>
            <a:r>
              <a:rPr lang="en-US" sz="3600" noProof="0" dirty="0">
                <a:latin typeface="Calibri" panose="020F0502020204030204" pitchFamily="34" charset="0"/>
                <a:ea typeface="Calibri" panose="020F0502020204030204" pitchFamily="34" charset="0"/>
                <a:cs typeface="Calibri" panose="020F0502020204030204" pitchFamily="34" charset="0"/>
              </a:rPr>
              <a:t>V. Detection and Prevention</a:t>
            </a:r>
            <a:endParaRPr lang="en-US" sz="3600"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9886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8FE3-853F-0609-22AC-6FC7D3DBB4C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B16E04-F494-5999-E4FD-B74653BB3D29}"/>
              </a:ext>
            </a:extLst>
          </p:cNvPr>
          <p:cNvSpPr>
            <a:spLocks noGrp="1"/>
          </p:cNvSpPr>
          <p:nvPr>
            <p:ph type="ftr" sz="quarter" idx="11"/>
          </p:nvPr>
        </p:nvSpPr>
        <p:spPr>
          <a:xfrm>
            <a:off x="3244134" y="6578844"/>
            <a:ext cx="2655731"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69406446-D94C-29A5-AE79-34F56DBFD682}"/>
              </a:ext>
            </a:extLst>
          </p:cNvPr>
          <p:cNvSpPr>
            <a:spLocks noGrp="1"/>
          </p:cNvSpPr>
          <p:nvPr>
            <p:ph type="sldNum" sz="quarter" idx="12"/>
          </p:nvPr>
        </p:nvSpPr>
        <p:spPr>
          <a:xfrm>
            <a:off x="8488794" y="6320326"/>
            <a:ext cx="565159" cy="365125"/>
          </a:xfrm>
        </p:spPr>
        <p:txBody>
          <a:bodyPr/>
          <a:lstStyle/>
          <a:p>
            <a:fld id="{C1FF6DA9-008F-8B48-92A6-B652298478BF}" type="slidenum">
              <a:rPr lang="en-US" noProof="0" smtClean="0"/>
              <a:t>46</a:t>
            </a:fld>
            <a:endParaRPr lang="en-US" noProof="0" dirty="0"/>
          </a:p>
        </p:txBody>
      </p:sp>
      <p:pic>
        <p:nvPicPr>
          <p:cNvPr id="6" name="Image 7">
            <a:extLst>
              <a:ext uri="{FF2B5EF4-FFF2-40B4-BE49-F238E27FC236}">
                <a16:creationId xmlns:a16="http://schemas.microsoft.com/office/drawing/2014/main" id="{E2CF8514-0A42-A25A-AB8D-88C98A3E5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 y="12364"/>
            <a:ext cx="1116117" cy="1110997"/>
          </a:xfrm>
          <a:prstGeom prst="rect">
            <a:avLst/>
          </a:prstGeom>
        </p:spPr>
      </p:pic>
      <p:pic>
        <p:nvPicPr>
          <p:cNvPr id="7" name="Image 7">
            <a:extLst>
              <a:ext uri="{FF2B5EF4-FFF2-40B4-BE49-F238E27FC236}">
                <a16:creationId xmlns:a16="http://schemas.microsoft.com/office/drawing/2014/main" id="{0009068B-238A-4FDF-C545-6A3A7477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20750"/>
            <a:ext cx="1116117" cy="1110997"/>
          </a:xfrm>
          <a:prstGeom prst="rect">
            <a:avLst/>
          </a:prstGeom>
        </p:spPr>
      </p:pic>
      <p:sp>
        <p:nvSpPr>
          <p:cNvPr id="9" name="Content Placeholder 8">
            <a:extLst>
              <a:ext uri="{FF2B5EF4-FFF2-40B4-BE49-F238E27FC236}">
                <a16:creationId xmlns:a16="http://schemas.microsoft.com/office/drawing/2014/main" id="{FEA48CC8-DDC8-CDCA-E93D-40813F224727}"/>
              </a:ext>
            </a:extLst>
          </p:cNvPr>
          <p:cNvSpPr>
            <a:spLocks noGrp="1"/>
          </p:cNvSpPr>
          <p:nvPr>
            <p:ph idx="1"/>
          </p:nvPr>
        </p:nvSpPr>
        <p:spPr>
          <a:xfrm>
            <a:off x="688157" y="1018095"/>
            <a:ext cx="7588577" cy="5623874"/>
          </a:xfrm>
        </p:spPr>
        <p:txBody>
          <a:bodyPr>
            <a:noAutofit/>
          </a:bodyPr>
          <a:lstStyle/>
          <a:p>
            <a:pPr marL="0" indent="0">
              <a:buNone/>
            </a:pPr>
            <a:r>
              <a:rPr lang="en-US" b="1" noProof="0" dirty="0">
                <a:latin typeface="Calibri" panose="020F0502020204030204" pitchFamily="34" charset="0"/>
                <a:ea typeface="Calibri" panose="020F0502020204030204" pitchFamily="34" charset="0"/>
                <a:cs typeface="Calibri" panose="020F0502020204030204" pitchFamily="34" charset="0"/>
              </a:rPr>
              <a:t>B. Malware</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1. Antivirus and Endpoint Detection &amp; Response (EDR)</a:t>
            </a:r>
          </a:p>
          <a:p>
            <a:r>
              <a:rPr lang="en-US" sz="1300" noProof="0" dirty="0">
                <a:latin typeface="Calibri" panose="020F0502020204030204" pitchFamily="34" charset="0"/>
                <a:ea typeface="Calibri" panose="020F0502020204030204" pitchFamily="34" charset="0"/>
                <a:cs typeface="Calibri" panose="020F0502020204030204" pitchFamily="34" charset="0"/>
              </a:rPr>
              <a:t>Detect, quarantine, and remove malicious files.</a:t>
            </a:r>
          </a:p>
          <a:p>
            <a:r>
              <a:rPr lang="en-US" sz="1300" noProof="0" dirty="0">
                <a:latin typeface="Calibri" panose="020F0502020204030204" pitchFamily="34" charset="0"/>
                <a:ea typeface="Calibri" panose="020F0502020204030204" pitchFamily="34" charset="0"/>
                <a:cs typeface="Calibri" panose="020F0502020204030204" pitchFamily="34" charset="0"/>
              </a:rPr>
              <a:t>EDR provides behavioral monitoring, threat hunting, and real-time detection.</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2. Firewalls and IDS/IPS</a:t>
            </a:r>
          </a:p>
          <a:p>
            <a:r>
              <a:rPr lang="en-US" sz="1300" b="1" noProof="0" dirty="0">
                <a:latin typeface="Calibri" panose="020F0502020204030204" pitchFamily="34" charset="0"/>
                <a:ea typeface="Calibri" panose="020F0502020204030204" pitchFamily="34" charset="0"/>
                <a:cs typeface="Calibri" panose="020F0502020204030204" pitchFamily="34" charset="0"/>
              </a:rPr>
              <a:t>Firewalls: </a:t>
            </a:r>
            <a:r>
              <a:rPr lang="en-US" sz="1300" noProof="0" dirty="0">
                <a:latin typeface="Calibri" panose="020F0502020204030204" pitchFamily="34" charset="0"/>
                <a:ea typeface="Calibri" panose="020F0502020204030204" pitchFamily="34" charset="0"/>
                <a:cs typeface="Calibri" panose="020F0502020204030204" pitchFamily="34" charset="0"/>
              </a:rPr>
              <a:t>Filter incoming and outgoing network traffic.</a:t>
            </a:r>
          </a:p>
          <a:p>
            <a:r>
              <a:rPr lang="en-US" sz="1300" b="1" noProof="0" dirty="0">
                <a:latin typeface="Calibri" panose="020F0502020204030204" pitchFamily="34" charset="0"/>
                <a:ea typeface="Calibri" panose="020F0502020204030204" pitchFamily="34" charset="0"/>
                <a:cs typeface="Calibri" panose="020F0502020204030204" pitchFamily="34" charset="0"/>
              </a:rPr>
              <a:t>IDS</a:t>
            </a:r>
            <a:r>
              <a:rPr lang="en-US" sz="1300" noProof="0" dirty="0">
                <a:latin typeface="Calibri" panose="020F0502020204030204" pitchFamily="34" charset="0"/>
                <a:ea typeface="Calibri" panose="020F0502020204030204" pitchFamily="34" charset="0"/>
                <a:cs typeface="Calibri" panose="020F0502020204030204" pitchFamily="34" charset="0"/>
              </a:rPr>
              <a:t>: Detect suspicious activity.</a:t>
            </a:r>
          </a:p>
          <a:p>
            <a:r>
              <a:rPr lang="en-US" sz="1300" b="1" noProof="0" dirty="0">
                <a:latin typeface="Calibri" panose="020F0502020204030204" pitchFamily="34" charset="0"/>
                <a:ea typeface="Calibri" panose="020F0502020204030204" pitchFamily="34" charset="0"/>
                <a:cs typeface="Calibri" panose="020F0502020204030204" pitchFamily="34" charset="0"/>
              </a:rPr>
              <a:t>IPS: </a:t>
            </a:r>
            <a:r>
              <a:rPr lang="en-US" sz="1300" noProof="0" dirty="0">
                <a:latin typeface="Calibri" panose="020F0502020204030204" pitchFamily="34" charset="0"/>
                <a:ea typeface="Calibri" panose="020F0502020204030204" pitchFamily="34" charset="0"/>
                <a:cs typeface="Calibri" panose="020F0502020204030204" pitchFamily="34" charset="0"/>
              </a:rPr>
              <a:t>Actively block or mitigate threats.</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3. Sandboxing</a:t>
            </a:r>
          </a:p>
          <a:p>
            <a:pPr marL="0" indent="0">
              <a:buNone/>
            </a:pPr>
            <a:r>
              <a:rPr lang="en-US" sz="1300" noProof="0" dirty="0">
                <a:latin typeface="Calibri" panose="020F0502020204030204" pitchFamily="34" charset="0"/>
                <a:ea typeface="Calibri" panose="020F0502020204030204" pitchFamily="34" charset="0"/>
                <a:cs typeface="Calibri" panose="020F0502020204030204" pitchFamily="34" charset="0"/>
              </a:rPr>
              <a:t>Executes files or applications in isolated environments to observe behavior safely and detect malware before it reaches the main system.</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4. Regular Updates and Patches: </a:t>
            </a:r>
            <a:r>
              <a:rPr lang="en-US" sz="1300" noProof="0" dirty="0">
                <a:latin typeface="Calibri" panose="020F0502020204030204" pitchFamily="34" charset="0"/>
                <a:ea typeface="Calibri" panose="020F0502020204030204" pitchFamily="34" charset="0"/>
                <a:cs typeface="Calibri" panose="020F0502020204030204" pitchFamily="34" charset="0"/>
              </a:rPr>
              <a:t>Keeps software, systems, and security tools up to date, closing vulnerabilities that malware could exploit.</a:t>
            </a:r>
          </a:p>
          <a:p>
            <a:pPr marL="0" indent="0">
              <a:buNone/>
            </a:pPr>
            <a:r>
              <a:rPr lang="en-US" sz="1300" b="1" noProof="0" dirty="0">
                <a:latin typeface="Calibri" panose="020F0502020204030204" pitchFamily="34" charset="0"/>
                <a:ea typeface="Calibri" panose="020F0502020204030204" pitchFamily="34" charset="0"/>
                <a:cs typeface="Calibri" panose="020F0502020204030204" pitchFamily="34" charset="0"/>
              </a:rPr>
              <a:t>5. User Awareness and Phishing Training</a:t>
            </a:r>
          </a:p>
          <a:p>
            <a:pPr marL="0" indent="0">
              <a:buNone/>
            </a:pPr>
            <a:r>
              <a:rPr lang="en-US" sz="1300" noProof="0" dirty="0">
                <a:latin typeface="Calibri" panose="020F0502020204030204" pitchFamily="34" charset="0"/>
                <a:ea typeface="Calibri" panose="020F0502020204030204" pitchFamily="34" charset="0"/>
                <a:cs typeface="Calibri" panose="020F0502020204030204" pitchFamily="34" charset="0"/>
              </a:rPr>
              <a:t>Educates users on safe practices, social engineering risks, password hygiene, and recognizing phishing attempts.</a:t>
            </a:r>
          </a:p>
        </p:txBody>
      </p:sp>
      <p:sp>
        <p:nvSpPr>
          <p:cNvPr id="10" name="Title 1">
            <a:extLst>
              <a:ext uri="{FF2B5EF4-FFF2-40B4-BE49-F238E27FC236}">
                <a16:creationId xmlns:a16="http://schemas.microsoft.com/office/drawing/2014/main" id="{DF4D7D4C-B411-3CDD-650F-90587AAC75AB}"/>
              </a:ext>
            </a:extLst>
          </p:cNvPr>
          <p:cNvSpPr>
            <a:spLocks noGrp="1"/>
          </p:cNvSpPr>
          <p:nvPr>
            <p:ph type="title"/>
          </p:nvPr>
        </p:nvSpPr>
        <p:spPr>
          <a:xfrm>
            <a:off x="527537" y="300893"/>
            <a:ext cx="7500345" cy="1110997"/>
          </a:xfrm>
        </p:spPr>
        <p:txBody>
          <a:bodyPr/>
          <a:lstStyle/>
          <a:p>
            <a:r>
              <a:rPr lang="en-US" sz="3600" noProof="0" dirty="0">
                <a:latin typeface="Calibri" panose="020F0502020204030204" pitchFamily="34" charset="0"/>
                <a:ea typeface="Calibri" panose="020F0502020204030204" pitchFamily="34" charset="0"/>
                <a:cs typeface="Calibri" panose="020F0502020204030204" pitchFamily="34" charset="0"/>
              </a:rPr>
              <a:t>Detection and Prevention</a:t>
            </a:r>
            <a:endParaRPr lang="en-US" sz="3600" noProof="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9449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B6D2-EF54-4DF8-2CC7-DE83B0E89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57CBB-7E21-A400-21E2-36638906206C}"/>
              </a:ext>
            </a:extLst>
          </p:cNvPr>
          <p:cNvSpPr>
            <a:spLocks noGrp="1"/>
          </p:cNvSpPr>
          <p:nvPr>
            <p:ph type="title"/>
          </p:nvPr>
        </p:nvSpPr>
        <p:spPr>
          <a:xfrm>
            <a:off x="1913642" y="18485"/>
            <a:ext cx="4477732" cy="1009038"/>
          </a:xfrm>
        </p:spPr>
        <p:txBody>
          <a:bodyPr>
            <a:normAutofit/>
          </a:bodyPr>
          <a:lstStyle/>
          <a:p>
            <a:r>
              <a:rPr lang="en-US" noProof="0" dirty="0"/>
              <a:t>VI. Case Studies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88E1851-6BBC-35B8-98AD-D2DE173F923E}"/>
              </a:ext>
            </a:extLst>
          </p:cNvPr>
          <p:cNvSpPr>
            <a:spLocks noGrp="1"/>
          </p:cNvSpPr>
          <p:nvPr>
            <p:ph idx="1"/>
          </p:nvPr>
        </p:nvSpPr>
        <p:spPr>
          <a:xfrm>
            <a:off x="546756" y="1272618"/>
            <a:ext cx="7903912" cy="4793219"/>
          </a:xfrm>
        </p:spPr>
        <p:txBody>
          <a:bodyPr>
            <a:noAutofit/>
          </a:bodyPr>
          <a:lstStyle/>
          <a:p>
            <a:pPr marL="0" indent="0">
              <a:buNone/>
            </a:pPr>
            <a:r>
              <a:rPr lang="en-US" b="1" noProof="0" dirty="0">
                <a:latin typeface="Calibri" panose="020F0502020204030204" pitchFamily="34" charset="0"/>
                <a:ea typeface="Calibri" panose="020F0502020204030204" pitchFamily="34" charset="0"/>
                <a:cs typeface="Calibri" panose="020F0502020204030204" pitchFamily="34" charset="0"/>
              </a:rPr>
              <a:t>Heartbleed Bug (2014)</a:t>
            </a:r>
          </a:p>
          <a:p>
            <a:pPr marL="0" indent="0">
              <a:buNone/>
            </a:pPr>
            <a:r>
              <a:rPr lang="en-US" sz="1600" noProof="0" dirty="0">
                <a:latin typeface="Calibri" panose="020F0502020204030204" pitchFamily="34" charset="0"/>
                <a:ea typeface="Calibri" panose="020F0502020204030204" pitchFamily="34" charset="0"/>
                <a:cs typeface="Calibri" panose="020F0502020204030204" pitchFamily="34" charset="0"/>
              </a:rPr>
              <a:t>A critical vulnerability in OpenSSL, used by millions of websites for encrypted communications (HTTPS).</a:t>
            </a:r>
          </a:p>
          <a:p>
            <a:r>
              <a:rPr lang="en-US" sz="1600" noProof="0" dirty="0">
                <a:latin typeface="Calibri" panose="020F0502020204030204" pitchFamily="34" charset="0"/>
                <a:ea typeface="Calibri" panose="020F0502020204030204" pitchFamily="34" charset="0"/>
                <a:cs typeface="Calibri" panose="020F0502020204030204" pitchFamily="34" charset="0"/>
              </a:rPr>
              <a:t>The flaw was in the “Heartbeat” extension, allowing attackers to read sensitive server memory.</a:t>
            </a:r>
          </a:p>
          <a:p>
            <a:r>
              <a:rPr lang="en-US" sz="1600" noProof="0" dirty="0">
                <a:latin typeface="Calibri" panose="020F0502020204030204" pitchFamily="34" charset="0"/>
                <a:ea typeface="Calibri" panose="020F0502020204030204" pitchFamily="34" charset="0"/>
                <a:cs typeface="Calibri" panose="020F0502020204030204" pitchFamily="34" charset="0"/>
              </a:rPr>
              <a:t>Exposed private keys, passwords, session cookies, and confidential data.</a:t>
            </a:r>
          </a:p>
          <a:p>
            <a:r>
              <a:rPr lang="en-US" sz="1600" noProof="0" dirty="0">
                <a:latin typeface="Calibri" panose="020F0502020204030204" pitchFamily="34" charset="0"/>
                <a:ea typeface="Calibri" panose="020F0502020204030204" pitchFamily="34" charset="0"/>
                <a:cs typeface="Calibri" panose="020F0502020204030204" pitchFamily="34" charset="0"/>
              </a:rPr>
              <a:t>Made global news because it affected major services like Google, Yahoo, and many banking systems.</a:t>
            </a:r>
          </a:p>
          <a:p>
            <a:r>
              <a:rPr lang="en-US" sz="1600" noProof="0" dirty="0">
                <a:latin typeface="Calibri" panose="020F0502020204030204" pitchFamily="34" charset="0"/>
                <a:ea typeface="Calibri" panose="020F0502020204030204" pitchFamily="34" charset="0"/>
                <a:cs typeface="Calibri" panose="020F0502020204030204" pitchFamily="34" charset="0"/>
              </a:rPr>
              <a:t>Millions of servers had to be urgently patched and security certificates had to be reissued.</a:t>
            </a:r>
          </a:p>
          <a:p>
            <a:pPr marL="0" indent="0">
              <a:buNone/>
            </a:pPr>
            <a:r>
              <a:rPr lang="en-US" b="1" noProof="0" dirty="0">
                <a:latin typeface="Calibri" panose="020F0502020204030204" pitchFamily="34" charset="0"/>
                <a:ea typeface="Calibri" panose="020F0502020204030204" pitchFamily="34" charset="0"/>
                <a:cs typeface="Calibri" panose="020F0502020204030204" pitchFamily="34" charset="0"/>
              </a:rPr>
              <a:t>NB</a:t>
            </a:r>
          </a:p>
          <a:p>
            <a:pPr marL="0" indent="0">
              <a:buNone/>
            </a:pPr>
            <a:r>
              <a:rPr lang="en-US" sz="1600" noProof="0" dirty="0">
                <a:latin typeface="Calibri" panose="020F0502020204030204" pitchFamily="34" charset="0"/>
                <a:ea typeface="Calibri" panose="020F0502020204030204" pitchFamily="34" charset="0"/>
                <a:cs typeface="Calibri" panose="020F0502020204030204" pitchFamily="34" charset="0"/>
              </a:rPr>
              <a:t> A small coding bug in widely used open-source software can have global consequences.</a:t>
            </a:r>
          </a:p>
        </p:txBody>
      </p:sp>
      <p:sp>
        <p:nvSpPr>
          <p:cNvPr id="4" name="Footer Placeholder 3">
            <a:extLst>
              <a:ext uri="{FF2B5EF4-FFF2-40B4-BE49-F238E27FC236}">
                <a16:creationId xmlns:a16="http://schemas.microsoft.com/office/drawing/2014/main" id="{B36448E0-6A57-AF1F-AC5B-047F8E114F6F}"/>
              </a:ext>
            </a:extLst>
          </p:cNvPr>
          <p:cNvSpPr>
            <a:spLocks noGrp="1"/>
          </p:cNvSpPr>
          <p:nvPr>
            <p:ph type="ftr" sz="quarter" idx="11"/>
          </p:nvPr>
        </p:nvSpPr>
        <p:spPr>
          <a:xfrm>
            <a:off x="3023235" y="6340477"/>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03C7BBA9-1F04-DFB6-3F8A-A3F4A0030C89}"/>
              </a:ext>
            </a:extLst>
          </p:cNvPr>
          <p:cNvSpPr>
            <a:spLocks noGrp="1"/>
          </p:cNvSpPr>
          <p:nvPr>
            <p:ph type="sldNum" sz="quarter" idx="12"/>
          </p:nvPr>
        </p:nvSpPr>
        <p:spPr/>
        <p:txBody>
          <a:bodyPr/>
          <a:lstStyle/>
          <a:p>
            <a:fld id="{C1FF6DA9-008F-8B48-92A6-B652298478BF}" type="slidenum">
              <a:rPr lang="en-US" noProof="0" smtClean="0"/>
              <a:t>47</a:t>
            </a:fld>
            <a:endParaRPr lang="en-US" noProof="0" dirty="0"/>
          </a:p>
        </p:txBody>
      </p:sp>
      <p:pic>
        <p:nvPicPr>
          <p:cNvPr id="6" name="Image 7">
            <a:extLst>
              <a:ext uri="{FF2B5EF4-FFF2-40B4-BE49-F238E27FC236}">
                <a16:creationId xmlns:a16="http://schemas.microsoft.com/office/drawing/2014/main" id="{8D1CA5A6-C54B-F570-AF8A-C7F2004BC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0DCFDE05-2C87-37F2-325F-519015FB5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1416210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9E002-4389-9FF4-B5D2-BFE94096C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33ED3-39C6-EB79-3E0F-9ECBBCE9FDC4}"/>
              </a:ext>
            </a:extLst>
          </p:cNvPr>
          <p:cNvSpPr>
            <a:spLocks noGrp="1"/>
          </p:cNvSpPr>
          <p:nvPr>
            <p:ph type="title"/>
          </p:nvPr>
        </p:nvSpPr>
        <p:spPr>
          <a:xfrm>
            <a:off x="1913642" y="18485"/>
            <a:ext cx="4477732" cy="1009038"/>
          </a:xfrm>
        </p:spPr>
        <p:txBody>
          <a:bodyPr/>
          <a:lstStyle/>
          <a:p>
            <a:r>
              <a:rPr lang="en-US" noProof="0" dirty="0"/>
              <a:t>Case Studies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D7395E2-15FA-1C0F-5BB2-D74C7CBA83CE}"/>
              </a:ext>
            </a:extLst>
          </p:cNvPr>
          <p:cNvSpPr>
            <a:spLocks noGrp="1"/>
          </p:cNvSpPr>
          <p:nvPr>
            <p:ph idx="1"/>
          </p:nvPr>
        </p:nvSpPr>
        <p:spPr>
          <a:xfrm>
            <a:off x="546756" y="1272618"/>
            <a:ext cx="7903912" cy="4793219"/>
          </a:xfrm>
        </p:spPr>
        <p:txBody>
          <a:bodyPr>
            <a:noAutofit/>
          </a:bodyPr>
          <a:lstStyle/>
          <a:p>
            <a:pPr marL="0" indent="0">
              <a:buNone/>
            </a:pPr>
            <a:r>
              <a:rPr lang="en-US" b="1" noProof="0" dirty="0">
                <a:latin typeface="Calibri" panose="020F0502020204030204" pitchFamily="34" charset="0"/>
                <a:ea typeface="Calibri" panose="020F0502020204030204" pitchFamily="34" charset="0"/>
                <a:cs typeface="Calibri" panose="020F0502020204030204" pitchFamily="34" charset="0"/>
              </a:rPr>
              <a:t>WannaCry Ransomware (2017)</a:t>
            </a:r>
          </a:p>
          <a:p>
            <a:pPr marL="0" indent="0">
              <a:buNone/>
            </a:pPr>
            <a:r>
              <a:rPr lang="en-US" sz="1600" noProof="0" dirty="0">
                <a:latin typeface="Calibri" panose="020F0502020204030204" pitchFamily="34" charset="0"/>
                <a:ea typeface="Calibri" panose="020F0502020204030204" pitchFamily="34" charset="0"/>
                <a:cs typeface="Calibri" panose="020F0502020204030204" pitchFamily="34" charset="0"/>
              </a:rPr>
              <a:t>WannaCry was a global ransomware attack that infected more than 300,000 computers across 150+ countries within hours.</a:t>
            </a:r>
          </a:p>
          <a:p>
            <a:r>
              <a:rPr lang="en-US" sz="1600" noProof="0" dirty="0">
                <a:latin typeface="Calibri" panose="020F0502020204030204" pitchFamily="34" charset="0"/>
                <a:ea typeface="Calibri" panose="020F0502020204030204" pitchFamily="34" charset="0"/>
                <a:cs typeface="Calibri" panose="020F0502020204030204" pitchFamily="34" charset="0"/>
              </a:rPr>
              <a:t>It used a Windows vulnerability called “</a:t>
            </a:r>
            <a:r>
              <a:rPr lang="en-US" sz="1600" noProof="0" dirty="0" err="1">
                <a:latin typeface="Calibri" panose="020F0502020204030204" pitchFamily="34" charset="0"/>
                <a:ea typeface="Calibri" panose="020F0502020204030204" pitchFamily="34" charset="0"/>
                <a:cs typeface="Calibri" panose="020F0502020204030204" pitchFamily="34" charset="0"/>
              </a:rPr>
              <a:t>EternalBlue</a:t>
            </a:r>
            <a:r>
              <a:rPr lang="en-US" sz="1600" noProof="0" dirty="0">
                <a:latin typeface="Calibri" panose="020F0502020204030204" pitchFamily="34" charset="0"/>
                <a:ea typeface="Calibri" panose="020F0502020204030204" pitchFamily="34" charset="0"/>
                <a:cs typeface="Calibri" panose="020F0502020204030204" pitchFamily="34" charset="0"/>
              </a:rPr>
              <a:t>”, originally developed by the NSA and later leaked.</a:t>
            </a:r>
          </a:p>
          <a:p>
            <a:r>
              <a:rPr lang="en-US" sz="1600" noProof="0" dirty="0">
                <a:latin typeface="Calibri" panose="020F0502020204030204" pitchFamily="34" charset="0"/>
                <a:ea typeface="Calibri" panose="020F0502020204030204" pitchFamily="34" charset="0"/>
                <a:cs typeface="Calibri" panose="020F0502020204030204" pitchFamily="34" charset="0"/>
              </a:rPr>
              <a:t>Once inside a system, it encrypted files and demanded Bitcoin payment to unlock them.</a:t>
            </a:r>
          </a:p>
          <a:p>
            <a:r>
              <a:rPr lang="en-US" sz="1600" noProof="0" dirty="0">
                <a:latin typeface="Calibri" panose="020F0502020204030204" pitchFamily="34" charset="0"/>
                <a:ea typeface="Calibri" panose="020F0502020204030204" pitchFamily="34" charset="0"/>
                <a:cs typeface="Calibri" panose="020F0502020204030204" pitchFamily="34" charset="0"/>
              </a:rPr>
              <a:t>Major victims included hospitals, telecommunications companies, banks, and government agencies.</a:t>
            </a:r>
          </a:p>
          <a:p>
            <a:r>
              <a:rPr lang="en-US" sz="1600" noProof="0" dirty="0">
                <a:latin typeface="Calibri" panose="020F0502020204030204" pitchFamily="34" charset="0"/>
                <a:ea typeface="Calibri" panose="020F0502020204030204" pitchFamily="34" charset="0"/>
                <a:cs typeface="Calibri" panose="020F0502020204030204" pitchFamily="34" charset="0"/>
              </a:rPr>
              <a:t>The attack spread rapidly because many systems were not patched, even though Microsoft had released a fix months earlier.</a:t>
            </a:r>
          </a:p>
          <a:p>
            <a:pPr marL="0" indent="0">
              <a:buNone/>
            </a:pPr>
            <a:r>
              <a:rPr lang="en-US" b="1" noProof="0" dirty="0">
                <a:latin typeface="Calibri" panose="020F0502020204030204" pitchFamily="34" charset="0"/>
                <a:ea typeface="Calibri" panose="020F0502020204030204" pitchFamily="34" charset="0"/>
                <a:cs typeface="Calibri" panose="020F0502020204030204" pitchFamily="34" charset="0"/>
              </a:rPr>
              <a:t>NB</a:t>
            </a:r>
          </a:p>
          <a:p>
            <a:pPr marL="0" indent="0">
              <a:buNone/>
            </a:pPr>
            <a:r>
              <a:rPr lang="en-US" sz="1600" noProof="0" dirty="0">
                <a:latin typeface="Calibri" panose="020F0502020204030204" pitchFamily="34" charset="0"/>
                <a:ea typeface="Calibri" panose="020F0502020204030204" pitchFamily="34" charset="0"/>
                <a:cs typeface="Calibri" panose="020F0502020204030204" pitchFamily="34" charset="0"/>
              </a:rPr>
              <a:t>Unpatched systems create massive global vulnerabilities.</a:t>
            </a:r>
          </a:p>
        </p:txBody>
      </p:sp>
      <p:sp>
        <p:nvSpPr>
          <p:cNvPr id="4" name="Footer Placeholder 3">
            <a:extLst>
              <a:ext uri="{FF2B5EF4-FFF2-40B4-BE49-F238E27FC236}">
                <a16:creationId xmlns:a16="http://schemas.microsoft.com/office/drawing/2014/main" id="{61385A59-80B6-0484-DBB0-3C2E6E99AF5A}"/>
              </a:ext>
            </a:extLst>
          </p:cNvPr>
          <p:cNvSpPr>
            <a:spLocks noGrp="1"/>
          </p:cNvSpPr>
          <p:nvPr>
            <p:ph type="ftr" sz="quarter" idx="11"/>
          </p:nvPr>
        </p:nvSpPr>
        <p:spPr>
          <a:xfrm>
            <a:off x="3023235" y="6340477"/>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78BEE181-AB5C-D04D-58CF-8E5F046D25A9}"/>
              </a:ext>
            </a:extLst>
          </p:cNvPr>
          <p:cNvSpPr>
            <a:spLocks noGrp="1"/>
          </p:cNvSpPr>
          <p:nvPr>
            <p:ph type="sldNum" sz="quarter" idx="12"/>
          </p:nvPr>
        </p:nvSpPr>
        <p:spPr/>
        <p:txBody>
          <a:bodyPr/>
          <a:lstStyle/>
          <a:p>
            <a:fld id="{C1FF6DA9-008F-8B48-92A6-B652298478BF}" type="slidenum">
              <a:rPr lang="en-US" noProof="0" smtClean="0"/>
              <a:t>48</a:t>
            </a:fld>
            <a:endParaRPr lang="en-US" noProof="0" dirty="0"/>
          </a:p>
        </p:txBody>
      </p:sp>
      <p:pic>
        <p:nvPicPr>
          <p:cNvPr id="6" name="Image 7">
            <a:extLst>
              <a:ext uri="{FF2B5EF4-FFF2-40B4-BE49-F238E27FC236}">
                <a16:creationId xmlns:a16="http://schemas.microsoft.com/office/drawing/2014/main" id="{43A9D44B-13E3-0515-B666-D91E03064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6C4ECABA-2C36-B15D-D2E9-A8CDE18A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4219212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40FE9-C849-DE07-85B4-29A7B80BA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6B590-0B35-3A5C-9BF9-6C63F92F40FC}"/>
              </a:ext>
            </a:extLst>
          </p:cNvPr>
          <p:cNvSpPr>
            <a:spLocks noGrp="1"/>
          </p:cNvSpPr>
          <p:nvPr>
            <p:ph type="title"/>
          </p:nvPr>
        </p:nvSpPr>
        <p:spPr>
          <a:xfrm>
            <a:off x="1913642" y="18485"/>
            <a:ext cx="4477732" cy="1009038"/>
          </a:xfrm>
        </p:spPr>
        <p:txBody>
          <a:bodyPr/>
          <a:lstStyle/>
          <a:p>
            <a:r>
              <a:rPr lang="en-US" noProof="0" dirty="0"/>
              <a:t>Case Studies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A2260D5-D726-4EF1-E829-A15407647BD1}"/>
              </a:ext>
            </a:extLst>
          </p:cNvPr>
          <p:cNvSpPr>
            <a:spLocks noGrp="1"/>
          </p:cNvSpPr>
          <p:nvPr>
            <p:ph idx="1"/>
          </p:nvPr>
        </p:nvSpPr>
        <p:spPr>
          <a:xfrm>
            <a:off x="269631" y="1272618"/>
            <a:ext cx="8428892" cy="5067859"/>
          </a:xfrm>
        </p:spPr>
        <p:txBody>
          <a:bodyPr>
            <a:noAutofit/>
          </a:bodyPr>
          <a:lstStyle/>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Equifax Breach (2017)</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One of the largest data breaches in history, exposing the personal information of 147 million people.</a:t>
            </a:r>
          </a:p>
          <a:p>
            <a:r>
              <a:rPr lang="en-US" noProof="0" dirty="0">
                <a:effectLst/>
                <a:latin typeface="Calibri" panose="020F0502020204030204" pitchFamily="34" charset="0"/>
                <a:ea typeface="Calibri" panose="020F0502020204030204" pitchFamily="34" charset="0"/>
                <a:cs typeface="Calibri" panose="020F0502020204030204" pitchFamily="34" charset="0"/>
              </a:rPr>
              <a:t>Caused by a failure to patch a known vulnerability in a public-facing web application.</a:t>
            </a:r>
          </a:p>
          <a:p>
            <a:r>
              <a:rPr lang="en-US" noProof="0" dirty="0">
                <a:effectLst/>
                <a:latin typeface="Calibri" panose="020F0502020204030204" pitchFamily="34" charset="0"/>
                <a:ea typeface="Calibri" panose="020F0502020204030204" pitchFamily="34" charset="0"/>
                <a:cs typeface="Calibri" panose="020F0502020204030204" pitchFamily="34" charset="0"/>
              </a:rPr>
              <a:t>The vulnerability allowed attackers to perform remote code execution (RCE).</a:t>
            </a:r>
          </a:p>
          <a:p>
            <a:r>
              <a:rPr lang="en-US" noProof="0" dirty="0">
                <a:effectLst/>
                <a:latin typeface="Calibri" panose="020F0502020204030204" pitchFamily="34" charset="0"/>
                <a:ea typeface="Calibri" panose="020F0502020204030204" pitchFamily="34" charset="0"/>
                <a:cs typeface="Calibri" panose="020F0502020204030204" pitchFamily="34" charset="0"/>
              </a:rPr>
              <a:t>Exposed sensitive data such as Social Security numbers, addresses, birthdates, and credit records.</a:t>
            </a:r>
          </a:p>
          <a:p>
            <a:r>
              <a:rPr lang="en-US" noProof="0" dirty="0">
                <a:effectLst/>
                <a:latin typeface="Calibri" panose="020F0502020204030204" pitchFamily="34" charset="0"/>
                <a:ea typeface="Calibri" panose="020F0502020204030204" pitchFamily="34" charset="0"/>
                <a:cs typeface="Calibri" panose="020F0502020204030204" pitchFamily="34" charset="0"/>
              </a:rPr>
              <a:t>The breach resulted in lawsuits, fines, and long-term reputational damage.</a:t>
            </a:r>
          </a:p>
          <a:p>
            <a:pPr marL="0" indent="0">
              <a:buNone/>
            </a:pPr>
            <a:r>
              <a:rPr lang="en-US" sz="2400" b="1" noProof="0" dirty="0">
                <a:effectLst/>
                <a:latin typeface="Calibri" panose="020F0502020204030204" pitchFamily="34" charset="0"/>
                <a:ea typeface="Calibri" panose="020F0502020204030204" pitchFamily="34" charset="0"/>
                <a:cs typeface="Calibri" panose="020F0502020204030204" pitchFamily="34" charset="0"/>
              </a:rPr>
              <a:t>NB</a:t>
            </a:r>
          </a:p>
          <a:p>
            <a:pPr marL="0" indent="0">
              <a:buNone/>
            </a:pPr>
            <a:r>
              <a:rPr lang="en-US" noProof="0" dirty="0">
                <a:effectLst/>
                <a:latin typeface="Calibri" panose="020F0502020204030204" pitchFamily="34" charset="0"/>
                <a:ea typeface="Calibri" panose="020F0502020204030204" pitchFamily="34" charset="0"/>
                <a:cs typeface="Calibri" panose="020F0502020204030204" pitchFamily="34" charset="0"/>
              </a:rPr>
              <a:t> A single unpatched bug can compromise an entire organization.</a:t>
            </a:r>
          </a:p>
        </p:txBody>
      </p:sp>
      <p:sp>
        <p:nvSpPr>
          <p:cNvPr id="4" name="Footer Placeholder 3">
            <a:extLst>
              <a:ext uri="{FF2B5EF4-FFF2-40B4-BE49-F238E27FC236}">
                <a16:creationId xmlns:a16="http://schemas.microsoft.com/office/drawing/2014/main" id="{FE539B1A-3C1D-C0D8-EE98-8F477EB8C248}"/>
              </a:ext>
            </a:extLst>
          </p:cNvPr>
          <p:cNvSpPr>
            <a:spLocks noGrp="1"/>
          </p:cNvSpPr>
          <p:nvPr>
            <p:ph type="ftr" sz="quarter" idx="11"/>
          </p:nvPr>
        </p:nvSpPr>
        <p:spPr>
          <a:xfrm>
            <a:off x="3023235" y="6340477"/>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64BC64F1-11AB-304E-1C23-0B338A11F785}"/>
              </a:ext>
            </a:extLst>
          </p:cNvPr>
          <p:cNvSpPr>
            <a:spLocks noGrp="1"/>
          </p:cNvSpPr>
          <p:nvPr>
            <p:ph type="sldNum" sz="quarter" idx="12"/>
          </p:nvPr>
        </p:nvSpPr>
        <p:spPr/>
        <p:txBody>
          <a:bodyPr/>
          <a:lstStyle/>
          <a:p>
            <a:fld id="{C1FF6DA9-008F-8B48-92A6-B652298478BF}" type="slidenum">
              <a:rPr lang="en-US" noProof="0" smtClean="0"/>
              <a:t>49</a:t>
            </a:fld>
            <a:endParaRPr lang="en-US" noProof="0" dirty="0"/>
          </a:p>
        </p:txBody>
      </p:sp>
      <p:pic>
        <p:nvPicPr>
          <p:cNvPr id="6" name="Image 7">
            <a:extLst>
              <a:ext uri="{FF2B5EF4-FFF2-40B4-BE49-F238E27FC236}">
                <a16:creationId xmlns:a16="http://schemas.microsoft.com/office/drawing/2014/main" id="{AC00DE02-5AA2-CE7D-737C-106D56F11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AFAB54BB-CE7C-6A1A-2DB4-621F13CDC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155089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767" y="1535117"/>
            <a:ext cx="7824248" cy="4519011"/>
          </a:xfrm>
        </p:spPr>
        <p:txBody>
          <a:bodyPr>
            <a:normAutofit fontScale="85000" lnSpcReduction="10000"/>
          </a:bodyPr>
          <a:lstStyle/>
          <a:p>
            <a:pPr marL="57150" indent="0">
              <a:buNone/>
            </a:pPr>
            <a:r>
              <a:rPr lang="en-US" sz="3300" b="1" noProof="0" dirty="0">
                <a:latin typeface="Calibri" panose="020F0502020204030204" pitchFamily="34" charset="0"/>
                <a:ea typeface="Calibri" panose="020F0502020204030204" pitchFamily="34" charset="0"/>
                <a:cs typeface="Calibri" panose="020F0502020204030204" pitchFamily="34" charset="0"/>
              </a:rPr>
              <a:t>DEFINITION OF MALWARE</a:t>
            </a:r>
          </a:p>
          <a:p>
            <a:pPr marL="57150" indent="0">
              <a:buNone/>
            </a:pPr>
            <a:r>
              <a:rPr lang="en-US" sz="2400" b="1" noProof="0" dirty="0">
                <a:latin typeface="Calibri" panose="020F0502020204030204" pitchFamily="34" charset="0"/>
                <a:ea typeface="Calibri" panose="020F0502020204030204" pitchFamily="34" charset="0"/>
                <a:cs typeface="Calibri" panose="020F0502020204030204" pitchFamily="34" charset="0"/>
              </a:rPr>
              <a:t>Computer malware</a:t>
            </a:r>
            <a:r>
              <a:rPr lang="en-US" sz="2400" noProof="0" dirty="0">
                <a:latin typeface="Calibri" panose="020F0502020204030204" pitchFamily="34" charset="0"/>
                <a:ea typeface="Calibri" panose="020F0502020204030204" pitchFamily="34" charset="0"/>
                <a:cs typeface="Calibri" panose="020F0502020204030204" pitchFamily="34" charset="0"/>
              </a:rPr>
              <a:t> (short for </a:t>
            </a:r>
            <a:r>
              <a:rPr lang="en-US" sz="2400" i="1" noProof="0" dirty="0">
                <a:latin typeface="Calibri" panose="020F0502020204030204" pitchFamily="34" charset="0"/>
                <a:ea typeface="Calibri" panose="020F0502020204030204" pitchFamily="34" charset="0"/>
                <a:cs typeface="Calibri" panose="020F0502020204030204" pitchFamily="34" charset="0"/>
              </a:rPr>
              <a:t>malicious software</a:t>
            </a:r>
            <a:r>
              <a:rPr lang="en-US" sz="2400" noProof="0" dirty="0">
                <a:latin typeface="Calibri" panose="020F0502020204030204" pitchFamily="34" charset="0"/>
                <a:ea typeface="Calibri" panose="020F0502020204030204" pitchFamily="34" charset="0"/>
                <a:cs typeface="Calibri" panose="020F0502020204030204" pitchFamily="34" charset="0"/>
              </a:rPr>
              <a:t>) is any program or code specifically created to </a:t>
            </a:r>
            <a:r>
              <a:rPr lang="en-US" sz="2400" b="1" noProof="0" dirty="0">
                <a:latin typeface="Calibri" panose="020F0502020204030204" pitchFamily="34" charset="0"/>
                <a:ea typeface="Calibri" panose="020F0502020204030204" pitchFamily="34" charset="0"/>
                <a:cs typeface="Calibri" panose="020F0502020204030204" pitchFamily="34" charset="0"/>
              </a:rPr>
              <a:t>damage, disrupt, steal data, or gain unauthorized access</a:t>
            </a:r>
            <a:r>
              <a:rPr lang="en-US" sz="2400" noProof="0" dirty="0">
                <a:latin typeface="Calibri" panose="020F0502020204030204" pitchFamily="34" charset="0"/>
                <a:ea typeface="Calibri" panose="020F0502020204030204" pitchFamily="34" charset="0"/>
                <a:cs typeface="Calibri" panose="020F0502020204030204" pitchFamily="34" charset="0"/>
              </a:rPr>
              <a:t> to computer systems. Unlike normal software, malware is intentionally designed with harmful objectives, such as spying on users, encrypting files for ransom, taking control of devices, or destroying data. Malware spreads in various ways through infected email attachments, malicious websites, USB drives, software vulnerabilities, or social engineering tricks. </a:t>
            </a:r>
          </a:p>
          <a:p>
            <a:pPr marL="57150" indent="0">
              <a:buNone/>
            </a:pPr>
            <a:r>
              <a:rPr lang="en-US" sz="2400" noProof="0" dirty="0">
                <a:latin typeface="Calibri" panose="020F0502020204030204" pitchFamily="34" charset="0"/>
                <a:ea typeface="Calibri" panose="020F0502020204030204" pitchFamily="34" charset="0"/>
                <a:cs typeface="Calibri" panose="020F0502020204030204" pitchFamily="34" charset="0"/>
              </a:rPr>
              <a:t>Common types include </a:t>
            </a:r>
            <a:r>
              <a:rPr lang="en-US" sz="2400" b="1" noProof="0" dirty="0">
                <a:latin typeface="Calibri" panose="020F0502020204030204" pitchFamily="34" charset="0"/>
                <a:ea typeface="Calibri" panose="020F0502020204030204" pitchFamily="34" charset="0"/>
                <a:cs typeface="Calibri" panose="020F0502020204030204" pitchFamily="34" charset="0"/>
              </a:rPr>
              <a:t>viruses, worms, trojans, ransomware, spyware, adware, rootkits, and botnets</a:t>
            </a:r>
            <a:r>
              <a:rPr lang="en-US" sz="2400" noProof="0" dirty="0">
                <a:latin typeface="Calibri" panose="020F0502020204030204" pitchFamily="34" charset="0"/>
                <a:ea typeface="Calibri" panose="020F0502020204030204" pitchFamily="34" charset="0"/>
                <a:cs typeface="Calibri" panose="020F0502020204030204" pitchFamily="34" charset="0"/>
              </a:rPr>
              <a:t>. Because of its destructive nature, malware is one of the biggest threats to cybersecurity today.</a:t>
            </a:r>
            <a:endParaRPr lang="en-US" sz="2400" b="1" noProof="0"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05B6BEA6-00B9-1AE5-5498-575F9940A7A2}"/>
              </a:ext>
            </a:extLst>
          </p:cNvPr>
          <p:cNvSpPr>
            <a:spLocks noGrp="1"/>
          </p:cNvSpPr>
          <p:nvPr>
            <p:ph type="ftr" sz="quarter" idx="11"/>
          </p:nvPr>
        </p:nvSpPr>
        <p:spPr>
          <a:xfrm>
            <a:off x="2363317" y="6474972"/>
            <a:ext cx="5004649" cy="365125"/>
          </a:xfrm>
        </p:spPr>
        <p:txBody>
          <a:bodyPr/>
          <a:lstStyle/>
          <a:p>
            <a:r>
              <a:rPr lang="en-US" b="1" noProof="0" dirty="0">
                <a:solidFill>
                  <a:schemeClr val="tx1"/>
                </a:solidFill>
              </a:rPr>
              <a:t>COMPUTER BUGS AND MALWARE</a:t>
            </a:r>
          </a:p>
        </p:txBody>
      </p:sp>
      <p:sp>
        <p:nvSpPr>
          <p:cNvPr id="5" name="Slide Number Placeholder 4">
            <a:extLst>
              <a:ext uri="{FF2B5EF4-FFF2-40B4-BE49-F238E27FC236}">
                <a16:creationId xmlns:a16="http://schemas.microsoft.com/office/drawing/2014/main" id="{E2AC0FE8-5FC4-71B0-9342-93103AFC4597}"/>
              </a:ext>
            </a:extLst>
          </p:cNvPr>
          <p:cNvSpPr>
            <a:spLocks noGrp="1"/>
          </p:cNvSpPr>
          <p:nvPr>
            <p:ph type="sldNum" sz="quarter" idx="12"/>
          </p:nvPr>
        </p:nvSpPr>
        <p:spPr/>
        <p:txBody>
          <a:bodyPr/>
          <a:lstStyle/>
          <a:p>
            <a:fld id="{C1FF6DA9-008F-8B48-92A6-B652298478BF}" type="slidenum">
              <a:rPr lang="en-US" noProof="0" smtClean="0"/>
              <a:t>5</a:t>
            </a:fld>
            <a:endParaRPr lang="en-US" noProof="0" dirty="0"/>
          </a:p>
        </p:txBody>
      </p:sp>
      <p:pic>
        <p:nvPicPr>
          <p:cNvPr id="6" name="Image 7">
            <a:extLst>
              <a:ext uri="{FF2B5EF4-FFF2-40B4-BE49-F238E27FC236}">
                <a16:creationId xmlns:a16="http://schemas.microsoft.com/office/drawing/2014/main" id="{01292C4A-87A7-EC1F-4E40-75EBFFCD4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8F933A32-8B7F-A4A7-1090-614412079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205" y="27363"/>
            <a:ext cx="1116117" cy="1110997"/>
          </a:xfrm>
          <a:prstGeom prst="rect">
            <a:avLst/>
          </a:prstGeom>
        </p:spPr>
      </p:pic>
      <p:pic>
        <p:nvPicPr>
          <p:cNvPr id="2" name="Image 1">
            <a:extLst>
              <a:ext uri="{FF2B5EF4-FFF2-40B4-BE49-F238E27FC236}">
                <a16:creationId xmlns:a16="http://schemas.microsoft.com/office/drawing/2014/main" id="{E87E5A22-680B-DA17-AAC0-1068BEEB9D23}"/>
              </a:ext>
            </a:extLst>
          </p:cNvPr>
          <p:cNvPicPr>
            <a:picLocks noChangeAspect="1"/>
          </p:cNvPicPr>
          <p:nvPr/>
        </p:nvPicPr>
        <p:blipFill>
          <a:blip r:embed="rId4"/>
          <a:stretch>
            <a:fillRect/>
          </a:stretch>
        </p:blipFill>
        <p:spPr>
          <a:xfrm>
            <a:off x="4654349" y="123587"/>
            <a:ext cx="3231160" cy="198137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B9AE1-B638-3D50-DC6F-46467931C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466C9-67C4-6714-BEF4-416D6DA3CDC4}"/>
              </a:ext>
            </a:extLst>
          </p:cNvPr>
          <p:cNvSpPr>
            <a:spLocks noGrp="1"/>
          </p:cNvSpPr>
          <p:nvPr>
            <p:ph type="title"/>
          </p:nvPr>
        </p:nvSpPr>
        <p:spPr>
          <a:xfrm>
            <a:off x="1913642" y="18485"/>
            <a:ext cx="4477732" cy="1009038"/>
          </a:xfrm>
        </p:spPr>
        <p:txBody>
          <a:bodyPr/>
          <a:lstStyle/>
          <a:p>
            <a:r>
              <a:rPr lang="en-US" noProof="0" dirty="0"/>
              <a:t>Case Studies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90DDDE6-BAE1-2291-1987-C8CD73072BCB}"/>
              </a:ext>
            </a:extLst>
          </p:cNvPr>
          <p:cNvSpPr>
            <a:spLocks noGrp="1"/>
          </p:cNvSpPr>
          <p:nvPr>
            <p:ph idx="1"/>
          </p:nvPr>
        </p:nvSpPr>
        <p:spPr>
          <a:xfrm>
            <a:off x="269631" y="1272618"/>
            <a:ext cx="8428892" cy="5067859"/>
          </a:xfrm>
        </p:spPr>
        <p:txBody>
          <a:bodyPr>
            <a:noAutofit/>
          </a:bodyPr>
          <a:lstStyle/>
          <a:p>
            <a:pPr marL="0" indent="0">
              <a:buNone/>
            </a:pPr>
            <a:r>
              <a:rPr lang="en-US" sz="2400" b="1" noProof="0" dirty="0">
                <a:latin typeface="Calibri" panose="020F0502020204030204" pitchFamily="34" charset="0"/>
                <a:ea typeface="Calibri" panose="020F0502020204030204" pitchFamily="34" charset="0"/>
                <a:cs typeface="Calibri" panose="020F0502020204030204" pitchFamily="34" charset="0"/>
              </a:rPr>
              <a:t>SolarWinds Supply-Chain Attack (2020)</a:t>
            </a:r>
          </a:p>
          <a:p>
            <a:pPr marL="0" indent="0">
              <a:buNone/>
            </a:pPr>
            <a:r>
              <a:rPr lang="en-US" sz="1800" noProof="0" dirty="0">
                <a:latin typeface="Calibri" panose="020F0502020204030204" pitchFamily="34" charset="0"/>
                <a:ea typeface="Calibri" panose="020F0502020204030204" pitchFamily="34" charset="0"/>
                <a:cs typeface="Calibri" panose="020F0502020204030204" pitchFamily="34" charset="0"/>
              </a:rPr>
              <a:t>A highly sophisticated attack in which hackers compromised ‘SolarWinds’ software build process.</a:t>
            </a:r>
          </a:p>
          <a:p>
            <a:r>
              <a:rPr lang="en-US" sz="1800" noProof="0" dirty="0">
                <a:latin typeface="Calibri" panose="020F0502020204030204" pitchFamily="34" charset="0"/>
                <a:ea typeface="Calibri" panose="020F0502020204030204" pitchFamily="34" charset="0"/>
                <a:cs typeface="Calibri" panose="020F0502020204030204" pitchFamily="34" charset="0"/>
              </a:rPr>
              <a:t>Attackers injected malicious code into the “SolarWinds </a:t>
            </a:r>
            <a:r>
              <a:rPr lang="en-US" sz="1800" b="1" noProof="0" dirty="0">
                <a:latin typeface="Calibri" panose="020F0502020204030204" pitchFamily="34" charset="0"/>
                <a:ea typeface="Calibri" panose="020F0502020204030204" pitchFamily="34" charset="0"/>
                <a:cs typeface="Calibri" panose="020F0502020204030204" pitchFamily="34" charset="0"/>
              </a:rPr>
              <a:t>Orion”</a:t>
            </a:r>
            <a:r>
              <a:rPr lang="en-US" sz="1800" noProof="0" dirty="0">
                <a:latin typeface="Calibri" panose="020F0502020204030204" pitchFamily="34" charset="0"/>
                <a:ea typeface="Calibri" panose="020F0502020204030204" pitchFamily="34" charset="0"/>
                <a:cs typeface="Calibri" panose="020F0502020204030204" pitchFamily="34" charset="0"/>
              </a:rPr>
              <a:t> platform update, which was then distributed to customers.</a:t>
            </a:r>
          </a:p>
          <a:p>
            <a:r>
              <a:rPr lang="en-US" sz="1800" noProof="0" dirty="0">
                <a:latin typeface="Calibri" panose="020F0502020204030204" pitchFamily="34" charset="0"/>
                <a:ea typeface="Calibri" panose="020F0502020204030204" pitchFamily="34" charset="0"/>
                <a:cs typeface="Calibri" panose="020F0502020204030204" pitchFamily="34" charset="0"/>
              </a:rPr>
              <a:t>Affected U.S. government agencies, Fortune 500 companies, defense contractors, and critical infrastructure providers.</a:t>
            </a:r>
          </a:p>
          <a:p>
            <a:r>
              <a:rPr lang="en-US" sz="1800" noProof="0" dirty="0">
                <a:latin typeface="Calibri" panose="020F0502020204030204" pitchFamily="34" charset="0"/>
                <a:ea typeface="Calibri" panose="020F0502020204030204" pitchFamily="34" charset="0"/>
                <a:cs typeface="Calibri" panose="020F0502020204030204" pitchFamily="34" charset="0"/>
              </a:rPr>
              <a:t>The malicious update created a backdoor that allowed attackers to spy on systems.</a:t>
            </a:r>
          </a:p>
          <a:p>
            <a:r>
              <a:rPr lang="en-US" sz="1800" noProof="0" dirty="0">
                <a:latin typeface="Calibri" panose="020F0502020204030204" pitchFamily="34" charset="0"/>
                <a:ea typeface="Calibri" panose="020F0502020204030204" pitchFamily="34" charset="0"/>
                <a:cs typeface="Calibri" panose="020F0502020204030204" pitchFamily="34" charset="0"/>
              </a:rPr>
              <a:t>It demonstrated how compromising one trusted vendor can impact thousands of organizations.</a:t>
            </a:r>
          </a:p>
          <a:p>
            <a:pPr marL="0" indent="0">
              <a:buNone/>
            </a:pPr>
            <a:r>
              <a:rPr lang="en-US" sz="2400" b="1" noProof="0" dirty="0">
                <a:latin typeface="Calibri" panose="020F0502020204030204" pitchFamily="34" charset="0"/>
                <a:ea typeface="Calibri" panose="020F0502020204030204" pitchFamily="34" charset="0"/>
                <a:cs typeface="Calibri" panose="020F0502020204030204" pitchFamily="34" charset="0"/>
              </a:rPr>
              <a:t>NB</a:t>
            </a:r>
          </a:p>
          <a:p>
            <a:pPr marL="0" indent="0">
              <a:buNone/>
            </a:pPr>
            <a:r>
              <a:rPr lang="en-US" sz="1800" noProof="0" dirty="0">
                <a:latin typeface="Calibri" panose="020F0502020204030204" pitchFamily="34" charset="0"/>
                <a:ea typeface="Calibri" panose="020F0502020204030204" pitchFamily="34" charset="0"/>
                <a:cs typeface="Calibri" panose="020F0502020204030204" pitchFamily="34" charset="0"/>
              </a:rPr>
              <a:t>Supply-chain security is now one of the biggest cybersecurity challenges.</a:t>
            </a:r>
          </a:p>
        </p:txBody>
      </p:sp>
      <p:sp>
        <p:nvSpPr>
          <p:cNvPr id="4" name="Footer Placeholder 3">
            <a:extLst>
              <a:ext uri="{FF2B5EF4-FFF2-40B4-BE49-F238E27FC236}">
                <a16:creationId xmlns:a16="http://schemas.microsoft.com/office/drawing/2014/main" id="{A7A3CE22-107F-00C7-4FC8-D5B94787F962}"/>
              </a:ext>
            </a:extLst>
          </p:cNvPr>
          <p:cNvSpPr>
            <a:spLocks noGrp="1"/>
          </p:cNvSpPr>
          <p:nvPr>
            <p:ph type="ftr" sz="quarter" idx="11"/>
          </p:nvPr>
        </p:nvSpPr>
        <p:spPr>
          <a:xfrm>
            <a:off x="3023235" y="6340477"/>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4B88843D-865F-BF41-F15D-1C2DAF8A688C}"/>
              </a:ext>
            </a:extLst>
          </p:cNvPr>
          <p:cNvSpPr>
            <a:spLocks noGrp="1"/>
          </p:cNvSpPr>
          <p:nvPr>
            <p:ph type="sldNum" sz="quarter" idx="12"/>
          </p:nvPr>
        </p:nvSpPr>
        <p:spPr/>
        <p:txBody>
          <a:bodyPr/>
          <a:lstStyle/>
          <a:p>
            <a:fld id="{C1FF6DA9-008F-8B48-92A6-B652298478BF}" type="slidenum">
              <a:rPr lang="en-US" noProof="0" smtClean="0"/>
              <a:t>50</a:t>
            </a:fld>
            <a:endParaRPr lang="en-US" noProof="0" dirty="0"/>
          </a:p>
        </p:txBody>
      </p:sp>
      <p:pic>
        <p:nvPicPr>
          <p:cNvPr id="6" name="Image 7">
            <a:extLst>
              <a:ext uri="{FF2B5EF4-FFF2-40B4-BE49-F238E27FC236}">
                <a16:creationId xmlns:a16="http://schemas.microsoft.com/office/drawing/2014/main" id="{1E19CE22-AAE9-62F4-56AC-DCA2F12B7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D2D320CF-3CD0-12D1-8574-1E642654E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2786871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387B-94CF-ED6F-3CF1-3987F7EF5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2D3C6-EC60-B39A-F271-30361CB06E40}"/>
              </a:ext>
            </a:extLst>
          </p:cNvPr>
          <p:cNvSpPr>
            <a:spLocks noGrp="1"/>
          </p:cNvSpPr>
          <p:nvPr>
            <p:ph type="title"/>
          </p:nvPr>
        </p:nvSpPr>
        <p:spPr>
          <a:xfrm>
            <a:off x="1913642" y="18485"/>
            <a:ext cx="5279010" cy="1009038"/>
          </a:xfrm>
        </p:spPr>
        <p:txBody>
          <a:bodyPr>
            <a:normAutofit/>
          </a:bodyPr>
          <a:lstStyle/>
          <a:p>
            <a:r>
              <a:rPr lang="en-US" noProof="0" dirty="0"/>
              <a:t>VII. Modern Trends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9A11E5B-91D6-1590-CF12-954C000BF91E}"/>
              </a:ext>
            </a:extLst>
          </p:cNvPr>
          <p:cNvSpPr>
            <a:spLocks noGrp="1"/>
          </p:cNvSpPr>
          <p:nvPr>
            <p:ph idx="1"/>
          </p:nvPr>
        </p:nvSpPr>
        <p:spPr>
          <a:xfrm>
            <a:off x="499621" y="1027523"/>
            <a:ext cx="8363024" cy="5682695"/>
          </a:xfrm>
        </p:spPr>
        <p:txBody>
          <a:bodyPr>
            <a:noAutofit/>
          </a:bodyPr>
          <a:lstStyle/>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1. AI-Driven Malware</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Malware that uses artificial intelligence to become more adaptive, stealthy, and effective.</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AI can help malware automatically evade detection by learning how security tools work.</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It can generate new variants of malicious code in real time to bypass antivirus signatures.</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AI-powered phishing can craft personalized, convincing messages based on user behavior.</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Future threats may include malware that autonomously explores networks and chooses the best attack path.</a:t>
            </a:r>
          </a:p>
          <a:p>
            <a:pPr marL="0" indent="0">
              <a:buNone/>
            </a:pPr>
            <a:r>
              <a:rPr lang="en-US" sz="1400" b="1" noProof="0" dirty="0">
                <a:effectLst/>
                <a:latin typeface="Calibri" panose="020F0502020204030204" pitchFamily="34" charset="0"/>
                <a:ea typeface="Calibri" panose="020F0502020204030204" pitchFamily="34" charset="0"/>
                <a:cs typeface="Calibri" panose="020F0502020204030204" pitchFamily="34" charset="0"/>
              </a:rPr>
              <a:t>NB: </a:t>
            </a:r>
            <a:r>
              <a:rPr lang="en-US" sz="1400" noProof="0" dirty="0">
                <a:effectLst/>
                <a:latin typeface="Calibri" panose="020F0502020204030204" pitchFamily="34" charset="0"/>
                <a:ea typeface="Calibri" panose="020F0502020204030204" pitchFamily="34" charset="0"/>
                <a:cs typeface="Calibri" panose="020F0502020204030204" pitchFamily="34" charset="0"/>
              </a:rPr>
              <a:t>AI makes cyberattacks faster, smarter, and harder to detect.</a:t>
            </a:r>
          </a:p>
          <a:p>
            <a:pPr marL="0" indent="0">
              <a:buNone/>
            </a:pPr>
            <a:r>
              <a:rPr lang="en-US" sz="1800" b="1" noProof="0" dirty="0">
                <a:effectLst/>
                <a:latin typeface="Calibri" panose="020F0502020204030204" pitchFamily="34" charset="0"/>
                <a:ea typeface="Calibri" panose="020F0502020204030204" pitchFamily="34" charset="0"/>
                <a:cs typeface="Calibri" panose="020F0502020204030204" pitchFamily="34" charset="0"/>
              </a:rPr>
              <a:t>2. Zero-Day Markets</a:t>
            </a:r>
          </a:p>
          <a:p>
            <a:pPr marL="0" indent="0">
              <a:buNone/>
            </a:pPr>
            <a:r>
              <a:rPr lang="en-US" sz="1400" noProof="0" dirty="0">
                <a:effectLst/>
                <a:latin typeface="Calibri" panose="020F0502020204030204" pitchFamily="34" charset="0"/>
                <a:ea typeface="Calibri" panose="020F0502020204030204" pitchFamily="34" charset="0"/>
                <a:cs typeface="Calibri" panose="020F0502020204030204" pitchFamily="34" charset="0"/>
              </a:rPr>
              <a:t>Underground (and sometimes legal) marketplaces where hackers buy and sell undisclosed software vulnerabilities.</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A “zero-day” is a vulnerability that the software vendor doesn’t know about and hasn’t patched.</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These markets supply vulnerabilities to cybercriminals, intelligence agencies, and nation-states.</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Prices can reach hundreds of thousands of dollars depending on the software and exploit reliability.</a:t>
            </a:r>
          </a:p>
          <a:p>
            <a:r>
              <a:rPr lang="en-US" sz="1400" noProof="0" dirty="0">
                <a:effectLst/>
                <a:latin typeface="Calibri" panose="020F0502020204030204" pitchFamily="34" charset="0"/>
                <a:ea typeface="Calibri" panose="020F0502020204030204" pitchFamily="34" charset="0"/>
                <a:cs typeface="Calibri" panose="020F0502020204030204" pitchFamily="34" charset="0"/>
              </a:rPr>
              <a:t>Zero-days are often used in high-profile attacks before defenders can respond.</a:t>
            </a:r>
          </a:p>
          <a:p>
            <a:pPr marL="0" indent="0">
              <a:buNone/>
            </a:pPr>
            <a:r>
              <a:rPr lang="en-US" sz="1400" b="1" noProof="0" dirty="0">
                <a:effectLst/>
                <a:latin typeface="Calibri" panose="020F0502020204030204" pitchFamily="34" charset="0"/>
                <a:ea typeface="Calibri" panose="020F0502020204030204" pitchFamily="34" charset="0"/>
                <a:cs typeface="Calibri" panose="020F0502020204030204" pitchFamily="34" charset="0"/>
              </a:rPr>
              <a:t>NB: </a:t>
            </a:r>
            <a:r>
              <a:rPr lang="en-US" sz="1400" noProof="0" dirty="0">
                <a:effectLst/>
                <a:latin typeface="Calibri" panose="020F0502020204030204" pitchFamily="34" charset="0"/>
                <a:ea typeface="Calibri" panose="020F0502020204030204" pitchFamily="34" charset="0"/>
                <a:cs typeface="Calibri" panose="020F0502020204030204" pitchFamily="34" charset="0"/>
              </a:rPr>
              <a:t>Zero-days give attackers a major advantage and reduce time for detection.</a:t>
            </a:r>
          </a:p>
        </p:txBody>
      </p:sp>
      <p:sp>
        <p:nvSpPr>
          <p:cNvPr id="4" name="Footer Placeholder 3">
            <a:extLst>
              <a:ext uri="{FF2B5EF4-FFF2-40B4-BE49-F238E27FC236}">
                <a16:creationId xmlns:a16="http://schemas.microsoft.com/office/drawing/2014/main" id="{F7650816-CC1B-8FF3-ACEB-480FDF59538A}"/>
              </a:ext>
            </a:extLst>
          </p:cNvPr>
          <p:cNvSpPr>
            <a:spLocks noGrp="1"/>
          </p:cNvSpPr>
          <p:nvPr>
            <p:ph type="ftr" sz="quarter" idx="11"/>
          </p:nvPr>
        </p:nvSpPr>
        <p:spPr>
          <a:xfrm>
            <a:off x="3023235" y="6613848"/>
            <a:ext cx="2246350"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494136AD-FBE5-AA79-711E-9D05A648BF84}"/>
              </a:ext>
            </a:extLst>
          </p:cNvPr>
          <p:cNvSpPr>
            <a:spLocks noGrp="1"/>
          </p:cNvSpPr>
          <p:nvPr>
            <p:ph type="sldNum" sz="quarter" idx="12"/>
          </p:nvPr>
        </p:nvSpPr>
        <p:spPr>
          <a:xfrm>
            <a:off x="8450668" y="6474972"/>
            <a:ext cx="565159" cy="365125"/>
          </a:xfrm>
        </p:spPr>
        <p:txBody>
          <a:bodyPr/>
          <a:lstStyle/>
          <a:p>
            <a:fld id="{C1FF6DA9-008F-8B48-92A6-B652298478BF}" type="slidenum">
              <a:rPr lang="en-US" noProof="0" smtClean="0"/>
              <a:t>51</a:t>
            </a:fld>
            <a:endParaRPr lang="en-US" noProof="0" dirty="0"/>
          </a:p>
        </p:txBody>
      </p:sp>
      <p:pic>
        <p:nvPicPr>
          <p:cNvPr id="6" name="Image 7">
            <a:extLst>
              <a:ext uri="{FF2B5EF4-FFF2-40B4-BE49-F238E27FC236}">
                <a16:creationId xmlns:a16="http://schemas.microsoft.com/office/drawing/2014/main" id="{82D77951-E592-869A-1A07-D7910B068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126EB97A-09C7-54D4-29FA-752AB4457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3277708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8CCB5-2677-AC12-7CFD-1503465F4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27552-0A76-CDEB-1CC3-8B352B10AB1D}"/>
              </a:ext>
            </a:extLst>
          </p:cNvPr>
          <p:cNvSpPr>
            <a:spLocks noGrp="1"/>
          </p:cNvSpPr>
          <p:nvPr>
            <p:ph type="title"/>
          </p:nvPr>
        </p:nvSpPr>
        <p:spPr>
          <a:xfrm>
            <a:off x="1913642" y="18485"/>
            <a:ext cx="4477732" cy="1009038"/>
          </a:xfrm>
        </p:spPr>
        <p:txBody>
          <a:bodyPr/>
          <a:lstStyle/>
          <a:p>
            <a:r>
              <a:rPr lang="en-US" noProof="0" dirty="0"/>
              <a:t>Modern Trends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BE95D8A-4576-A23E-8202-E0F260D28066}"/>
              </a:ext>
            </a:extLst>
          </p:cNvPr>
          <p:cNvSpPr>
            <a:spLocks noGrp="1"/>
          </p:cNvSpPr>
          <p:nvPr>
            <p:ph idx="1"/>
          </p:nvPr>
        </p:nvSpPr>
        <p:spPr>
          <a:xfrm>
            <a:off x="269631" y="1106611"/>
            <a:ext cx="8428892" cy="5610712"/>
          </a:xfrm>
        </p:spPr>
        <p:txBody>
          <a:bodyPr>
            <a:noAutofit/>
          </a:bodyPr>
          <a:lstStyle/>
          <a:p>
            <a:pPr marL="0" indent="0">
              <a:buNone/>
            </a:pPr>
            <a:r>
              <a:rPr lang="en-US" sz="1400" b="1" noProof="0" dirty="0">
                <a:latin typeface="Calibri" panose="020F0502020204030204" pitchFamily="34" charset="0"/>
                <a:ea typeface="Calibri" panose="020F0502020204030204" pitchFamily="34" charset="0"/>
                <a:cs typeface="Calibri" panose="020F0502020204030204" pitchFamily="34" charset="0"/>
              </a:rPr>
              <a:t>3. Supply Chain Attacks</a:t>
            </a:r>
          </a:p>
          <a:p>
            <a:pPr marL="0" indent="0">
              <a:buNone/>
            </a:pPr>
            <a:r>
              <a:rPr lang="en-US" sz="1300" noProof="0" dirty="0">
                <a:latin typeface="Calibri" panose="020F0502020204030204" pitchFamily="34" charset="0"/>
                <a:ea typeface="Calibri" panose="020F0502020204030204" pitchFamily="34" charset="0"/>
                <a:cs typeface="Calibri" panose="020F0502020204030204" pitchFamily="34" charset="0"/>
              </a:rPr>
              <a:t>Attacks that target the weaker or more trusted parts of an organization’s supply chain instead of attacking the organization directly.</a:t>
            </a:r>
          </a:p>
          <a:p>
            <a:r>
              <a:rPr lang="en-US" sz="1300" noProof="0" dirty="0">
                <a:latin typeface="Calibri" panose="020F0502020204030204" pitchFamily="34" charset="0"/>
                <a:ea typeface="Calibri" panose="020F0502020204030204" pitchFamily="34" charset="0"/>
                <a:cs typeface="Calibri" panose="020F0502020204030204" pitchFamily="34" charset="0"/>
              </a:rPr>
              <a:t>Inserting malicious code into software updates (as in the SolarWinds attack).</a:t>
            </a:r>
          </a:p>
          <a:p>
            <a:r>
              <a:rPr lang="en-US" sz="1300" noProof="0" dirty="0">
                <a:latin typeface="Calibri" panose="020F0502020204030204" pitchFamily="34" charset="0"/>
                <a:ea typeface="Calibri" panose="020F0502020204030204" pitchFamily="34" charset="0"/>
                <a:cs typeface="Calibri" panose="020F0502020204030204" pitchFamily="34" charset="0"/>
              </a:rPr>
              <a:t>Compromising third-party plugins, libraries, or cloud vendors.</a:t>
            </a:r>
          </a:p>
          <a:p>
            <a:r>
              <a:rPr lang="en-US" sz="1300" noProof="0" dirty="0">
                <a:latin typeface="Calibri" panose="020F0502020204030204" pitchFamily="34" charset="0"/>
                <a:ea typeface="Calibri" panose="020F0502020204030204" pitchFamily="34" charset="0"/>
                <a:cs typeface="Calibri" panose="020F0502020204030204" pitchFamily="34" charset="0"/>
              </a:rPr>
              <a:t>Hardware manipulation during manufacturing.</a:t>
            </a:r>
          </a:p>
          <a:p>
            <a:pPr marL="0" indent="0">
              <a:buNone/>
            </a:pPr>
            <a:r>
              <a:rPr lang="en-US" sz="1600" b="1" noProof="0" dirty="0">
                <a:latin typeface="Calibri" panose="020F0502020204030204" pitchFamily="34" charset="0"/>
                <a:ea typeface="Calibri" panose="020F0502020204030204" pitchFamily="34" charset="0"/>
                <a:cs typeface="Calibri" panose="020F0502020204030204" pitchFamily="34" charset="0"/>
              </a:rPr>
              <a:t>NB: </a:t>
            </a:r>
            <a:r>
              <a:rPr lang="en-US" sz="1300" noProof="0" dirty="0">
                <a:latin typeface="Calibri" panose="020F0502020204030204" pitchFamily="34" charset="0"/>
                <a:ea typeface="Calibri" panose="020F0502020204030204" pitchFamily="34" charset="0"/>
                <a:cs typeface="Calibri" panose="020F0502020204030204" pitchFamily="34" charset="0"/>
              </a:rPr>
              <a:t>Why it matters: A single compromised vendor can infect thousands of customers.</a:t>
            </a:r>
          </a:p>
          <a:p>
            <a:pPr marL="0" indent="0">
              <a:buNone/>
            </a:pPr>
            <a:r>
              <a:rPr lang="en-US" sz="1400" b="1" noProof="0" dirty="0">
                <a:latin typeface="Calibri" panose="020F0502020204030204" pitchFamily="34" charset="0"/>
                <a:ea typeface="Calibri" panose="020F0502020204030204" pitchFamily="34" charset="0"/>
                <a:cs typeface="Calibri" panose="020F0502020204030204" pitchFamily="34" charset="0"/>
              </a:rPr>
              <a:t>4. Cloud-Based Threats</a:t>
            </a:r>
          </a:p>
          <a:p>
            <a:pPr marL="0" indent="0">
              <a:buNone/>
            </a:pPr>
            <a:r>
              <a:rPr lang="en-US" sz="1300" noProof="0" dirty="0">
                <a:latin typeface="Calibri" panose="020F0502020204030204" pitchFamily="34" charset="0"/>
                <a:ea typeface="Calibri" panose="020F0502020204030204" pitchFamily="34" charset="0"/>
                <a:cs typeface="Calibri" panose="020F0502020204030204" pitchFamily="34" charset="0"/>
              </a:rPr>
              <a:t>Cyberattacks that target cloud environments, services, and storage.</a:t>
            </a:r>
          </a:p>
          <a:p>
            <a:r>
              <a:rPr lang="en-US" sz="1300" noProof="0" dirty="0">
                <a:latin typeface="Calibri" panose="020F0502020204030204" pitchFamily="34" charset="0"/>
                <a:ea typeface="Calibri" panose="020F0502020204030204" pitchFamily="34" charset="0"/>
                <a:cs typeface="Calibri" panose="020F0502020204030204" pitchFamily="34" charset="0"/>
              </a:rPr>
              <a:t>Misconfigured cloud storage (public buckets exposing data).</a:t>
            </a:r>
          </a:p>
          <a:p>
            <a:r>
              <a:rPr lang="en-US" sz="1300" noProof="0" dirty="0">
                <a:latin typeface="Calibri" panose="020F0502020204030204" pitchFamily="34" charset="0"/>
                <a:ea typeface="Calibri" panose="020F0502020204030204" pitchFamily="34" charset="0"/>
                <a:cs typeface="Calibri" panose="020F0502020204030204" pitchFamily="34" charset="0"/>
              </a:rPr>
              <a:t>Credential theft for cloud admin accounts.</a:t>
            </a:r>
          </a:p>
          <a:p>
            <a:r>
              <a:rPr lang="en-US" sz="1300" noProof="0" dirty="0">
                <a:latin typeface="Calibri" panose="020F0502020204030204" pitchFamily="34" charset="0"/>
                <a:ea typeface="Calibri" panose="020F0502020204030204" pitchFamily="34" charset="0"/>
                <a:cs typeface="Calibri" panose="020F0502020204030204" pitchFamily="34" charset="0"/>
              </a:rPr>
              <a:t>Attacks on APIs used by cloud applications.</a:t>
            </a:r>
          </a:p>
          <a:p>
            <a:r>
              <a:rPr lang="en-US" sz="1300" noProof="0" dirty="0">
                <a:latin typeface="Calibri" panose="020F0502020204030204" pitchFamily="34" charset="0"/>
                <a:ea typeface="Calibri" panose="020F0502020204030204" pitchFamily="34" charset="0"/>
                <a:cs typeface="Calibri" panose="020F0502020204030204" pitchFamily="34" charset="0"/>
              </a:rPr>
              <a:t>Data exfiltration from multi-tenant environments.</a:t>
            </a:r>
          </a:p>
          <a:p>
            <a:r>
              <a:rPr lang="en-US" sz="1300" noProof="0" dirty="0">
                <a:latin typeface="Calibri" panose="020F0502020204030204" pitchFamily="34" charset="0"/>
                <a:ea typeface="Calibri" panose="020F0502020204030204" pitchFamily="34" charset="0"/>
                <a:cs typeface="Calibri" panose="020F0502020204030204" pitchFamily="34" charset="0"/>
              </a:rPr>
              <a:t>Ransomware and crypto-jacking in cloud infrastructure.</a:t>
            </a:r>
          </a:p>
          <a:p>
            <a:pPr marL="0" indent="0">
              <a:buNone/>
            </a:pPr>
            <a:r>
              <a:rPr lang="en-US" sz="1600" noProof="0" dirty="0">
                <a:latin typeface="Calibri" panose="020F0502020204030204" pitchFamily="34" charset="0"/>
                <a:ea typeface="Calibri" panose="020F0502020204030204" pitchFamily="34" charset="0"/>
                <a:cs typeface="Calibri" panose="020F0502020204030204" pitchFamily="34" charset="0"/>
              </a:rPr>
              <a:t>NB:</a:t>
            </a:r>
            <a:r>
              <a:rPr lang="en-US" sz="1300" noProof="0" dirty="0">
                <a:latin typeface="Calibri" panose="020F0502020204030204" pitchFamily="34" charset="0"/>
                <a:ea typeface="Calibri" panose="020F0502020204030204" pitchFamily="34" charset="0"/>
                <a:cs typeface="Calibri" panose="020F0502020204030204" pitchFamily="34" charset="0"/>
              </a:rPr>
              <a:t> As organizations migrate to the cloud, attackers follow—exploiting misconfigurations, weak identity controls, and the shared responsibility model.</a:t>
            </a:r>
          </a:p>
        </p:txBody>
      </p:sp>
      <p:sp>
        <p:nvSpPr>
          <p:cNvPr id="5" name="Slide Number Placeholder 4">
            <a:extLst>
              <a:ext uri="{FF2B5EF4-FFF2-40B4-BE49-F238E27FC236}">
                <a16:creationId xmlns:a16="http://schemas.microsoft.com/office/drawing/2014/main" id="{7AB8695A-B2E9-F301-687B-818094DF94D1}"/>
              </a:ext>
            </a:extLst>
          </p:cNvPr>
          <p:cNvSpPr>
            <a:spLocks noGrp="1"/>
          </p:cNvSpPr>
          <p:nvPr>
            <p:ph type="sldNum" sz="quarter" idx="12"/>
          </p:nvPr>
        </p:nvSpPr>
        <p:spPr>
          <a:xfrm>
            <a:off x="8578841" y="6441663"/>
            <a:ext cx="565159" cy="365125"/>
          </a:xfrm>
        </p:spPr>
        <p:txBody>
          <a:bodyPr/>
          <a:lstStyle/>
          <a:p>
            <a:fld id="{C1FF6DA9-008F-8B48-92A6-B652298478BF}" type="slidenum">
              <a:rPr lang="en-US" noProof="0" smtClean="0"/>
              <a:t>52</a:t>
            </a:fld>
            <a:endParaRPr lang="en-US" noProof="0" dirty="0"/>
          </a:p>
        </p:txBody>
      </p:sp>
      <p:pic>
        <p:nvPicPr>
          <p:cNvPr id="6" name="Image 7">
            <a:extLst>
              <a:ext uri="{FF2B5EF4-FFF2-40B4-BE49-F238E27FC236}">
                <a16:creationId xmlns:a16="http://schemas.microsoft.com/office/drawing/2014/main" id="{84B3B30B-B913-4B74-5607-0186D6B70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5E2AFA3C-8F2A-38BD-8CD9-8120FA980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Tree>
    <p:extLst>
      <p:ext uri="{BB962C8B-B14F-4D97-AF65-F5344CB8AC3E}">
        <p14:creationId xmlns:p14="http://schemas.microsoft.com/office/powerpoint/2010/main" val="2761977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D90FC-0D0F-11C8-43EA-C1EDAA954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9ED31-DD96-0FC0-65E0-56FACC39076E}"/>
              </a:ext>
            </a:extLst>
          </p:cNvPr>
          <p:cNvSpPr>
            <a:spLocks noGrp="1"/>
          </p:cNvSpPr>
          <p:nvPr>
            <p:ph type="title"/>
          </p:nvPr>
        </p:nvSpPr>
        <p:spPr>
          <a:xfrm>
            <a:off x="1913642" y="18485"/>
            <a:ext cx="4477732" cy="1009038"/>
          </a:xfrm>
        </p:spPr>
        <p:txBody>
          <a:bodyPr/>
          <a:lstStyle/>
          <a:p>
            <a:r>
              <a:rPr lang="en-US" noProof="0" dirty="0"/>
              <a:t>Modern Trends</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FA64CF9-A775-366E-4FD7-F0E461789011}"/>
              </a:ext>
            </a:extLst>
          </p:cNvPr>
          <p:cNvSpPr>
            <a:spLocks noGrp="1"/>
          </p:cNvSpPr>
          <p:nvPr>
            <p:ph idx="1"/>
          </p:nvPr>
        </p:nvSpPr>
        <p:spPr>
          <a:xfrm>
            <a:off x="693331" y="1376242"/>
            <a:ext cx="8005191" cy="5012835"/>
          </a:xfrm>
        </p:spPr>
        <p:txBody>
          <a:bodyPr>
            <a:noAutofit/>
          </a:bodyPr>
          <a:lstStyle/>
          <a:p>
            <a:pPr marL="0" indent="0">
              <a:buNone/>
            </a:pPr>
            <a:r>
              <a:rPr lang="en-US" sz="1600" b="1" noProof="0" dirty="0">
                <a:latin typeface="Calibri" panose="020F0502020204030204" pitchFamily="34" charset="0"/>
                <a:ea typeface="Calibri" panose="020F0502020204030204" pitchFamily="34" charset="0"/>
                <a:cs typeface="Calibri" panose="020F0502020204030204" pitchFamily="34" charset="0"/>
              </a:rPr>
              <a:t>5. Advanced Persistent Threats (APT Groups)</a:t>
            </a:r>
          </a:p>
          <a:p>
            <a:pPr marL="0" indent="0">
              <a:buNone/>
            </a:pPr>
            <a:r>
              <a:rPr lang="en-US" sz="1400" noProof="0" dirty="0">
                <a:latin typeface="Calibri" panose="020F0502020204030204" pitchFamily="34" charset="0"/>
                <a:ea typeface="Calibri" panose="020F0502020204030204" pitchFamily="34" charset="0"/>
                <a:cs typeface="Calibri" panose="020F0502020204030204" pitchFamily="34" charset="0"/>
              </a:rPr>
              <a:t>Highly skilled, well-funded threat actors often linked to nation-states.</a:t>
            </a:r>
          </a:p>
          <a:p>
            <a:r>
              <a:rPr lang="en-US" sz="1400" noProof="0" dirty="0">
                <a:latin typeface="Calibri" panose="020F0502020204030204" pitchFamily="34" charset="0"/>
                <a:ea typeface="Calibri" panose="020F0502020204030204" pitchFamily="34" charset="0"/>
                <a:cs typeface="Calibri" panose="020F0502020204030204" pitchFamily="34" charset="0"/>
              </a:rPr>
              <a:t>Use stealthy techniques to stay inside networks for months or years.</a:t>
            </a:r>
          </a:p>
          <a:p>
            <a:r>
              <a:rPr lang="en-US" sz="1400" noProof="0" dirty="0">
                <a:latin typeface="Calibri" panose="020F0502020204030204" pitchFamily="34" charset="0"/>
                <a:ea typeface="Calibri" panose="020F0502020204030204" pitchFamily="34" charset="0"/>
                <a:cs typeface="Calibri" panose="020F0502020204030204" pitchFamily="34" charset="0"/>
              </a:rPr>
              <a:t>Focus on espionage, sabotage, or intelligence gathering.</a:t>
            </a:r>
          </a:p>
          <a:p>
            <a:pPr marL="0" indent="0">
              <a:buNone/>
            </a:pPr>
            <a:r>
              <a:rPr lang="en-US" sz="1400" noProof="0" dirty="0">
                <a:latin typeface="Calibri" panose="020F0502020204030204" pitchFamily="34" charset="0"/>
                <a:ea typeface="Calibri" panose="020F0502020204030204" pitchFamily="34" charset="0"/>
                <a:cs typeface="Calibri" panose="020F0502020204030204" pitchFamily="34" charset="0"/>
              </a:rPr>
              <a:t>Examples: APT28, APT29, Lazarus Group, Equation Group.</a:t>
            </a:r>
          </a:p>
          <a:p>
            <a:pPr marL="0" indent="0">
              <a:buNone/>
            </a:pPr>
            <a:r>
              <a:rPr lang="en-US" sz="1400" noProof="0" dirty="0">
                <a:latin typeface="Calibri" panose="020F0502020204030204" pitchFamily="34" charset="0"/>
                <a:ea typeface="Calibri" panose="020F0502020204030204" pitchFamily="34" charset="0"/>
                <a:cs typeface="Calibri" panose="020F0502020204030204" pitchFamily="34" charset="0"/>
              </a:rPr>
              <a:t>NB: Cyber warfare and geopolitical conflict increasingly involve APT operations.</a:t>
            </a:r>
          </a:p>
          <a:p>
            <a:pPr marL="0" indent="0">
              <a:buNone/>
            </a:pPr>
            <a:r>
              <a:rPr lang="en-US" sz="1600" b="1" noProof="0" dirty="0">
                <a:latin typeface="Calibri" panose="020F0502020204030204" pitchFamily="34" charset="0"/>
                <a:ea typeface="Calibri" panose="020F0502020204030204" pitchFamily="34" charset="0"/>
                <a:cs typeface="Calibri" panose="020F0502020204030204" pitchFamily="34" charset="0"/>
              </a:rPr>
              <a:t>6. Automated Bug Detection Using AI/ML</a:t>
            </a:r>
          </a:p>
          <a:p>
            <a:pPr marL="0" indent="0">
              <a:buNone/>
            </a:pPr>
            <a:r>
              <a:rPr lang="en-US" sz="1400" noProof="0" dirty="0">
                <a:latin typeface="Calibri" panose="020F0502020204030204" pitchFamily="34" charset="0"/>
                <a:ea typeface="Calibri" panose="020F0502020204030204" pitchFamily="34" charset="0"/>
                <a:cs typeface="Calibri" panose="020F0502020204030204" pitchFamily="34" charset="0"/>
              </a:rPr>
              <a:t>Using machine learning and AI models to detect software vulnerabilities.</a:t>
            </a:r>
          </a:p>
          <a:p>
            <a:r>
              <a:rPr lang="en-US" sz="1400" noProof="0" dirty="0">
                <a:latin typeface="Calibri" panose="020F0502020204030204" pitchFamily="34" charset="0"/>
                <a:ea typeface="Calibri" panose="020F0502020204030204" pitchFamily="34" charset="0"/>
                <a:cs typeface="Calibri" panose="020F0502020204030204" pitchFamily="34" charset="0"/>
              </a:rPr>
              <a:t>Automatically scans large codebases for logic errors, insecure patterns, or memory issues.</a:t>
            </a:r>
          </a:p>
          <a:p>
            <a:r>
              <a:rPr lang="en-US" sz="1400" noProof="0" dirty="0">
                <a:latin typeface="Calibri" panose="020F0502020204030204" pitchFamily="34" charset="0"/>
                <a:ea typeface="Calibri" panose="020F0502020204030204" pitchFamily="34" charset="0"/>
                <a:cs typeface="Calibri" panose="020F0502020204030204" pitchFamily="34" charset="0"/>
              </a:rPr>
              <a:t>Helps find bugs earlier in the development cycle.</a:t>
            </a:r>
          </a:p>
          <a:p>
            <a:r>
              <a:rPr lang="en-US" sz="1400" noProof="0" dirty="0">
                <a:latin typeface="Calibri" panose="020F0502020204030204" pitchFamily="34" charset="0"/>
                <a:ea typeface="Calibri" panose="020F0502020204030204" pitchFamily="34" charset="0"/>
                <a:cs typeface="Calibri" panose="020F0502020204030204" pitchFamily="34" charset="0"/>
              </a:rPr>
              <a:t>Reduces reliance on manual testing.</a:t>
            </a:r>
          </a:p>
          <a:p>
            <a:r>
              <a:rPr lang="en-US" sz="1400" noProof="0" dirty="0">
                <a:latin typeface="Calibri" panose="020F0502020204030204" pitchFamily="34" charset="0"/>
                <a:ea typeface="Calibri" panose="020F0502020204030204" pitchFamily="34" charset="0"/>
                <a:cs typeface="Calibri" panose="020F0502020204030204" pitchFamily="34" charset="0"/>
              </a:rPr>
              <a:t>Tools like GitHub Copilot Security, </a:t>
            </a:r>
            <a:r>
              <a:rPr lang="en-US" sz="1400" noProof="0" dirty="0" err="1">
                <a:latin typeface="Calibri" panose="020F0502020204030204" pitchFamily="34" charset="0"/>
                <a:ea typeface="Calibri" panose="020F0502020204030204" pitchFamily="34" charset="0"/>
                <a:cs typeface="Calibri" panose="020F0502020204030204" pitchFamily="34" charset="0"/>
              </a:rPr>
              <a:t>CodeQL</a:t>
            </a:r>
            <a:r>
              <a:rPr lang="en-US" sz="1400" noProof="0" dirty="0">
                <a:latin typeface="Calibri" panose="020F0502020204030204" pitchFamily="34" charset="0"/>
                <a:ea typeface="Calibri" panose="020F0502020204030204" pitchFamily="34" charset="0"/>
                <a:cs typeface="Calibri" panose="020F0502020204030204" pitchFamily="34" charset="0"/>
              </a:rPr>
              <a:t>, and </a:t>
            </a:r>
            <a:r>
              <a:rPr lang="en-US" sz="1400" noProof="0" dirty="0" err="1">
                <a:latin typeface="Calibri" panose="020F0502020204030204" pitchFamily="34" charset="0"/>
                <a:ea typeface="Calibri" panose="020F0502020204030204" pitchFamily="34" charset="0"/>
                <a:cs typeface="Calibri" panose="020F0502020204030204" pitchFamily="34" charset="0"/>
              </a:rPr>
              <a:t>DeepCode</a:t>
            </a:r>
            <a:r>
              <a:rPr lang="en-US" sz="1400" noProof="0" dirty="0">
                <a:latin typeface="Calibri" panose="020F0502020204030204" pitchFamily="34" charset="0"/>
                <a:ea typeface="Calibri" panose="020F0502020204030204" pitchFamily="34" charset="0"/>
                <a:cs typeface="Calibri" panose="020F0502020204030204" pitchFamily="34" charset="0"/>
              </a:rPr>
              <a:t> use this approach.</a:t>
            </a:r>
          </a:p>
          <a:p>
            <a:pPr marL="0" indent="0">
              <a:buNone/>
            </a:pPr>
            <a:r>
              <a:rPr lang="en-US" sz="1400" noProof="0" dirty="0">
                <a:latin typeface="Calibri" panose="020F0502020204030204" pitchFamily="34" charset="0"/>
                <a:ea typeface="Calibri" panose="020F0502020204030204" pitchFamily="34" charset="0"/>
                <a:cs typeface="Calibri" panose="020F0502020204030204" pitchFamily="34" charset="0"/>
              </a:rPr>
              <a:t>NB: AI is transforming software quality assurance and vulnerability discovery.</a:t>
            </a:r>
          </a:p>
        </p:txBody>
      </p:sp>
      <p:sp>
        <p:nvSpPr>
          <p:cNvPr id="5" name="Slide Number Placeholder 4">
            <a:extLst>
              <a:ext uri="{FF2B5EF4-FFF2-40B4-BE49-F238E27FC236}">
                <a16:creationId xmlns:a16="http://schemas.microsoft.com/office/drawing/2014/main" id="{01D4E1DA-D89B-AE29-13EC-29CEC2F54231}"/>
              </a:ext>
            </a:extLst>
          </p:cNvPr>
          <p:cNvSpPr>
            <a:spLocks noGrp="1"/>
          </p:cNvSpPr>
          <p:nvPr>
            <p:ph type="sldNum" sz="quarter" idx="12"/>
          </p:nvPr>
        </p:nvSpPr>
        <p:spPr/>
        <p:txBody>
          <a:bodyPr/>
          <a:lstStyle/>
          <a:p>
            <a:fld id="{C1FF6DA9-008F-8B48-92A6-B652298478BF}" type="slidenum">
              <a:rPr lang="en-US" noProof="0" smtClean="0"/>
              <a:t>53</a:t>
            </a:fld>
            <a:endParaRPr lang="en-US" noProof="0" dirty="0"/>
          </a:p>
        </p:txBody>
      </p:sp>
      <p:pic>
        <p:nvPicPr>
          <p:cNvPr id="6" name="Image 7">
            <a:extLst>
              <a:ext uri="{FF2B5EF4-FFF2-40B4-BE49-F238E27FC236}">
                <a16:creationId xmlns:a16="http://schemas.microsoft.com/office/drawing/2014/main" id="{578082A5-97AD-B866-7B14-C6BDBA0A2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28A0FCB2-332D-49AD-ADA5-4868A99CC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
        <p:nvSpPr>
          <p:cNvPr id="4" name="Footer Placeholder 3">
            <a:extLst>
              <a:ext uri="{FF2B5EF4-FFF2-40B4-BE49-F238E27FC236}">
                <a16:creationId xmlns:a16="http://schemas.microsoft.com/office/drawing/2014/main" id="{D0681AE6-9922-B9BB-5C5E-428033C5B619}"/>
              </a:ext>
            </a:extLst>
          </p:cNvPr>
          <p:cNvSpPr>
            <a:spLocks noGrp="1"/>
          </p:cNvSpPr>
          <p:nvPr>
            <p:ph type="ftr" sz="quarter" idx="11"/>
          </p:nvPr>
        </p:nvSpPr>
        <p:spPr>
          <a:xfrm>
            <a:off x="3023235" y="6492875"/>
            <a:ext cx="2246350" cy="365125"/>
          </a:xfrm>
        </p:spPr>
        <p:txBody>
          <a:bodyPr/>
          <a:lstStyle/>
          <a:p>
            <a:r>
              <a:rPr lang="en-US" noProof="0" dirty="0"/>
              <a:t>COMPUTER BUGS AND MALWARE</a:t>
            </a:r>
          </a:p>
        </p:txBody>
      </p:sp>
    </p:spTree>
    <p:extLst>
      <p:ext uri="{BB962C8B-B14F-4D97-AF65-F5344CB8AC3E}">
        <p14:creationId xmlns:p14="http://schemas.microsoft.com/office/powerpoint/2010/main" val="1146166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B3384-9D94-67CE-F8D9-D251737BB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2499B-5685-256F-08B5-A5D97735DC2B}"/>
              </a:ext>
            </a:extLst>
          </p:cNvPr>
          <p:cNvSpPr>
            <a:spLocks noGrp="1"/>
          </p:cNvSpPr>
          <p:nvPr>
            <p:ph type="title"/>
          </p:nvPr>
        </p:nvSpPr>
        <p:spPr>
          <a:xfrm>
            <a:off x="1913642" y="18485"/>
            <a:ext cx="4477732" cy="1009038"/>
          </a:xfrm>
        </p:spPr>
        <p:txBody>
          <a:bodyPr/>
          <a:lstStyle/>
          <a:p>
            <a:r>
              <a:rPr lang="en-US" noProof="0" dirty="0"/>
              <a:t>Conclusion</a:t>
            </a:r>
            <a:endParaRPr lang="en-US" b="1" i="1" noProof="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5594CF4-CB74-1194-C73A-FE6E851DAAB4}"/>
              </a:ext>
            </a:extLst>
          </p:cNvPr>
          <p:cNvSpPr>
            <a:spLocks noGrp="1"/>
          </p:cNvSpPr>
          <p:nvPr>
            <p:ph idx="1"/>
          </p:nvPr>
        </p:nvSpPr>
        <p:spPr>
          <a:xfrm>
            <a:off x="693331" y="1376242"/>
            <a:ext cx="7841069" cy="5012835"/>
          </a:xfrm>
        </p:spPr>
        <p:txBody>
          <a:bodyPr>
            <a:noAutofit/>
          </a:bodyPr>
          <a:lstStyle/>
          <a:p>
            <a:pPr marL="0" indent="0">
              <a:buNone/>
            </a:pPr>
            <a:r>
              <a:rPr lang="en-US" noProof="0" dirty="0">
                <a:latin typeface="Calibri" panose="020F0502020204030204" pitchFamily="34" charset="0"/>
                <a:ea typeface="Calibri" panose="020F0502020204030204" pitchFamily="34" charset="0"/>
                <a:cs typeface="Calibri" panose="020F0502020204030204" pitchFamily="34" charset="0"/>
              </a:rPr>
              <a:t>Modern digital systems face a wide range of risks from software bugs that create vulnerabilities to increasingly sophisticated forms of malware, including AI-driven threats and supply-chain attacks. These risks highlight the critical need for secure development practices such as thorough testing, code analysis, patch management, and adherence to security standards. As technology evolves, cybersecurity plays an essential role in protecting individuals, organizations, and nations from disruption, financial loss, and data compromise. In today’s interconnected world, cybersecurity is no longer optional; it is a foundational pillar of modern society, ensuring trust, safety, and resilience across all digital environments.</a:t>
            </a:r>
          </a:p>
        </p:txBody>
      </p:sp>
      <p:sp>
        <p:nvSpPr>
          <p:cNvPr id="5" name="Slide Number Placeholder 4">
            <a:extLst>
              <a:ext uri="{FF2B5EF4-FFF2-40B4-BE49-F238E27FC236}">
                <a16:creationId xmlns:a16="http://schemas.microsoft.com/office/drawing/2014/main" id="{EB01705B-FDD8-4E29-8BA7-62EF87AEF213}"/>
              </a:ext>
            </a:extLst>
          </p:cNvPr>
          <p:cNvSpPr>
            <a:spLocks noGrp="1"/>
          </p:cNvSpPr>
          <p:nvPr>
            <p:ph type="sldNum" sz="quarter" idx="12"/>
          </p:nvPr>
        </p:nvSpPr>
        <p:spPr/>
        <p:txBody>
          <a:bodyPr/>
          <a:lstStyle/>
          <a:p>
            <a:fld id="{C1FF6DA9-008F-8B48-92A6-B652298478BF}" type="slidenum">
              <a:rPr lang="en-US" noProof="0" smtClean="0"/>
              <a:t>54</a:t>
            </a:fld>
            <a:endParaRPr lang="en-US" noProof="0" dirty="0"/>
          </a:p>
        </p:txBody>
      </p:sp>
      <p:pic>
        <p:nvPicPr>
          <p:cNvPr id="6" name="Image 7">
            <a:extLst>
              <a:ext uri="{FF2B5EF4-FFF2-40B4-BE49-F238E27FC236}">
                <a16:creationId xmlns:a16="http://schemas.microsoft.com/office/drawing/2014/main" id="{A33D7040-C457-441C-3C68-99AD9E4D4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138D2F4F-E4D8-683E-8BB8-E7B925C4D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883" y="-4386"/>
            <a:ext cx="1116117" cy="1110997"/>
          </a:xfrm>
          <a:prstGeom prst="rect">
            <a:avLst/>
          </a:prstGeom>
        </p:spPr>
      </p:pic>
      <p:sp>
        <p:nvSpPr>
          <p:cNvPr id="4" name="Footer Placeholder 3">
            <a:extLst>
              <a:ext uri="{FF2B5EF4-FFF2-40B4-BE49-F238E27FC236}">
                <a16:creationId xmlns:a16="http://schemas.microsoft.com/office/drawing/2014/main" id="{34FD8F1C-7C5A-8136-1524-1C133D4FE007}"/>
              </a:ext>
            </a:extLst>
          </p:cNvPr>
          <p:cNvSpPr>
            <a:spLocks noGrp="1"/>
          </p:cNvSpPr>
          <p:nvPr>
            <p:ph type="ftr" sz="quarter" idx="11"/>
          </p:nvPr>
        </p:nvSpPr>
        <p:spPr>
          <a:xfrm>
            <a:off x="3023235" y="6492875"/>
            <a:ext cx="2246350" cy="365125"/>
          </a:xfrm>
        </p:spPr>
        <p:txBody>
          <a:bodyPr/>
          <a:lstStyle/>
          <a:p>
            <a:r>
              <a:rPr lang="en-US" noProof="0" dirty="0"/>
              <a:t>COMPUTER BUGS AND MALWARE</a:t>
            </a:r>
          </a:p>
        </p:txBody>
      </p:sp>
    </p:spTree>
    <p:extLst>
      <p:ext uri="{BB962C8B-B14F-4D97-AF65-F5344CB8AC3E}">
        <p14:creationId xmlns:p14="http://schemas.microsoft.com/office/powerpoint/2010/main" val="3042038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ED05-9568-60CD-8CE8-451146299F8D}"/>
            </a:ext>
          </a:extLst>
        </p:cNvPr>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2EC1CDB8-5089-B027-397C-94BF28C62198}"/>
              </a:ext>
            </a:extLst>
          </p:cNvPr>
          <p:cNvPicPr>
            <a:picLocks noGrp="1" noChangeAspect="1"/>
          </p:cNvPicPr>
          <p:nvPr>
            <p:ph idx="1"/>
          </p:nvPr>
        </p:nvPicPr>
        <p:blipFill>
          <a:blip r:embed="rId2"/>
          <a:stretch>
            <a:fillRect/>
          </a:stretch>
        </p:blipFill>
        <p:spPr>
          <a:xfrm>
            <a:off x="0" y="27363"/>
            <a:ext cx="9076644" cy="6962613"/>
          </a:xfrm>
          <a:prstGeom prst="rect">
            <a:avLst/>
          </a:prstGeom>
        </p:spPr>
      </p:pic>
      <p:sp>
        <p:nvSpPr>
          <p:cNvPr id="4" name="Footer Placeholder 3">
            <a:extLst>
              <a:ext uri="{FF2B5EF4-FFF2-40B4-BE49-F238E27FC236}">
                <a16:creationId xmlns:a16="http://schemas.microsoft.com/office/drawing/2014/main" id="{EDC7D319-17B1-F4EB-8D8B-255243CC2F2A}"/>
              </a:ext>
            </a:extLst>
          </p:cNvPr>
          <p:cNvSpPr>
            <a:spLocks noGrp="1"/>
          </p:cNvSpPr>
          <p:nvPr>
            <p:ph type="ftr" sz="quarter" idx="11"/>
          </p:nvPr>
        </p:nvSpPr>
        <p:spPr/>
        <p:txBody>
          <a:bodyPr/>
          <a:lstStyle/>
          <a:p>
            <a:r>
              <a:rPr lang="en-US" b="1" noProof="0" dirty="0">
                <a:solidFill>
                  <a:srgbClr val="002060"/>
                </a:solidFill>
              </a:rPr>
              <a:t>COMPUTER BUGS AND MALWARE</a:t>
            </a:r>
          </a:p>
        </p:txBody>
      </p:sp>
      <p:sp>
        <p:nvSpPr>
          <p:cNvPr id="5" name="Slide Number Placeholder 4">
            <a:extLst>
              <a:ext uri="{FF2B5EF4-FFF2-40B4-BE49-F238E27FC236}">
                <a16:creationId xmlns:a16="http://schemas.microsoft.com/office/drawing/2014/main" id="{BF717085-52FF-AD21-75F3-0C27A222BC96}"/>
              </a:ext>
            </a:extLst>
          </p:cNvPr>
          <p:cNvSpPr>
            <a:spLocks noGrp="1"/>
          </p:cNvSpPr>
          <p:nvPr>
            <p:ph type="sldNum" sz="quarter" idx="12"/>
          </p:nvPr>
        </p:nvSpPr>
        <p:spPr/>
        <p:txBody>
          <a:bodyPr/>
          <a:lstStyle/>
          <a:p>
            <a:fld id="{C1FF6DA9-008F-8B48-92A6-B652298478BF}" type="slidenum">
              <a:rPr lang="en-US" noProof="0" smtClean="0"/>
              <a:t>55</a:t>
            </a:fld>
            <a:endParaRPr lang="en-US" noProof="0" dirty="0"/>
          </a:p>
        </p:txBody>
      </p:sp>
      <p:pic>
        <p:nvPicPr>
          <p:cNvPr id="3" name="Image 2">
            <a:extLst>
              <a:ext uri="{FF2B5EF4-FFF2-40B4-BE49-F238E27FC236}">
                <a16:creationId xmlns:a16="http://schemas.microsoft.com/office/drawing/2014/main" id="{3D338E87-A822-34CF-EA53-9A7E7251BC7E}"/>
              </a:ext>
            </a:extLst>
          </p:cNvPr>
          <p:cNvPicPr>
            <a:picLocks noChangeAspect="1"/>
          </p:cNvPicPr>
          <p:nvPr/>
        </p:nvPicPr>
        <p:blipFill>
          <a:blip r:embed="rId3"/>
          <a:stretch>
            <a:fillRect/>
          </a:stretch>
        </p:blipFill>
        <p:spPr>
          <a:xfrm>
            <a:off x="0" y="1291472"/>
            <a:ext cx="9144000" cy="4232635"/>
          </a:xfrm>
          <a:prstGeom prst="rect">
            <a:avLst/>
          </a:prstGeom>
        </p:spPr>
      </p:pic>
      <p:sp>
        <p:nvSpPr>
          <p:cNvPr id="6" name="ZoneTexte 5">
            <a:extLst>
              <a:ext uri="{FF2B5EF4-FFF2-40B4-BE49-F238E27FC236}">
                <a16:creationId xmlns:a16="http://schemas.microsoft.com/office/drawing/2014/main" id="{5D155E82-6128-1741-032B-56B9A777B31A}"/>
              </a:ext>
            </a:extLst>
          </p:cNvPr>
          <p:cNvSpPr txBox="1"/>
          <p:nvPr/>
        </p:nvSpPr>
        <p:spPr>
          <a:xfrm>
            <a:off x="5816338" y="1546056"/>
            <a:ext cx="3260306" cy="3046988"/>
          </a:xfrm>
          <a:prstGeom prst="rect">
            <a:avLst/>
          </a:prstGeom>
          <a:solidFill>
            <a:srgbClr val="002060"/>
          </a:solidFill>
        </p:spPr>
        <p:txBody>
          <a:bodyPr wrap="square" rtlCol="0">
            <a:spAutoFit/>
          </a:bodyPr>
          <a:lstStyle/>
          <a:p>
            <a:r>
              <a:rPr lang="en-US" sz="4800" noProof="0" dirty="0">
                <a:latin typeface="Calibri" panose="020F0502020204030204" pitchFamily="34" charset="0"/>
                <a:ea typeface="Calibri" panose="020F0502020204030204" pitchFamily="34" charset="0"/>
                <a:cs typeface="Calibri" panose="020F0502020204030204" pitchFamily="34" charset="0"/>
              </a:rPr>
              <a:t>THE END</a:t>
            </a:r>
            <a:br>
              <a:rPr lang="en-US" sz="4800" noProof="0" dirty="0">
                <a:latin typeface="Calibri" panose="020F0502020204030204" pitchFamily="34" charset="0"/>
                <a:ea typeface="Calibri" panose="020F0502020204030204" pitchFamily="34" charset="0"/>
                <a:cs typeface="Calibri" panose="020F0502020204030204" pitchFamily="34" charset="0"/>
              </a:rPr>
            </a:br>
            <a:r>
              <a:rPr lang="en-US" sz="4800" noProof="0" dirty="0">
                <a:latin typeface="Calibri" panose="020F0502020204030204" pitchFamily="34" charset="0"/>
                <a:ea typeface="Calibri" panose="020F0502020204030204" pitchFamily="34" charset="0"/>
                <a:cs typeface="Calibri" panose="020F0502020204030204" pitchFamily="34" charset="0"/>
              </a:rPr>
              <a:t> </a:t>
            </a:r>
          </a:p>
          <a:p>
            <a:endParaRPr lang="en-US" sz="4800" noProof="0" dirty="0">
              <a:latin typeface="Calibri" panose="020F0502020204030204" pitchFamily="34" charset="0"/>
              <a:ea typeface="Calibri" panose="020F0502020204030204" pitchFamily="34" charset="0"/>
              <a:cs typeface="Calibri" panose="020F0502020204030204" pitchFamily="34" charset="0"/>
            </a:endParaRPr>
          </a:p>
          <a:p>
            <a:r>
              <a:rPr lang="en-US" sz="4800" noProof="0" dirty="0">
                <a:latin typeface="Calibri" panose="020F0502020204030204" pitchFamily="34" charset="0"/>
                <a:ea typeface="Calibri" panose="020F0502020204030204" pitchFamily="34" charset="0"/>
                <a:cs typeface="Calibri" panose="020F0502020204030204" pitchFamily="34" charset="0"/>
              </a:rPr>
              <a:t>QUESTIONS </a:t>
            </a:r>
          </a:p>
        </p:txBody>
      </p:sp>
      <p:pic>
        <p:nvPicPr>
          <p:cNvPr id="7" name="Image 6">
            <a:extLst>
              <a:ext uri="{FF2B5EF4-FFF2-40B4-BE49-F238E27FC236}">
                <a16:creationId xmlns:a16="http://schemas.microsoft.com/office/drawing/2014/main" id="{A8F5F22C-ED4C-F82E-5134-EDFEAEE6C4E2}"/>
              </a:ext>
            </a:extLst>
          </p:cNvPr>
          <p:cNvPicPr>
            <a:picLocks noChangeAspect="1"/>
          </p:cNvPicPr>
          <p:nvPr/>
        </p:nvPicPr>
        <p:blipFill>
          <a:blip r:embed="rId4"/>
          <a:stretch>
            <a:fillRect/>
          </a:stretch>
        </p:blipFill>
        <p:spPr>
          <a:xfrm>
            <a:off x="5689994" y="2027891"/>
            <a:ext cx="3529419" cy="1837098"/>
          </a:xfrm>
          <a:prstGeom prst="rect">
            <a:avLst/>
          </a:prstGeom>
        </p:spPr>
      </p:pic>
    </p:spTree>
    <p:extLst>
      <p:ext uri="{BB962C8B-B14F-4D97-AF65-F5344CB8AC3E}">
        <p14:creationId xmlns:p14="http://schemas.microsoft.com/office/powerpoint/2010/main" val="337740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F4753-9575-A40F-D113-AB1AA0D450DA}"/>
              </a:ext>
            </a:extLst>
          </p:cNvPr>
          <p:cNvSpPr>
            <a:spLocks noGrp="1"/>
          </p:cNvSpPr>
          <p:nvPr>
            <p:ph type="title"/>
          </p:nvPr>
        </p:nvSpPr>
        <p:spPr>
          <a:xfrm>
            <a:off x="623352" y="1110208"/>
            <a:ext cx="7765321" cy="1326321"/>
          </a:xfrm>
        </p:spPr>
        <p:txBody>
          <a:bodyPr/>
          <a:lstStyle/>
          <a:p>
            <a:r>
              <a:rPr lang="en-US" sz="3600" noProof="0" dirty="0"/>
              <a:t>Importance of the Topic</a:t>
            </a:r>
            <a:br>
              <a:rPr lang="en-US" sz="3600" noProof="0" dirty="0"/>
            </a:br>
            <a:endParaRPr lang="en-US" noProof="0" dirty="0"/>
          </a:p>
        </p:txBody>
      </p:sp>
      <p:sp>
        <p:nvSpPr>
          <p:cNvPr id="3" name="Content Placeholder 2">
            <a:extLst>
              <a:ext uri="{FF2B5EF4-FFF2-40B4-BE49-F238E27FC236}">
                <a16:creationId xmlns:a16="http://schemas.microsoft.com/office/drawing/2014/main" id="{C660FDE5-221A-A9ED-21CC-D809DA0F8982}"/>
              </a:ext>
            </a:extLst>
          </p:cNvPr>
          <p:cNvSpPr>
            <a:spLocks noGrp="1"/>
          </p:cNvSpPr>
          <p:nvPr>
            <p:ph idx="1"/>
          </p:nvPr>
        </p:nvSpPr>
        <p:spPr>
          <a:xfrm>
            <a:off x="443060" y="1864227"/>
            <a:ext cx="8125906" cy="4204355"/>
          </a:xfrm>
        </p:spPr>
        <p:txBody>
          <a:bodyPr>
            <a:noAutofit/>
          </a:bodyPr>
          <a:lstStyle/>
          <a:p>
            <a:pPr marL="0" indent="0">
              <a:buNone/>
            </a:pPr>
            <a:r>
              <a:rPr lang="en-US" sz="1800" b="1" noProof="0" dirty="0">
                <a:latin typeface="Calibri" panose="020F0502020204030204" pitchFamily="34" charset="0"/>
                <a:ea typeface="Calibri" panose="020F0502020204030204" pitchFamily="34" charset="0"/>
                <a:cs typeface="Calibri" panose="020F0502020204030204" pitchFamily="34" charset="0"/>
              </a:rPr>
              <a:t>The topic of computer bugs and malware is crucial because both pose serious threats to cybersecurity, privacy, financial stability, and the overall integrity of digital systems.</a:t>
            </a:r>
            <a:r>
              <a:rPr lang="en-US" sz="1800" noProof="0" dirty="0">
                <a:latin typeface="Calibri" panose="020F0502020204030204" pitchFamily="34" charset="0"/>
                <a:ea typeface="Calibri" panose="020F0502020204030204" pitchFamily="34" charset="0"/>
                <a:cs typeface="Calibri" panose="020F0502020204030204" pitchFamily="34" charset="0"/>
              </a:rPr>
              <a:t> Computer bugs, although unintended, can create vulnerabilities that allow attackers to infiltrate networks, steal data, or disrupt critical services. Malware, which is intentionally crafted for harm, exploits these weaknesses to spread, compromise sensitive information, encrypt files for ransom, or take control of systems. The consequences are far-reaching: organizations face significant financial losses from downtime, data breaches, and recovery costs; individuals risk having their private data stolen or misused; and essential infrastructures such as healthcare, banking, transportation, and government services can be severely impacted. As technology becomes more integrated into daily life and business operations, understanding and addressing bugs and malware becomes essential to maintaining trust, security, and the reliable functioning of modern digital systems.</a:t>
            </a:r>
          </a:p>
        </p:txBody>
      </p:sp>
      <p:sp>
        <p:nvSpPr>
          <p:cNvPr id="4" name="Footer Placeholder 3">
            <a:extLst>
              <a:ext uri="{FF2B5EF4-FFF2-40B4-BE49-F238E27FC236}">
                <a16:creationId xmlns:a16="http://schemas.microsoft.com/office/drawing/2014/main" id="{6477A82E-744B-F0CC-5515-07797A5B64BD}"/>
              </a:ext>
            </a:extLst>
          </p:cNvPr>
          <p:cNvSpPr>
            <a:spLocks noGrp="1"/>
          </p:cNvSpPr>
          <p:nvPr>
            <p:ph type="ftr" sz="quarter" idx="11"/>
          </p:nvPr>
        </p:nvSpPr>
        <p:spPr>
          <a:xfrm>
            <a:off x="3163439" y="6430119"/>
            <a:ext cx="5004649"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E4AF192B-7392-3912-DAA6-700F0DD531FA}"/>
              </a:ext>
            </a:extLst>
          </p:cNvPr>
          <p:cNvSpPr>
            <a:spLocks noGrp="1"/>
          </p:cNvSpPr>
          <p:nvPr>
            <p:ph type="sldNum" sz="quarter" idx="12"/>
          </p:nvPr>
        </p:nvSpPr>
        <p:spPr/>
        <p:txBody>
          <a:bodyPr/>
          <a:lstStyle/>
          <a:p>
            <a:fld id="{C1FF6DA9-008F-8B48-92A6-B652298478BF}" type="slidenum">
              <a:rPr lang="en-US" noProof="0" smtClean="0"/>
              <a:t>6</a:t>
            </a:fld>
            <a:endParaRPr lang="en-US" noProof="0" dirty="0"/>
          </a:p>
        </p:txBody>
      </p:sp>
      <p:pic>
        <p:nvPicPr>
          <p:cNvPr id="6" name="Image 7">
            <a:extLst>
              <a:ext uri="{FF2B5EF4-FFF2-40B4-BE49-F238E27FC236}">
                <a16:creationId xmlns:a16="http://schemas.microsoft.com/office/drawing/2014/main" id="{FF831A49-D185-D1D4-7619-6222644B1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F4C82AC7-DA15-E3F3-60A7-AA1774740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12896"/>
            <a:ext cx="1116117" cy="1110997"/>
          </a:xfrm>
          <a:prstGeom prst="rect">
            <a:avLst/>
          </a:prstGeom>
        </p:spPr>
      </p:pic>
    </p:spTree>
    <p:extLst>
      <p:ext uri="{BB962C8B-B14F-4D97-AF65-F5344CB8AC3E}">
        <p14:creationId xmlns:p14="http://schemas.microsoft.com/office/powerpoint/2010/main" val="27110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792" y="1391378"/>
            <a:ext cx="5401558" cy="4924581"/>
          </a:xfrm>
        </p:spPr>
        <p:txBody>
          <a:bodyPr>
            <a:noAutofit/>
          </a:bodyPr>
          <a:lstStyle/>
          <a:p>
            <a:pPr algn="l">
              <a:lnSpc>
                <a:spcPct val="150000"/>
              </a:lnSpc>
            </a:pPr>
            <a:br>
              <a:rPr lang="en-US" sz="1800" b="0" noProof="0" dirty="0">
                <a:latin typeface="+mn-lt"/>
              </a:rPr>
            </a:br>
            <a:br>
              <a:rPr lang="en-US" sz="1800" b="0" noProof="0" dirty="0">
                <a:latin typeface="+mn-lt"/>
              </a:rPr>
            </a:br>
            <a:r>
              <a:rPr lang="en-US" sz="1800" b="0" cap="none" noProof="0" dirty="0">
                <a:effectLst/>
                <a:latin typeface="+mn-lt"/>
              </a:rPr>
              <a:t>The history of computer bugs began with a literal moth causing a malfunction in the HARVARD MARK II computer in 1947, an event popularized by </a:t>
            </a:r>
            <a:r>
              <a:rPr lang="en-US" sz="1800" b="0" cap="none" noProof="0" dirty="0">
                <a:effectLst/>
              </a:rPr>
              <a:t> Grace hopper. </a:t>
            </a:r>
            <a:r>
              <a:rPr lang="en-US" sz="1800" b="0" cap="none" noProof="0" dirty="0">
                <a:effectLst/>
                <a:latin typeface="+mn-lt"/>
              </a:rPr>
              <a:t>Over time, the term "bug" evolved to describe any defect in software or hardware, leading to a wide range of bugs throughout history, from simple syntax errors to complex security vulnerabilities and software glitches that caused major financial losses or system failures.</a:t>
            </a:r>
            <a:br>
              <a:rPr lang="en-US" sz="1800" b="0" noProof="0" dirty="0">
                <a:effectLst/>
                <a:latin typeface="+mn-lt"/>
              </a:rPr>
            </a:br>
            <a:endParaRPr lang="en-US" sz="1800" b="0" noProof="0" dirty="0">
              <a:latin typeface="+mn-lt"/>
            </a:endParaRPr>
          </a:p>
        </p:txBody>
      </p:sp>
      <p:sp>
        <p:nvSpPr>
          <p:cNvPr id="4" name="Footer Placeholder 3">
            <a:extLst>
              <a:ext uri="{FF2B5EF4-FFF2-40B4-BE49-F238E27FC236}">
                <a16:creationId xmlns:a16="http://schemas.microsoft.com/office/drawing/2014/main" id="{2FD4FEBB-5137-6BFD-BB30-6857C78624F3}"/>
              </a:ext>
            </a:extLst>
          </p:cNvPr>
          <p:cNvSpPr>
            <a:spLocks noGrp="1"/>
          </p:cNvSpPr>
          <p:nvPr>
            <p:ph type="ftr" sz="quarter" idx="11"/>
          </p:nvPr>
        </p:nvSpPr>
        <p:spPr>
          <a:xfrm>
            <a:off x="2880861" y="6492875"/>
            <a:ext cx="222208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CC5F6E06-8255-00AB-9387-45A3F2B1C46D}"/>
              </a:ext>
            </a:extLst>
          </p:cNvPr>
          <p:cNvSpPr>
            <a:spLocks noGrp="1"/>
          </p:cNvSpPr>
          <p:nvPr>
            <p:ph type="sldNum" sz="quarter" idx="12"/>
          </p:nvPr>
        </p:nvSpPr>
        <p:spPr/>
        <p:txBody>
          <a:bodyPr/>
          <a:lstStyle/>
          <a:p>
            <a:fld id="{C1FF6DA9-008F-8B48-92A6-B652298478BF}" type="slidenum">
              <a:rPr lang="en-US" noProof="0" smtClean="0"/>
              <a:t>7</a:t>
            </a:fld>
            <a:endParaRPr lang="en-US" noProof="0" dirty="0"/>
          </a:p>
        </p:txBody>
      </p:sp>
      <p:pic>
        <p:nvPicPr>
          <p:cNvPr id="6" name="Image 7">
            <a:extLst>
              <a:ext uri="{FF2B5EF4-FFF2-40B4-BE49-F238E27FC236}">
                <a16:creationId xmlns:a16="http://schemas.microsoft.com/office/drawing/2014/main" id="{EA5CD809-AF35-526F-567A-E0ABC7814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7" name="Image 7">
            <a:extLst>
              <a:ext uri="{FF2B5EF4-FFF2-40B4-BE49-F238E27FC236}">
                <a16:creationId xmlns:a16="http://schemas.microsoft.com/office/drawing/2014/main" id="{ED308369-D05E-6009-70FF-478892E88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205" y="17936"/>
            <a:ext cx="1116117" cy="1110997"/>
          </a:xfrm>
          <a:prstGeom prst="rect">
            <a:avLst/>
          </a:prstGeom>
        </p:spPr>
      </p:pic>
      <p:pic>
        <p:nvPicPr>
          <p:cNvPr id="2053" name="Picture 5" descr="r/interestingasfuck - Origination of Computer bug">
            <a:extLst>
              <a:ext uri="{FF2B5EF4-FFF2-40B4-BE49-F238E27FC236}">
                <a16:creationId xmlns:a16="http://schemas.microsoft.com/office/drawing/2014/main" id="{20B9E390-A754-CE6C-2CE3-524F5D436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350" y="1734532"/>
            <a:ext cx="3393649" cy="41900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0C795A0-AA98-3300-251B-927F91DACF44}"/>
              </a:ext>
            </a:extLst>
          </p:cNvPr>
          <p:cNvSpPr txBox="1"/>
          <p:nvPr/>
        </p:nvSpPr>
        <p:spPr>
          <a:xfrm>
            <a:off x="838986" y="1268401"/>
            <a:ext cx="4515439" cy="584775"/>
          </a:xfrm>
          <a:prstGeom prst="rect">
            <a:avLst/>
          </a:prstGeom>
          <a:noFill/>
        </p:spPr>
        <p:txBody>
          <a:bodyPr wrap="square" rtlCol="0">
            <a:spAutoFit/>
          </a:bodyPr>
          <a:lstStyle/>
          <a:p>
            <a:pPr algn="ctr"/>
            <a:r>
              <a:rPr lang="en-US" sz="3200" noProof="0" dirty="0"/>
              <a:t>1. HISTORY OF BUGS</a:t>
            </a:r>
          </a:p>
        </p:txBody>
      </p:sp>
      <p:sp>
        <p:nvSpPr>
          <p:cNvPr id="3" name="TextBox 2">
            <a:extLst>
              <a:ext uri="{FF2B5EF4-FFF2-40B4-BE49-F238E27FC236}">
                <a16:creationId xmlns:a16="http://schemas.microsoft.com/office/drawing/2014/main" id="{AE004692-3D26-F10A-CB1C-4FAC6BAB44A4}"/>
              </a:ext>
            </a:extLst>
          </p:cNvPr>
          <p:cNvSpPr txBox="1"/>
          <p:nvPr/>
        </p:nvSpPr>
        <p:spPr>
          <a:xfrm>
            <a:off x="1955102" y="442247"/>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AA3C2A-3DE6-6166-1E1C-45CC5AE836AB}"/>
              </a:ext>
            </a:extLst>
          </p:cNvPr>
          <p:cNvSpPr>
            <a:spLocks noGrp="1"/>
          </p:cNvSpPr>
          <p:nvPr>
            <p:ph type="ftr" sz="quarter" idx="11"/>
          </p:nvPr>
        </p:nvSpPr>
        <p:spPr>
          <a:xfrm>
            <a:off x="3467592" y="6393877"/>
            <a:ext cx="2378365"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D6434A92-68BA-9852-D2CB-05A3F214BBD3}"/>
              </a:ext>
            </a:extLst>
          </p:cNvPr>
          <p:cNvSpPr>
            <a:spLocks noGrp="1"/>
          </p:cNvSpPr>
          <p:nvPr>
            <p:ph type="sldNum" sz="quarter" idx="12"/>
          </p:nvPr>
        </p:nvSpPr>
        <p:spPr/>
        <p:txBody>
          <a:bodyPr/>
          <a:lstStyle/>
          <a:p>
            <a:fld id="{C1FF6DA9-008F-8B48-92A6-B652298478BF}" type="slidenum">
              <a:rPr lang="en-US" noProof="0" smtClean="0"/>
              <a:t>8</a:t>
            </a:fld>
            <a:endParaRPr lang="en-US" noProof="0" dirty="0"/>
          </a:p>
        </p:txBody>
      </p:sp>
      <p:sp>
        <p:nvSpPr>
          <p:cNvPr id="6" name="Content Placeholder 2"/>
          <p:cNvSpPr txBox="1">
            <a:spLocks/>
          </p:cNvSpPr>
          <p:nvPr/>
        </p:nvSpPr>
        <p:spPr>
          <a:xfrm>
            <a:off x="84842" y="1225484"/>
            <a:ext cx="9143867" cy="492079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sz="2800" b="1" noProof="0" dirty="0">
                <a:effectLst/>
                <a:latin typeface="Google Sans"/>
              </a:rPr>
              <a:t>Early history</a:t>
            </a:r>
          </a:p>
          <a:p>
            <a:pPr marL="0" indent="0" eaLnBrk="0" fontAlgn="base" hangingPunct="0">
              <a:lnSpc>
                <a:spcPct val="100000"/>
              </a:lnSpc>
              <a:spcBef>
                <a:spcPct val="0"/>
              </a:spcBef>
              <a:spcAft>
                <a:spcPct val="0"/>
              </a:spcAft>
              <a:buFont typeface="Arial" panose="020B0604020202020204" pitchFamily="34" charset="0"/>
              <a:buNone/>
            </a:pPr>
            <a:endParaRPr lang="en-US" b="1" noProof="0" dirty="0">
              <a:effectLst/>
              <a:latin typeface="Google Sans"/>
            </a:endParaRPr>
          </a:p>
          <a:p>
            <a:pPr eaLnBrk="0" fontAlgn="base" hangingPunct="0">
              <a:lnSpc>
                <a:spcPct val="100000"/>
              </a:lnSpc>
              <a:spcBef>
                <a:spcPct val="0"/>
              </a:spcBef>
              <a:spcAft>
                <a:spcPct val="0"/>
              </a:spcAft>
              <a:buFont typeface="Wingdings" panose="05000000000000000000" pitchFamily="2" charset="2"/>
              <a:buChar char="§"/>
            </a:pPr>
            <a:r>
              <a:rPr lang="en-US" b="1" noProof="0" dirty="0">
                <a:effectLst/>
                <a:latin typeface="Google Sans"/>
              </a:rPr>
              <a:t>1947:</a:t>
            </a:r>
            <a:r>
              <a:rPr lang="en-US" noProof="0" dirty="0">
                <a:effectLst/>
                <a:latin typeface="Google Sans"/>
              </a:rPr>
              <a:t> Grace Hopper and her team found a real moth causing a malfunction in the Harvard Mark II computer. They removed the moth and taped it to their logbook, labeling it "first actual case of bug being found". This event popularized the term "bug" and the related term "debug" in the context of computing.</a:t>
            </a:r>
          </a:p>
          <a:p>
            <a:pPr marL="0" indent="0" eaLnBrk="0" fontAlgn="base" hangingPunct="0">
              <a:lnSpc>
                <a:spcPct val="100000"/>
              </a:lnSpc>
              <a:spcBef>
                <a:spcPct val="0"/>
              </a:spcBef>
              <a:spcAft>
                <a:spcPct val="0"/>
              </a:spcAft>
              <a:buNone/>
            </a:pPr>
            <a:endParaRPr lang="en-US" noProof="0" dirty="0">
              <a:effectLst/>
              <a:latin typeface="Google Sans"/>
            </a:endParaRPr>
          </a:p>
          <a:p>
            <a:pPr eaLnBrk="0" fontAlgn="base" hangingPunct="0">
              <a:lnSpc>
                <a:spcPct val="100000"/>
              </a:lnSpc>
              <a:spcBef>
                <a:spcPct val="0"/>
              </a:spcBef>
              <a:spcAft>
                <a:spcPct val="0"/>
              </a:spcAft>
              <a:buFont typeface="Wingdings" panose="05000000000000000000" pitchFamily="2" charset="2"/>
              <a:buChar char="§"/>
            </a:pPr>
            <a:r>
              <a:rPr lang="en-US" b="1" dirty="0">
                <a:effectLst/>
                <a:latin typeface="Google Sans"/>
              </a:rPr>
              <a:t>1870s:</a:t>
            </a:r>
            <a:r>
              <a:rPr lang="en-US" dirty="0">
                <a:effectLst/>
                <a:latin typeface="Google Sans"/>
              </a:rPr>
              <a:t> The term "bug" was used by </a:t>
            </a:r>
            <a:r>
              <a:rPr lang="en-US" dirty="0">
                <a:latin typeface="Google Sans"/>
              </a:rPr>
              <a:t>THOMAS EDISON</a:t>
            </a:r>
            <a:r>
              <a:rPr lang="en-US" dirty="0">
                <a:effectLst/>
                <a:latin typeface="Google Sans"/>
              </a:rPr>
              <a:t> to describe flaws in electrical circuits</a:t>
            </a:r>
          </a:p>
          <a:p>
            <a:pPr marL="0" indent="0" eaLnBrk="0" fontAlgn="base" hangingPunct="0">
              <a:lnSpc>
                <a:spcPct val="100000"/>
              </a:lnSpc>
              <a:spcBef>
                <a:spcPct val="0"/>
              </a:spcBef>
              <a:spcAft>
                <a:spcPct val="0"/>
              </a:spcAft>
              <a:buNone/>
            </a:pPr>
            <a:endParaRPr lang="en-US" noProof="0" dirty="0">
              <a:effectLst/>
              <a:latin typeface="Google Sans"/>
            </a:endParaRPr>
          </a:p>
          <a:p>
            <a:pPr marL="0" indent="0" eaLnBrk="0" fontAlgn="base" hangingPunct="0">
              <a:spcBef>
                <a:spcPct val="0"/>
              </a:spcBef>
              <a:spcAft>
                <a:spcPct val="0"/>
              </a:spcAft>
              <a:buNone/>
            </a:pPr>
            <a:r>
              <a:rPr lang="en-US" sz="2800" b="1" noProof="0" dirty="0">
                <a:latin typeface="Google Sans"/>
              </a:rPr>
              <a:t>Software and hardware bugs</a:t>
            </a:r>
            <a:endParaRPr lang="en-US" sz="2800" noProof="0" dirty="0"/>
          </a:p>
          <a:p>
            <a:pPr eaLnBrk="0" fontAlgn="base" hangingPunct="0">
              <a:spcBef>
                <a:spcPct val="0"/>
              </a:spcBef>
              <a:spcAft>
                <a:spcPct val="0"/>
              </a:spcAft>
              <a:buFont typeface="Wingdings" panose="05000000000000000000" pitchFamily="2" charset="2"/>
              <a:buChar char="§"/>
            </a:pPr>
            <a:r>
              <a:rPr lang="en-US" b="1" noProof="0" dirty="0">
                <a:latin typeface="Google Sans"/>
              </a:rPr>
              <a:t>1980s:</a:t>
            </a:r>
            <a:r>
              <a:rPr lang="en-US" noProof="0" dirty="0">
                <a:latin typeface="Google Sans"/>
              </a:rPr>
              <a:t> The first computer viruses, like the LEHIGH and CASCADE</a:t>
            </a:r>
            <a:r>
              <a:rPr lang="en-US" noProof="0" dirty="0">
                <a:effectLst/>
                <a:latin typeface="Google Sans"/>
              </a:rPr>
              <a:t> </a:t>
            </a:r>
            <a:r>
              <a:rPr lang="en-US" noProof="0" dirty="0">
                <a:latin typeface="Google Sans"/>
              </a:rPr>
              <a:t>viruses, appeared.</a:t>
            </a:r>
          </a:p>
          <a:p>
            <a:pPr eaLnBrk="0" fontAlgn="base" hangingPunct="0">
              <a:spcBef>
                <a:spcPct val="0"/>
              </a:spcBef>
              <a:spcAft>
                <a:spcPct val="0"/>
              </a:spcAft>
              <a:buFont typeface="Wingdings" panose="05000000000000000000" pitchFamily="2" charset="2"/>
              <a:buChar char="§"/>
            </a:pPr>
            <a:r>
              <a:rPr lang="en-US" b="1" noProof="0" dirty="0">
                <a:latin typeface="Google Sans"/>
              </a:rPr>
              <a:t>1993:</a:t>
            </a:r>
            <a:r>
              <a:rPr lang="en-US" noProof="0" dirty="0">
                <a:latin typeface="Google Sans"/>
              </a:rPr>
              <a:t> A bug in the Intel Pentium processor caused incorrect floating-point calculations, leading to a costly recall and customer backlash, says beta Quality Assurance, notes Smart Bear, and Quality Assurance. </a:t>
            </a:r>
            <a:endParaRPr lang="en-US" noProof="0" dirty="0">
              <a:effectLst/>
            </a:endParaRPr>
          </a:p>
        </p:txBody>
      </p:sp>
      <p:sp>
        <p:nvSpPr>
          <p:cNvPr id="10" name="Rectangle 3">
            <a:extLst>
              <a:ext uri="{FF2B5EF4-FFF2-40B4-BE49-F238E27FC236}">
                <a16:creationId xmlns:a16="http://schemas.microsoft.com/office/drawing/2014/main" id="{0309A8AC-FBF8-DD97-18FC-61F146487429}"/>
              </a:ext>
            </a:extLst>
          </p:cNvPr>
          <p:cNvSpPr>
            <a:spLocks noChangeArrowheads="1"/>
          </p:cNvSpPr>
          <p:nvPr/>
        </p:nvSpPr>
        <p:spPr bwMode="auto">
          <a:xfrm>
            <a:off x="0" y="-234649"/>
            <a:ext cx="65" cy="4692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0" dirty="0">
              <a:ln>
                <a:noFill/>
              </a:ln>
              <a:solidFill>
                <a:schemeClr val="tx1"/>
              </a:solidFill>
              <a:effectLst/>
              <a:latin typeface="Arial" panose="020B0604020202020204" pitchFamily="34" charset="0"/>
            </a:endParaRPr>
          </a:p>
        </p:txBody>
      </p:sp>
      <p:pic>
        <p:nvPicPr>
          <p:cNvPr id="2" name="Image 7">
            <a:extLst>
              <a:ext uri="{FF2B5EF4-FFF2-40B4-BE49-F238E27FC236}">
                <a16:creationId xmlns:a16="http://schemas.microsoft.com/office/drawing/2014/main" id="{E3BAB5C0-A187-CF01-16B8-FDC50BF34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3" name="Image 7">
            <a:extLst>
              <a:ext uri="{FF2B5EF4-FFF2-40B4-BE49-F238E27FC236}">
                <a16:creationId xmlns:a16="http://schemas.microsoft.com/office/drawing/2014/main" id="{D0B0C996-49A0-7608-F394-AF7DD8FAA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883" y="0"/>
            <a:ext cx="1116117" cy="1110997"/>
          </a:xfrm>
          <a:prstGeom prst="rect">
            <a:avLst/>
          </a:prstGeom>
        </p:spPr>
      </p:pic>
      <p:sp>
        <p:nvSpPr>
          <p:cNvPr id="7" name="TextBox 2">
            <a:extLst>
              <a:ext uri="{FF2B5EF4-FFF2-40B4-BE49-F238E27FC236}">
                <a16:creationId xmlns:a16="http://schemas.microsoft.com/office/drawing/2014/main" id="{29BEA2EB-BC98-51A5-737A-6580650AC6F4}"/>
              </a:ext>
            </a:extLst>
          </p:cNvPr>
          <p:cNvSpPr txBox="1"/>
          <p:nvPr/>
        </p:nvSpPr>
        <p:spPr>
          <a:xfrm>
            <a:off x="1483762" y="357782"/>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530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D3B8-B91F-33C7-810A-0ACCE4D1A5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91AE49-1845-5B3B-DD79-967665D6521D}"/>
              </a:ext>
            </a:extLst>
          </p:cNvPr>
          <p:cNvSpPr>
            <a:spLocks noGrp="1"/>
          </p:cNvSpPr>
          <p:nvPr>
            <p:ph type="ftr" sz="quarter" idx="11"/>
          </p:nvPr>
        </p:nvSpPr>
        <p:spPr>
          <a:xfrm>
            <a:off x="3551096" y="6248401"/>
            <a:ext cx="2359512" cy="365125"/>
          </a:xfrm>
        </p:spPr>
        <p:txBody>
          <a:bodyPr/>
          <a:lstStyle/>
          <a:p>
            <a:r>
              <a:rPr lang="en-US" noProof="0" dirty="0"/>
              <a:t>COMPUTER BUGS AND MALWARE</a:t>
            </a:r>
          </a:p>
        </p:txBody>
      </p:sp>
      <p:sp>
        <p:nvSpPr>
          <p:cNvPr id="5" name="Slide Number Placeholder 4">
            <a:extLst>
              <a:ext uri="{FF2B5EF4-FFF2-40B4-BE49-F238E27FC236}">
                <a16:creationId xmlns:a16="http://schemas.microsoft.com/office/drawing/2014/main" id="{B8F82A3D-C599-9BF0-9A39-421F2304028B}"/>
              </a:ext>
            </a:extLst>
          </p:cNvPr>
          <p:cNvSpPr>
            <a:spLocks noGrp="1"/>
          </p:cNvSpPr>
          <p:nvPr>
            <p:ph type="sldNum" sz="quarter" idx="12"/>
          </p:nvPr>
        </p:nvSpPr>
        <p:spPr/>
        <p:txBody>
          <a:bodyPr/>
          <a:lstStyle/>
          <a:p>
            <a:fld id="{C1FF6DA9-008F-8B48-92A6-B652298478BF}" type="slidenum">
              <a:rPr lang="en-US" noProof="0" smtClean="0"/>
              <a:t>9</a:t>
            </a:fld>
            <a:endParaRPr lang="en-US" noProof="0" dirty="0"/>
          </a:p>
        </p:txBody>
      </p:sp>
      <p:sp>
        <p:nvSpPr>
          <p:cNvPr id="6" name="Content Placeholder 2">
            <a:extLst>
              <a:ext uri="{FF2B5EF4-FFF2-40B4-BE49-F238E27FC236}">
                <a16:creationId xmlns:a16="http://schemas.microsoft.com/office/drawing/2014/main" id="{54BB8749-A494-ECCF-5A78-043F9314DA03}"/>
              </a:ext>
            </a:extLst>
          </p:cNvPr>
          <p:cNvSpPr txBox="1">
            <a:spLocks/>
          </p:cNvSpPr>
          <p:nvPr/>
        </p:nvSpPr>
        <p:spPr>
          <a:xfrm>
            <a:off x="0" y="1426664"/>
            <a:ext cx="9143867" cy="482173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eaLnBrk="0" fontAlgn="base" hangingPunct="0">
              <a:spcBef>
                <a:spcPct val="0"/>
              </a:spcBef>
              <a:spcAft>
                <a:spcPct val="0"/>
              </a:spcAft>
              <a:buFont typeface="Wingdings" panose="05000000000000000000" pitchFamily="2" charset="2"/>
              <a:buChar char="§"/>
            </a:pPr>
            <a:r>
              <a:rPr lang="en-US" sz="1800" b="1" noProof="0" dirty="0">
                <a:latin typeface="Google Sans"/>
              </a:rPr>
              <a:t>1996:</a:t>
            </a:r>
            <a:r>
              <a:rPr lang="en-US" sz="1800" noProof="0" dirty="0">
                <a:latin typeface="Google Sans"/>
              </a:rPr>
              <a:t> The </a:t>
            </a:r>
            <a:r>
              <a:rPr lang="en-US" sz="1800" b="1" noProof="0" dirty="0">
                <a:latin typeface="Google Sans"/>
                <a:hlinkClick r:id="rId3">
                  <a:extLst>
                    <a:ext uri="{A12FA001-AC4F-418D-AE19-62706E023703}">
                      <ahyp:hlinkClr xmlns:ahyp="http://schemas.microsoft.com/office/drawing/2018/hyperlinkcolor" val="tx"/>
                    </a:ext>
                  </a:extLst>
                </a:hlinkClick>
              </a:rPr>
              <a:t>Ariane 5 flight V88</a:t>
            </a:r>
            <a:r>
              <a:rPr lang="en-US" sz="1800" b="1" noProof="0" dirty="0">
                <a:latin typeface="Google Sans"/>
              </a:rPr>
              <a:t> </a:t>
            </a:r>
            <a:r>
              <a:rPr lang="en-US" sz="1800" noProof="0" dirty="0">
                <a:latin typeface="Google Sans"/>
              </a:rPr>
              <a:t>was destroyed 40 seconds after takeoff due to a software bug.</a:t>
            </a:r>
          </a:p>
          <a:p>
            <a:pPr eaLnBrk="0" fontAlgn="base" hangingPunct="0">
              <a:spcBef>
                <a:spcPct val="0"/>
              </a:spcBef>
              <a:spcAft>
                <a:spcPct val="0"/>
              </a:spcAft>
              <a:buFont typeface="Wingdings" panose="05000000000000000000" pitchFamily="2" charset="2"/>
              <a:buChar char="§"/>
            </a:pPr>
            <a:r>
              <a:rPr lang="en-US" sz="1800" b="1" noProof="0" dirty="0">
                <a:latin typeface="Google Sans"/>
              </a:rPr>
              <a:t>1997:</a:t>
            </a:r>
            <a:r>
              <a:rPr lang="en-US" sz="1800" noProof="0" dirty="0">
                <a:latin typeface="Google Sans"/>
              </a:rPr>
              <a:t> The ”</a:t>
            </a:r>
            <a:r>
              <a:rPr lang="en-US" sz="1800" b="1" noProof="0" dirty="0">
                <a:latin typeface="Google Sans"/>
              </a:rPr>
              <a:t>deep blue</a:t>
            </a:r>
            <a:r>
              <a:rPr lang="en-US" sz="1800" noProof="0" dirty="0">
                <a:latin typeface="Google Sans"/>
              </a:rPr>
              <a:t>” supercomputer used a software bug to trigger its winning move against chess champion Garry Kasparov, </a:t>
            </a:r>
          </a:p>
          <a:p>
            <a:pPr eaLnBrk="0" fontAlgn="base" hangingPunct="0">
              <a:spcBef>
                <a:spcPct val="0"/>
              </a:spcBef>
              <a:spcAft>
                <a:spcPct val="0"/>
              </a:spcAft>
              <a:buFont typeface="Wingdings" panose="05000000000000000000" pitchFamily="2" charset="2"/>
              <a:buChar char="§"/>
            </a:pPr>
            <a:r>
              <a:rPr lang="en-US" sz="1800" b="1" noProof="0" dirty="0">
                <a:latin typeface="Google Sans"/>
              </a:rPr>
              <a:t>1999:</a:t>
            </a:r>
            <a:r>
              <a:rPr lang="en-US" sz="1800" noProof="0" dirty="0">
                <a:latin typeface="Google Sans"/>
              </a:rPr>
              <a:t> The Y2K bug, a software flaw that could have caused widespread system failures at the turn of the millennium, led to billions of dollars being spent to update computer systems.</a:t>
            </a:r>
          </a:p>
          <a:p>
            <a:pPr eaLnBrk="0" fontAlgn="base" hangingPunct="0">
              <a:spcBef>
                <a:spcPct val="0"/>
              </a:spcBef>
              <a:spcAft>
                <a:spcPct val="0"/>
              </a:spcAft>
              <a:buFont typeface="Wingdings" panose="05000000000000000000" pitchFamily="2" charset="2"/>
              <a:buChar char="§"/>
            </a:pPr>
            <a:r>
              <a:rPr lang="en-US" sz="1800" b="1" noProof="0" dirty="0">
                <a:latin typeface="Google Sans"/>
              </a:rPr>
              <a:t>2014:</a:t>
            </a:r>
            <a:r>
              <a:rPr lang="en-US" sz="1800" noProof="0" dirty="0">
                <a:latin typeface="Google Sans"/>
              </a:rPr>
              <a:t> The Heartbleed bug, a vulnerability in the Open SSL cryptographic library, put servers across the internet at risk, exposing sensitive user information like passwords and encryption keys, </a:t>
            </a:r>
            <a:r>
              <a:rPr lang="en-US" sz="1800" b="1" noProof="0" dirty="0">
                <a:latin typeface="Google Sans"/>
              </a:rPr>
              <a:t>Notes Kaspersky</a:t>
            </a:r>
            <a:r>
              <a:rPr lang="en-US" sz="1800" noProof="0" dirty="0">
                <a:latin typeface="Google Sans"/>
              </a:rPr>
              <a:t>. </a:t>
            </a:r>
          </a:p>
          <a:p>
            <a:pPr eaLnBrk="0" fontAlgn="base" hangingPunct="0">
              <a:spcBef>
                <a:spcPct val="0"/>
              </a:spcBef>
              <a:spcAft>
                <a:spcPct val="0"/>
              </a:spcAft>
              <a:buFont typeface="Wingdings" panose="05000000000000000000" pitchFamily="2" charset="2"/>
              <a:buChar char="§"/>
            </a:pPr>
            <a:r>
              <a:rPr lang="en-US" sz="1800" b="1" noProof="0" dirty="0">
                <a:latin typeface="Google Sans"/>
              </a:rPr>
              <a:t>2020:</a:t>
            </a:r>
            <a:r>
              <a:rPr lang="en-US" sz="1800" noProof="0" dirty="0">
                <a:latin typeface="Google Sans"/>
              </a:rPr>
              <a:t> A bug in City Bank's payment software led to the accidental transfer of approximately $900 million instead of just the interest payment.</a:t>
            </a:r>
          </a:p>
          <a:p>
            <a:pPr eaLnBrk="0" fontAlgn="base" hangingPunct="0">
              <a:spcBef>
                <a:spcPct val="0"/>
              </a:spcBef>
              <a:spcAft>
                <a:spcPct val="0"/>
              </a:spcAft>
              <a:buFont typeface="Wingdings" panose="05000000000000000000" pitchFamily="2" charset="2"/>
              <a:buChar char="§"/>
            </a:pPr>
            <a:r>
              <a:rPr lang="en-US" sz="1800" b="1" noProof="0" dirty="0">
                <a:latin typeface="Google Sans"/>
              </a:rPr>
              <a:t>2020:</a:t>
            </a:r>
            <a:r>
              <a:rPr lang="en-US" sz="1800" noProof="0" dirty="0">
                <a:latin typeface="Google Sans"/>
              </a:rPr>
              <a:t> The </a:t>
            </a:r>
            <a:r>
              <a:rPr lang="en-US" sz="1800" b="1" noProof="0" dirty="0">
                <a:latin typeface="Google Sans"/>
              </a:rPr>
              <a:t>Knight Capital </a:t>
            </a:r>
            <a:r>
              <a:rPr lang="en-US" sz="1800" noProof="0" dirty="0">
                <a:latin typeface="Google Sans"/>
              </a:rPr>
              <a:t>trading incident resulted in a loss of $460 million in 45 minutes due to a program mistaking a test environment for a production environment, mentions Smart Bear. </a:t>
            </a:r>
            <a:endParaRPr lang="en-US" sz="1800" noProof="0" dirty="0">
              <a:effectLst/>
              <a:latin typeface="Google Sans"/>
            </a:endParaRPr>
          </a:p>
          <a:p>
            <a:pPr marL="0" indent="0" eaLnBrk="0" fontAlgn="base" hangingPunct="0">
              <a:lnSpc>
                <a:spcPct val="100000"/>
              </a:lnSpc>
              <a:spcBef>
                <a:spcPct val="0"/>
              </a:spcBef>
              <a:spcAft>
                <a:spcPct val="0"/>
              </a:spcAft>
              <a:buNone/>
            </a:pPr>
            <a:endParaRPr lang="en-US" sz="1800" noProof="0" dirty="0">
              <a:effectLst/>
              <a:latin typeface="Google Sans"/>
            </a:endParaRPr>
          </a:p>
          <a:p>
            <a:pPr marL="0" indent="0" eaLnBrk="0" fontAlgn="base" hangingPunct="0">
              <a:lnSpc>
                <a:spcPct val="100000"/>
              </a:lnSpc>
              <a:spcBef>
                <a:spcPct val="0"/>
              </a:spcBef>
              <a:spcAft>
                <a:spcPct val="0"/>
              </a:spcAft>
              <a:buFont typeface="Arial" panose="020B0604020202020204" pitchFamily="34" charset="0"/>
              <a:buNone/>
            </a:pPr>
            <a:endParaRPr lang="en-US" sz="1800" noProof="0" dirty="0">
              <a:effectLst/>
            </a:endParaRPr>
          </a:p>
        </p:txBody>
      </p:sp>
      <p:sp>
        <p:nvSpPr>
          <p:cNvPr id="10" name="Rectangle 3">
            <a:extLst>
              <a:ext uri="{FF2B5EF4-FFF2-40B4-BE49-F238E27FC236}">
                <a16:creationId xmlns:a16="http://schemas.microsoft.com/office/drawing/2014/main" id="{D99B8709-C758-93E8-872A-3B29BE55D336}"/>
              </a:ext>
            </a:extLst>
          </p:cNvPr>
          <p:cNvSpPr>
            <a:spLocks noChangeArrowheads="1"/>
          </p:cNvSpPr>
          <p:nvPr/>
        </p:nvSpPr>
        <p:spPr bwMode="auto">
          <a:xfrm>
            <a:off x="0" y="-234649"/>
            <a:ext cx="65" cy="4692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0" dirty="0">
              <a:ln>
                <a:noFill/>
              </a:ln>
              <a:solidFill>
                <a:schemeClr val="tx1"/>
              </a:solidFill>
              <a:effectLst/>
              <a:latin typeface="Arial" panose="020B0604020202020204" pitchFamily="34" charset="0"/>
            </a:endParaRPr>
          </a:p>
        </p:txBody>
      </p:sp>
      <p:pic>
        <p:nvPicPr>
          <p:cNvPr id="2" name="Image 7">
            <a:extLst>
              <a:ext uri="{FF2B5EF4-FFF2-40B4-BE49-F238E27FC236}">
                <a16:creationId xmlns:a16="http://schemas.microsoft.com/office/drawing/2014/main" id="{93B90A13-7F19-43C0-D2E4-8DF5A3EF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8" y="12896"/>
            <a:ext cx="1116117" cy="1110997"/>
          </a:xfrm>
          <a:prstGeom prst="rect">
            <a:avLst/>
          </a:prstGeom>
        </p:spPr>
      </p:pic>
      <p:pic>
        <p:nvPicPr>
          <p:cNvPr id="3" name="Image 7">
            <a:extLst>
              <a:ext uri="{FF2B5EF4-FFF2-40B4-BE49-F238E27FC236}">
                <a16:creationId xmlns:a16="http://schemas.microsoft.com/office/drawing/2014/main" id="{2523128F-DEC6-E84F-034E-C9BFD97A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750" y="8510"/>
            <a:ext cx="1116117" cy="1110997"/>
          </a:xfrm>
          <a:prstGeom prst="rect">
            <a:avLst/>
          </a:prstGeom>
        </p:spPr>
      </p:pic>
      <p:sp>
        <p:nvSpPr>
          <p:cNvPr id="7" name="TextBox 2">
            <a:extLst>
              <a:ext uri="{FF2B5EF4-FFF2-40B4-BE49-F238E27FC236}">
                <a16:creationId xmlns:a16="http://schemas.microsoft.com/office/drawing/2014/main" id="{DF25A34E-53FA-FBBA-59B9-499B57AAC078}"/>
              </a:ext>
            </a:extLst>
          </p:cNvPr>
          <p:cNvSpPr txBox="1"/>
          <p:nvPr/>
        </p:nvSpPr>
        <p:spPr>
          <a:xfrm>
            <a:off x="1623569" y="362267"/>
            <a:ext cx="5930407" cy="707886"/>
          </a:xfrm>
          <a:prstGeom prst="rect">
            <a:avLst/>
          </a:prstGeom>
          <a:noFill/>
        </p:spPr>
        <p:txBody>
          <a:bodyPr wrap="square" rtlCol="0">
            <a:spAutoFit/>
          </a:bodyPr>
          <a:lstStyle/>
          <a:p>
            <a:r>
              <a:rPr lang="en-US" sz="4000" b="1" noProof="0" dirty="0">
                <a:latin typeface="Calibri" panose="020F0502020204030204" pitchFamily="34" charset="0"/>
                <a:ea typeface="Calibri" panose="020F0502020204030204" pitchFamily="34" charset="0"/>
                <a:cs typeface="Calibri" panose="020F0502020204030204" pitchFamily="34" charset="0"/>
              </a:rPr>
              <a:t>II. HISTORICAL EVOLUTION</a:t>
            </a:r>
            <a:endParaRPr lang="en-US" sz="40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4775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6110</TotalTime>
  <Words>6193</Words>
  <Application>Microsoft Office PowerPoint</Application>
  <PresentationFormat>Affichage à l'écran (4:3)</PresentationFormat>
  <Paragraphs>628</Paragraphs>
  <Slides>55</Slides>
  <Notes>16</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55</vt:i4>
      </vt:variant>
    </vt:vector>
  </HeadingPairs>
  <TitlesOfParts>
    <vt:vector size="63" baseType="lpstr">
      <vt:lpstr>Arial</vt:lpstr>
      <vt:lpstr>Bookman Old Style</vt:lpstr>
      <vt:lpstr>Calibri</vt:lpstr>
      <vt:lpstr>Google Sans</vt:lpstr>
      <vt:lpstr>Ink Free</vt:lpstr>
      <vt:lpstr>Rockwell</vt:lpstr>
      <vt:lpstr>Wingdings</vt:lpstr>
      <vt:lpstr>Damask</vt:lpstr>
      <vt:lpstr>Présentation PowerPoint</vt:lpstr>
      <vt:lpstr>MAIN IDEA</vt:lpstr>
      <vt:lpstr>PLAN</vt:lpstr>
      <vt:lpstr>I. Introduction</vt:lpstr>
      <vt:lpstr>Présentation PowerPoint</vt:lpstr>
      <vt:lpstr>Importance of the Topic </vt:lpstr>
      <vt:lpstr>  The history of computer bugs began with a literal moth causing a malfunction in the HARVARD MARK II computer in 1947, an event popularized by  Grace hopper. Over time, the term "bug" evolved to describe any defect in software or hardware, leading to a wide range of bugs throughout history, from simple syntax errors to complex security vulnerabilities and software glitches that caused major financial losses or system failures. </vt:lpstr>
      <vt:lpstr>Présentation PowerPoint</vt:lpstr>
      <vt:lpstr>Présentation PowerPoint</vt:lpstr>
      <vt:lpstr>2. History of Malware</vt:lpstr>
      <vt:lpstr>Présentation PowerPoint</vt:lpstr>
      <vt:lpstr>Présentation PowerPoint</vt:lpstr>
      <vt:lpstr>Présentation PowerPoint</vt:lpstr>
      <vt:lpstr>Présentation PowerPoint</vt:lpstr>
      <vt:lpstr>III. Understanding COMPUTER Bugs AND MALWARE</vt:lpstr>
      <vt:lpstr>Types of Bugs</vt:lpstr>
      <vt:lpstr>Types of Bugs</vt:lpstr>
      <vt:lpstr>Types of Bugs</vt:lpstr>
      <vt:lpstr>Causes of Bugs</vt:lpstr>
      <vt:lpstr>Causes of Bugs</vt:lpstr>
      <vt:lpstr>Impact OF BUGS IN OUR SOCIETY</vt:lpstr>
      <vt:lpstr>Impact OF BUGS IN OUR SOCIETY</vt:lpstr>
      <vt:lpstr>Impact OF BUGS IN OUR SOCIETY</vt:lpstr>
      <vt:lpstr>Impact OF BUGS IN OUR SOCIETY</vt:lpstr>
      <vt:lpstr>Famous Bug Incidents in Computing History</vt:lpstr>
      <vt:lpstr>Famous Bug Incidents in Computing History</vt:lpstr>
      <vt:lpstr>Famous Bug Incidents in Computing History</vt:lpstr>
      <vt:lpstr>Famous Bug Incidents in Computing History</vt:lpstr>
      <vt:lpstr>MALWARE</vt:lpstr>
      <vt:lpstr>MALWARE</vt:lpstr>
      <vt:lpstr>MALWARE</vt:lpstr>
      <vt:lpstr>MALWARE</vt:lpstr>
      <vt:lpstr>MALWARE</vt:lpstr>
      <vt:lpstr>MALWARE</vt:lpstr>
      <vt:lpstr>MALWARE</vt:lpstr>
      <vt:lpstr>Summary table for malwares</vt:lpstr>
      <vt:lpstr>Propagation Methods</vt:lpstr>
      <vt:lpstr>Propagation Methods</vt:lpstr>
      <vt:lpstr>Motivations for Malware</vt:lpstr>
      <vt:lpstr>Motivations for Malware</vt:lpstr>
      <vt:lpstr>Motivations for Malware</vt:lpstr>
      <vt:lpstr>IV. RELATIONSHIP BETWEEN BUGS AND MALWARE</vt:lpstr>
      <vt:lpstr>IV. RELATIONSHIP BETWEEN BUGS AND MALWARE</vt:lpstr>
      <vt:lpstr>iv. RELATIONSHIP BETWEEN BUGS AND MALWARE</vt:lpstr>
      <vt:lpstr>V. Detection and Prevention</vt:lpstr>
      <vt:lpstr>Detection and Prevention</vt:lpstr>
      <vt:lpstr>VI. Case Studies</vt:lpstr>
      <vt:lpstr>Case Studies</vt:lpstr>
      <vt:lpstr>Case Studies</vt:lpstr>
      <vt:lpstr>Case Studies</vt:lpstr>
      <vt:lpstr>VII. Modern Trends</vt:lpstr>
      <vt:lpstr>Modern Trends</vt:lpstr>
      <vt:lpstr>Modern Trends</vt:lpstr>
      <vt:lpstr>Conclusion</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jato kelmet</dc:creator>
  <cp:keywords/>
  <dc:description>generated using python-pptx</dc:description>
  <cp:lastModifiedBy>jato kelmet</cp:lastModifiedBy>
  <cp:revision>4</cp:revision>
  <dcterms:created xsi:type="dcterms:W3CDTF">2013-01-27T09:14:16Z</dcterms:created>
  <dcterms:modified xsi:type="dcterms:W3CDTF">2025-12-10T09:53:34Z</dcterms:modified>
  <cp:category/>
</cp:coreProperties>
</file>