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4" r:id="rId2"/>
  </p:sldMasterIdLst>
  <p:notesMasterIdLst>
    <p:notesMasterId r:id="rId72"/>
  </p:notesMasterIdLst>
  <p:sldIdLst>
    <p:sldId id="256" r:id="rId3"/>
    <p:sldId id="258" r:id="rId4"/>
    <p:sldId id="257" r:id="rId5"/>
    <p:sldId id="259" r:id="rId6"/>
    <p:sldId id="312" r:id="rId7"/>
    <p:sldId id="511" r:id="rId8"/>
    <p:sldId id="512" r:id="rId9"/>
    <p:sldId id="513" r:id="rId10"/>
    <p:sldId id="546" r:id="rId11"/>
    <p:sldId id="547" r:id="rId12"/>
    <p:sldId id="548" r:id="rId13"/>
    <p:sldId id="501" r:id="rId14"/>
    <p:sldId id="506" r:id="rId15"/>
    <p:sldId id="514" r:id="rId16"/>
    <p:sldId id="515" r:id="rId17"/>
    <p:sldId id="516" r:id="rId18"/>
    <p:sldId id="517" r:id="rId19"/>
    <p:sldId id="518" r:id="rId20"/>
    <p:sldId id="519" r:id="rId21"/>
    <p:sldId id="520" r:id="rId22"/>
    <p:sldId id="521" r:id="rId23"/>
    <p:sldId id="522" r:id="rId24"/>
    <p:sldId id="523" r:id="rId25"/>
    <p:sldId id="507" r:id="rId26"/>
    <p:sldId id="524" r:id="rId27"/>
    <p:sldId id="502" r:id="rId28"/>
    <p:sldId id="525" r:id="rId29"/>
    <p:sldId id="542" r:id="rId30"/>
    <p:sldId id="549" r:id="rId31"/>
    <p:sldId id="550" r:id="rId32"/>
    <p:sldId id="551" r:id="rId33"/>
    <p:sldId id="541" r:id="rId34"/>
    <p:sldId id="552" r:id="rId35"/>
    <p:sldId id="553" r:id="rId36"/>
    <p:sldId id="554" r:id="rId37"/>
    <p:sldId id="555" r:id="rId38"/>
    <p:sldId id="556" r:id="rId39"/>
    <p:sldId id="557" r:id="rId40"/>
    <p:sldId id="526" r:id="rId41"/>
    <p:sldId id="503" r:id="rId42"/>
    <p:sldId id="527" r:id="rId43"/>
    <p:sldId id="528" r:id="rId44"/>
    <p:sldId id="529" r:id="rId45"/>
    <p:sldId id="530" r:id="rId46"/>
    <p:sldId id="504" r:id="rId47"/>
    <p:sldId id="509" r:id="rId48"/>
    <p:sldId id="531" r:id="rId49"/>
    <p:sldId id="558" r:id="rId50"/>
    <p:sldId id="533" r:id="rId51"/>
    <p:sldId id="532" r:id="rId52"/>
    <p:sldId id="559" r:id="rId53"/>
    <p:sldId id="560" r:id="rId54"/>
    <p:sldId id="534" r:id="rId55"/>
    <p:sldId id="535" r:id="rId56"/>
    <p:sldId id="561" r:id="rId57"/>
    <p:sldId id="505" r:id="rId58"/>
    <p:sldId id="510" r:id="rId59"/>
    <p:sldId id="536" r:id="rId60"/>
    <p:sldId id="562" r:id="rId61"/>
    <p:sldId id="537" r:id="rId62"/>
    <p:sldId id="538" r:id="rId63"/>
    <p:sldId id="563" r:id="rId64"/>
    <p:sldId id="539" r:id="rId65"/>
    <p:sldId id="540" r:id="rId66"/>
    <p:sldId id="543" r:id="rId67"/>
    <p:sldId id="544" r:id="rId68"/>
    <p:sldId id="545" r:id="rId69"/>
    <p:sldId id="478" r:id="rId70"/>
    <p:sldId id="289" r:id="rId7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F18343C0-5F59-47F6-B540-FCAECF2F735D}">
          <p14:sldIdLst>
            <p14:sldId id="256"/>
            <p14:sldId id="258"/>
            <p14:sldId id="257"/>
            <p14:sldId id="259"/>
            <p14:sldId id="312"/>
            <p14:sldId id="511"/>
            <p14:sldId id="512"/>
            <p14:sldId id="513"/>
            <p14:sldId id="546"/>
            <p14:sldId id="547"/>
            <p14:sldId id="548"/>
            <p14:sldId id="501"/>
            <p14:sldId id="506"/>
            <p14:sldId id="514"/>
            <p14:sldId id="515"/>
            <p14:sldId id="516"/>
            <p14:sldId id="517"/>
            <p14:sldId id="518"/>
            <p14:sldId id="519"/>
            <p14:sldId id="520"/>
            <p14:sldId id="521"/>
            <p14:sldId id="522"/>
            <p14:sldId id="523"/>
            <p14:sldId id="507"/>
            <p14:sldId id="524"/>
            <p14:sldId id="502"/>
            <p14:sldId id="525"/>
            <p14:sldId id="542"/>
            <p14:sldId id="549"/>
            <p14:sldId id="550"/>
            <p14:sldId id="551"/>
            <p14:sldId id="541"/>
            <p14:sldId id="552"/>
            <p14:sldId id="553"/>
            <p14:sldId id="554"/>
            <p14:sldId id="555"/>
            <p14:sldId id="556"/>
            <p14:sldId id="557"/>
            <p14:sldId id="526"/>
            <p14:sldId id="503"/>
            <p14:sldId id="527"/>
            <p14:sldId id="528"/>
            <p14:sldId id="529"/>
            <p14:sldId id="530"/>
            <p14:sldId id="504"/>
            <p14:sldId id="509"/>
            <p14:sldId id="531"/>
            <p14:sldId id="558"/>
            <p14:sldId id="533"/>
            <p14:sldId id="532"/>
            <p14:sldId id="559"/>
            <p14:sldId id="560"/>
            <p14:sldId id="534"/>
            <p14:sldId id="535"/>
            <p14:sldId id="561"/>
            <p14:sldId id="505"/>
            <p14:sldId id="510"/>
            <p14:sldId id="536"/>
            <p14:sldId id="562"/>
            <p14:sldId id="537"/>
            <p14:sldId id="538"/>
            <p14:sldId id="563"/>
            <p14:sldId id="539"/>
            <p14:sldId id="540"/>
            <p14:sldId id="543"/>
            <p14:sldId id="544"/>
            <p14:sldId id="545"/>
            <p14:sldId id="478"/>
            <p14:sldId id="28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8C8C"/>
    <a:srgbClr val="E45E5E"/>
    <a:srgbClr val="FCEFEE"/>
    <a:srgbClr val="FBF0EF"/>
    <a:srgbClr val="0F172A"/>
    <a:srgbClr val="2E74B5"/>
    <a:srgbClr val="92C5F7"/>
    <a:srgbClr val="D1E3F8"/>
    <a:srgbClr val="475569"/>
    <a:srgbClr val="CBD5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58" autoAdjust="0"/>
    <p:restoredTop sz="95039" autoAdjust="0"/>
  </p:normalViewPr>
  <p:slideViewPr>
    <p:cSldViewPr snapToGrid="0">
      <p:cViewPr varScale="1">
        <p:scale>
          <a:sx n="78" d="100"/>
          <a:sy n="78" d="100"/>
        </p:scale>
        <p:origin x="490" y="72"/>
      </p:cViewPr>
      <p:guideLst/>
    </p:cSldViewPr>
  </p:slideViewPr>
  <p:notesTextViewPr>
    <p:cViewPr>
      <p:scale>
        <a:sx n="1" d="1"/>
        <a:sy n="1" d="1"/>
      </p:scale>
      <p:origin x="0" y="0"/>
    </p:cViewPr>
  </p:notesTextViewPr>
  <p:sorterViewPr>
    <p:cViewPr>
      <p:scale>
        <a:sx n="100" d="100"/>
        <a:sy n="100" d="100"/>
      </p:scale>
      <p:origin x="0" y="-77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537EAD-8BDD-4708-83FA-885E9C8519FC}"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438EE79B-7A84-4B23-B521-1D5939F61F6F}">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a:t>Sprint Planning</a:t>
          </a:r>
        </a:p>
      </dgm:t>
    </dgm:pt>
    <dgm:pt modelId="{95757ED2-C5BD-4013-B1F3-AFBB3ACE8270}" type="parTrans" cxnId="{E5B19F1D-9B74-466B-A65D-DCE75A2CA27C}">
      <dgm:prSet/>
      <dgm:spPr/>
      <dgm:t>
        <a:bodyPr/>
        <a:lstStyle/>
        <a:p>
          <a:endParaRPr lang="en-US"/>
        </a:p>
      </dgm:t>
    </dgm:pt>
    <dgm:pt modelId="{B5F7739F-426C-45B2-87C1-C0CB0D7009A1}" type="sibTrans" cxnId="{E5B19F1D-9B74-466B-A65D-DCE75A2CA27C}">
      <dgm:prSet/>
      <dgm:spPr/>
      <dgm:t>
        <a:bodyPr/>
        <a:lstStyle/>
        <a:p>
          <a:endParaRPr lang="en-US"/>
        </a:p>
      </dgm:t>
    </dgm:pt>
    <dgm:pt modelId="{68DCC4A9-B154-4070-8D4E-784ABDC3122C}">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a:t>Sprint</a:t>
          </a:r>
        </a:p>
      </dgm:t>
    </dgm:pt>
    <dgm:pt modelId="{4F161E0F-2FB1-4ED8-AAC7-76DDA03DC47B}" type="parTrans" cxnId="{66EED352-A216-4FD1-8AA5-91C0A725DEF1}">
      <dgm:prSet/>
      <dgm:spPr/>
      <dgm:t>
        <a:bodyPr/>
        <a:lstStyle/>
        <a:p>
          <a:endParaRPr lang="en-US"/>
        </a:p>
      </dgm:t>
    </dgm:pt>
    <dgm:pt modelId="{D451AFB9-4673-42E6-A267-13DAF3CC3569}" type="sibTrans" cxnId="{66EED352-A216-4FD1-8AA5-91C0A725DEF1}">
      <dgm:prSet/>
      <dgm:spPr/>
      <dgm:t>
        <a:bodyPr/>
        <a:lstStyle/>
        <a:p>
          <a:endParaRPr lang="en-US"/>
        </a:p>
      </dgm:t>
    </dgm:pt>
    <dgm:pt modelId="{993D4ED5-C480-4861-8576-FA1E5C9FB348}">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a:t>Sprint Review</a:t>
          </a:r>
        </a:p>
      </dgm:t>
    </dgm:pt>
    <dgm:pt modelId="{D98C628F-99A8-4D4B-B34D-7FAE1B300EEF}" type="parTrans" cxnId="{C0D1F56D-D4D2-4DC9-85AA-C4A52F3551F9}">
      <dgm:prSet/>
      <dgm:spPr/>
      <dgm:t>
        <a:bodyPr/>
        <a:lstStyle/>
        <a:p>
          <a:endParaRPr lang="en-US"/>
        </a:p>
      </dgm:t>
    </dgm:pt>
    <dgm:pt modelId="{A7A613D9-DF17-4011-AD02-5C160082B3D8}" type="sibTrans" cxnId="{C0D1F56D-D4D2-4DC9-85AA-C4A52F3551F9}">
      <dgm:prSet/>
      <dgm:spPr/>
      <dgm:t>
        <a:bodyPr/>
        <a:lstStyle/>
        <a:p>
          <a:endParaRPr lang="en-US"/>
        </a:p>
      </dgm:t>
    </dgm:pt>
    <dgm:pt modelId="{9686FE26-D64B-4511-9CF4-B0C14AF562C4}">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a:t>Sprint Retrospective</a:t>
          </a:r>
        </a:p>
      </dgm:t>
    </dgm:pt>
    <dgm:pt modelId="{95C62443-CA2C-41DC-926B-A2BABFC7D659}" type="parTrans" cxnId="{7BFF146F-1368-4EB8-B642-65A0C36EDFCE}">
      <dgm:prSet/>
      <dgm:spPr/>
      <dgm:t>
        <a:bodyPr/>
        <a:lstStyle/>
        <a:p>
          <a:endParaRPr lang="en-US"/>
        </a:p>
      </dgm:t>
    </dgm:pt>
    <dgm:pt modelId="{AF897BD6-9F82-41E9-A41A-D462E0A56C38}" type="sibTrans" cxnId="{7BFF146F-1368-4EB8-B642-65A0C36EDFCE}">
      <dgm:prSet/>
      <dgm:spPr/>
      <dgm:t>
        <a:bodyPr/>
        <a:lstStyle/>
        <a:p>
          <a:endParaRPr lang="en-US"/>
        </a:p>
      </dgm:t>
    </dgm:pt>
    <dgm:pt modelId="{7A309CA3-155A-40C6-B91E-89F346DF69DA}" type="pres">
      <dgm:prSet presAssocID="{33537EAD-8BDD-4708-83FA-885E9C8519FC}" presName="Name0" presStyleCnt="0">
        <dgm:presLayoutVars>
          <dgm:dir/>
          <dgm:resizeHandles val="exact"/>
        </dgm:presLayoutVars>
      </dgm:prSet>
      <dgm:spPr/>
    </dgm:pt>
    <dgm:pt modelId="{070C899D-AF7C-4F0D-B0C5-EC7B73C1EC13}" type="pres">
      <dgm:prSet presAssocID="{33537EAD-8BDD-4708-83FA-885E9C8519FC}" presName="cycle" presStyleCnt="0"/>
      <dgm:spPr/>
    </dgm:pt>
    <dgm:pt modelId="{930FB325-E6D3-4916-A12E-D82169D5968E}" type="pres">
      <dgm:prSet presAssocID="{438EE79B-7A84-4B23-B521-1D5939F61F6F}" presName="nodeFirstNode" presStyleLbl="node1" presStyleIdx="0" presStyleCnt="4" custRadScaleRad="104012">
        <dgm:presLayoutVars>
          <dgm:bulletEnabled val="1"/>
        </dgm:presLayoutVars>
      </dgm:prSet>
      <dgm:spPr/>
    </dgm:pt>
    <dgm:pt modelId="{C5B8D26A-034B-4F3D-BA4F-C1E1FBDC3CB8}" type="pres">
      <dgm:prSet presAssocID="{B5F7739F-426C-45B2-87C1-C0CB0D7009A1}" presName="sibTransFirstNode" presStyleLbl="bgShp" presStyleIdx="0" presStyleCnt="1" custAng="21045356" custScaleX="102478"/>
      <dgm:spPr/>
    </dgm:pt>
    <dgm:pt modelId="{232E62AB-4CB9-41C9-BA08-F2AFEDEA3A20}" type="pres">
      <dgm:prSet presAssocID="{68DCC4A9-B154-4070-8D4E-784ABDC3122C}" presName="nodeFollowingNodes" presStyleLbl="node1" presStyleIdx="1" presStyleCnt="4">
        <dgm:presLayoutVars>
          <dgm:bulletEnabled val="1"/>
        </dgm:presLayoutVars>
      </dgm:prSet>
      <dgm:spPr/>
    </dgm:pt>
    <dgm:pt modelId="{B32F4E24-14BD-464F-80D3-663C1EB22F05}" type="pres">
      <dgm:prSet presAssocID="{993D4ED5-C480-4861-8576-FA1E5C9FB348}" presName="nodeFollowingNodes" presStyleLbl="node1" presStyleIdx="2" presStyleCnt="4">
        <dgm:presLayoutVars>
          <dgm:bulletEnabled val="1"/>
        </dgm:presLayoutVars>
      </dgm:prSet>
      <dgm:spPr/>
    </dgm:pt>
    <dgm:pt modelId="{605FC167-4ECA-4570-937A-814F6B9018F7}" type="pres">
      <dgm:prSet presAssocID="{9686FE26-D64B-4511-9CF4-B0C14AF562C4}" presName="nodeFollowingNodes" presStyleLbl="node1" presStyleIdx="3" presStyleCnt="4">
        <dgm:presLayoutVars>
          <dgm:bulletEnabled val="1"/>
        </dgm:presLayoutVars>
      </dgm:prSet>
      <dgm:spPr/>
    </dgm:pt>
  </dgm:ptLst>
  <dgm:cxnLst>
    <dgm:cxn modelId="{E5B19F1D-9B74-466B-A65D-DCE75A2CA27C}" srcId="{33537EAD-8BDD-4708-83FA-885E9C8519FC}" destId="{438EE79B-7A84-4B23-B521-1D5939F61F6F}" srcOrd="0" destOrd="0" parTransId="{95757ED2-C5BD-4013-B1F3-AFBB3ACE8270}" sibTransId="{B5F7739F-426C-45B2-87C1-C0CB0D7009A1}"/>
    <dgm:cxn modelId="{789BD520-1DFD-4E9B-AEE1-B6EE8FD71CA8}" type="presOf" srcId="{68DCC4A9-B154-4070-8D4E-784ABDC3122C}" destId="{232E62AB-4CB9-41C9-BA08-F2AFEDEA3A20}" srcOrd="0" destOrd="0" presId="urn:microsoft.com/office/officeart/2005/8/layout/cycle3"/>
    <dgm:cxn modelId="{0657CC29-5018-4BC7-BF5B-415460995450}" type="presOf" srcId="{B5F7739F-426C-45B2-87C1-C0CB0D7009A1}" destId="{C5B8D26A-034B-4F3D-BA4F-C1E1FBDC3CB8}" srcOrd="0" destOrd="0" presId="urn:microsoft.com/office/officeart/2005/8/layout/cycle3"/>
    <dgm:cxn modelId="{7BCAB938-3313-4362-80CE-83197F8F6074}" type="presOf" srcId="{438EE79B-7A84-4B23-B521-1D5939F61F6F}" destId="{930FB325-E6D3-4916-A12E-D82169D5968E}" srcOrd="0" destOrd="0" presId="urn:microsoft.com/office/officeart/2005/8/layout/cycle3"/>
    <dgm:cxn modelId="{0E330B4B-6825-4EA8-B34F-9E86FEF0134D}" type="presOf" srcId="{9686FE26-D64B-4511-9CF4-B0C14AF562C4}" destId="{605FC167-4ECA-4570-937A-814F6B9018F7}" srcOrd="0" destOrd="0" presId="urn:microsoft.com/office/officeart/2005/8/layout/cycle3"/>
    <dgm:cxn modelId="{C0D1F56D-D4D2-4DC9-85AA-C4A52F3551F9}" srcId="{33537EAD-8BDD-4708-83FA-885E9C8519FC}" destId="{993D4ED5-C480-4861-8576-FA1E5C9FB348}" srcOrd="2" destOrd="0" parTransId="{D98C628F-99A8-4D4B-B34D-7FAE1B300EEF}" sibTransId="{A7A613D9-DF17-4011-AD02-5C160082B3D8}"/>
    <dgm:cxn modelId="{7BFF146F-1368-4EB8-B642-65A0C36EDFCE}" srcId="{33537EAD-8BDD-4708-83FA-885E9C8519FC}" destId="{9686FE26-D64B-4511-9CF4-B0C14AF562C4}" srcOrd="3" destOrd="0" parTransId="{95C62443-CA2C-41DC-926B-A2BABFC7D659}" sibTransId="{AF897BD6-9F82-41E9-A41A-D462E0A56C38}"/>
    <dgm:cxn modelId="{66EED352-A216-4FD1-8AA5-91C0A725DEF1}" srcId="{33537EAD-8BDD-4708-83FA-885E9C8519FC}" destId="{68DCC4A9-B154-4070-8D4E-784ABDC3122C}" srcOrd="1" destOrd="0" parTransId="{4F161E0F-2FB1-4ED8-AAC7-76DDA03DC47B}" sibTransId="{D451AFB9-4673-42E6-A267-13DAF3CC3569}"/>
    <dgm:cxn modelId="{A8E1CBE4-BCC7-4ACC-8EFD-6C5C9F404436}" type="presOf" srcId="{33537EAD-8BDD-4708-83FA-885E9C8519FC}" destId="{7A309CA3-155A-40C6-B91E-89F346DF69DA}" srcOrd="0" destOrd="0" presId="urn:microsoft.com/office/officeart/2005/8/layout/cycle3"/>
    <dgm:cxn modelId="{974591FF-D296-4927-A245-80E23CB4CAD6}" type="presOf" srcId="{993D4ED5-C480-4861-8576-FA1E5C9FB348}" destId="{B32F4E24-14BD-464F-80D3-663C1EB22F05}" srcOrd="0" destOrd="0" presId="urn:microsoft.com/office/officeart/2005/8/layout/cycle3"/>
    <dgm:cxn modelId="{EC753346-DDCE-4944-8235-3A402031A34C}" type="presParOf" srcId="{7A309CA3-155A-40C6-B91E-89F346DF69DA}" destId="{070C899D-AF7C-4F0D-B0C5-EC7B73C1EC13}" srcOrd="0" destOrd="0" presId="urn:microsoft.com/office/officeart/2005/8/layout/cycle3"/>
    <dgm:cxn modelId="{0AF505D0-5CE2-455D-B15B-17B7A038565F}" type="presParOf" srcId="{070C899D-AF7C-4F0D-B0C5-EC7B73C1EC13}" destId="{930FB325-E6D3-4916-A12E-D82169D5968E}" srcOrd="0" destOrd="0" presId="urn:microsoft.com/office/officeart/2005/8/layout/cycle3"/>
    <dgm:cxn modelId="{DA7F2438-5EF0-4D1C-982D-5259A65AA484}" type="presParOf" srcId="{070C899D-AF7C-4F0D-B0C5-EC7B73C1EC13}" destId="{C5B8D26A-034B-4F3D-BA4F-C1E1FBDC3CB8}" srcOrd="1" destOrd="0" presId="urn:microsoft.com/office/officeart/2005/8/layout/cycle3"/>
    <dgm:cxn modelId="{D289664D-19E3-48F9-BF87-AFAF757FDBDC}" type="presParOf" srcId="{070C899D-AF7C-4F0D-B0C5-EC7B73C1EC13}" destId="{232E62AB-4CB9-41C9-BA08-F2AFEDEA3A20}" srcOrd="2" destOrd="0" presId="urn:microsoft.com/office/officeart/2005/8/layout/cycle3"/>
    <dgm:cxn modelId="{17CAA70B-C01E-427E-A952-98E622C44912}" type="presParOf" srcId="{070C899D-AF7C-4F0D-B0C5-EC7B73C1EC13}" destId="{B32F4E24-14BD-464F-80D3-663C1EB22F05}" srcOrd="3" destOrd="0" presId="urn:microsoft.com/office/officeart/2005/8/layout/cycle3"/>
    <dgm:cxn modelId="{B5DE3113-996A-4AFF-95B6-9A538C52198F}" type="presParOf" srcId="{070C899D-AF7C-4F0D-B0C5-EC7B73C1EC13}" destId="{605FC167-4ECA-4570-937A-814F6B9018F7}"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537EAD-8BDD-4708-83FA-885E9C8519FC}"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438EE79B-7A84-4B23-B521-1D5939F61F6F}">
      <dgm:prSet phldrT="[Text]">
        <dgm:style>
          <a:lnRef idx="0">
            <a:schemeClr val="accent4"/>
          </a:lnRef>
          <a:fillRef idx="3">
            <a:schemeClr val="accent4"/>
          </a:fillRef>
          <a:effectRef idx="3">
            <a:schemeClr val="accent4"/>
          </a:effectRef>
          <a:fontRef idx="minor">
            <a:schemeClr val="lt1"/>
          </a:fontRef>
        </dgm:style>
      </dgm:prSet>
      <dgm:spPr>
        <a:solidFill>
          <a:schemeClr val="accent3"/>
        </a:solidFill>
      </dgm:spPr>
      <dgm:t>
        <a:bodyPr/>
        <a:lstStyle/>
        <a:p>
          <a:r>
            <a:rPr lang="en-US" dirty="0"/>
            <a:t>Sprint Planning</a:t>
          </a:r>
        </a:p>
      </dgm:t>
    </dgm:pt>
    <dgm:pt modelId="{95757ED2-C5BD-4013-B1F3-AFBB3ACE8270}" type="parTrans" cxnId="{E5B19F1D-9B74-466B-A65D-DCE75A2CA27C}">
      <dgm:prSet/>
      <dgm:spPr/>
      <dgm:t>
        <a:bodyPr/>
        <a:lstStyle/>
        <a:p>
          <a:endParaRPr lang="en-US"/>
        </a:p>
      </dgm:t>
    </dgm:pt>
    <dgm:pt modelId="{B5F7739F-426C-45B2-87C1-C0CB0D7009A1}" type="sibTrans" cxnId="{E5B19F1D-9B74-466B-A65D-DCE75A2CA27C}">
      <dgm:prSet/>
      <dgm:spPr/>
      <dgm:t>
        <a:bodyPr/>
        <a:lstStyle/>
        <a:p>
          <a:endParaRPr lang="en-US"/>
        </a:p>
      </dgm:t>
    </dgm:pt>
    <dgm:pt modelId="{68DCC4A9-B154-4070-8D4E-784ABDC3122C}">
      <dgm:prSet phldrT="[Text]">
        <dgm:style>
          <a:lnRef idx="0">
            <a:schemeClr val="accent4"/>
          </a:lnRef>
          <a:fillRef idx="3">
            <a:schemeClr val="accent4"/>
          </a:fillRef>
          <a:effectRef idx="3">
            <a:schemeClr val="accent4"/>
          </a:effectRef>
          <a:fontRef idx="minor">
            <a:schemeClr val="lt1"/>
          </a:fontRef>
        </dgm:style>
      </dgm:prSet>
      <dgm:spPr>
        <a:solidFill>
          <a:schemeClr val="accent3"/>
        </a:solidFill>
      </dgm:spPr>
      <dgm:t>
        <a:bodyPr/>
        <a:lstStyle/>
        <a:p>
          <a:r>
            <a:rPr lang="en-US" dirty="0"/>
            <a:t>Sprint</a:t>
          </a:r>
        </a:p>
      </dgm:t>
    </dgm:pt>
    <dgm:pt modelId="{4F161E0F-2FB1-4ED8-AAC7-76DDA03DC47B}" type="parTrans" cxnId="{66EED352-A216-4FD1-8AA5-91C0A725DEF1}">
      <dgm:prSet/>
      <dgm:spPr/>
      <dgm:t>
        <a:bodyPr/>
        <a:lstStyle/>
        <a:p>
          <a:endParaRPr lang="en-US"/>
        </a:p>
      </dgm:t>
    </dgm:pt>
    <dgm:pt modelId="{D451AFB9-4673-42E6-A267-13DAF3CC3569}" type="sibTrans" cxnId="{66EED352-A216-4FD1-8AA5-91C0A725DEF1}">
      <dgm:prSet/>
      <dgm:spPr/>
      <dgm:t>
        <a:bodyPr/>
        <a:lstStyle/>
        <a:p>
          <a:endParaRPr lang="en-US"/>
        </a:p>
      </dgm:t>
    </dgm:pt>
    <dgm:pt modelId="{993D4ED5-C480-4861-8576-FA1E5C9FB348}">
      <dgm:prSet phldrT="[Text]">
        <dgm:style>
          <a:lnRef idx="0">
            <a:schemeClr val="accent4"/>
          </a:lnRef>
          <a:fillRef idx="3">
            <a:schemeClr val="accent4"/>
          </a:fillRef>
          <a:effectRef idx="3">
            <a:schemeClr val="accent4"/>
          </a:effectRef>
          <a:fontRef idx="minor">
            <a:schemeClr val="lt1"/>
          </a:fontRef>
        </dgm:style>
      </dgm:prSet>
      <dgm:spPr>
        <a:solidFill>
          <a:schemeClr val="accent3"/>
        </a:solidFill>
      </dgm:spPr>
      <dgm:t>
        <a:bodyPr/>
        <a:lstStyle/>
        <a:p>
          <a:r>
            <a:rPr lang="en-US" dirty="0"/>
            <a:t>Sprint Review</a:t>
          </a:r>
        </a:p>
      </dgm:t>
    </dgm:pt>
    <dgm:pt modelId="{D98C628F-99A8-4D4B-B34D-7FAE1B300EEF}" type="parTrans" cxnId="{C0D1F56D-D4D2-4DC9-85AA-C4A52F3551F9}">
      <dgm:prSet/>
      <dgm:spPr/>
      <dgm:t>
        <a:bodyPr/>
        <a:lstStyle/>
        <a:p>
          <a:endParaRPr lang="en-US"/>
        </a:p>
      </dgm:t>
    </dgm:pt>
    <dgm:pt modelId="{A7A613D9-DF17-4011-AD02-5C160082B3D8}" type="sibTrans" cxnId="{C0D1F56D-D4D2-4DC9-85AA-C4A52F3551F9}">
      <dgm:prSet/>
      <dgm:spPr/>
      <dgm:t>
        <a:bodyPr/>
        <a:lstStyle/>
        <a:p>
          <a:endParaRPr lang="en-US"/>
        </a:p>
      </dgm:t>
    </dgm:pt>
    <dgm:pt modelId="{9686FE26-D64B-4511-9CF4-B0C14AF562C4}">
      <dgm:prSet phldrT="[Text]">
        <dgm:style>
          <a:lnRef idx="0">
            <a:schemeClr val="accent4"/>
          </a:lnRef>
          <a:fillRef idx="3">
            <a:schemeClr val="accent4"/>
          </a:fillRef>
          <a:effectRef idx="3">
            <a:schemeClr val="accent4"/>
          </a:effectRef>
          <a:fontRef idx="minor">
            <a:schemeClr val="lt1"/>
          </a:fontRef>
        </dgm:style>
      </dgm:prSet>
      <dgm:spPr>
        <a:solidFill>
          <a:schemeClr val="accent3"/>
        </a:solidFill>
      </dgm:spPr>
      <dgm:t>
        <a:bodyPr/>
        <a:lstStyle/>
        <a:p>
          <a:r>
            <a:rPr lang="en-US" dirty="0"/>
            <a:t>Sprint Retrospective</a:t>
          </a:r>
        </a:p>
      </dgm:t>
    </dgm:pt>
    <dgm:pt modelId="{95C62443-CA2C-41DC-926B-A2BABFC7D659}" type="parTrans" cxnId="{7BFF146F-1368-4EB8-B642-65A0C36EDFCE}">
      <dgm:prSet/>
      <dgm:spPr/>
      <dgm:t>
        <a:bodyPr/>
        <a:lstStyle/>
        <a:p>
          <a:endParaRPr lang="en-US"/>
        </a:p>
      </dgm:t>
    </dgm:pt>
    <dgm:pt modelId="{AF897BD6-9F82-41E9-A41A-D462E0A56C38}" type="sibTrans" cxnId="{7BFF146F-1368-4EB8-B642-65A0C36EDFCE}">
      <dgm:prSet/>
      <dgm:spPr/>
      <dgm:t>
        <a:bodyPr/>
        <a:lstStyle/>
        <a:p>
          <a:endParaRPr lang="en-US"/>
        </a:p>
      </dgm:t>
    </dgm:pt>
    <dgm:pt modelId="{7A309CA3-155A-40C6-B91E-89F346DF69DA}" type="pres">
      <dgm:prSet presAssocID="{33537EAD-8BDD-4708-83FA-885E9C8519FC}" presName="Name0" presStyleCnt="0">
        <dgm:presLayoutVars>
          <dgm:dir/>
          <dgm:resizeHandles val="exact"/>
        </dgm:presLayoutVars>
      </dgm:prSet>
      <dgm:spPr/>
    </dgm:pt>
    <dgm:pt modelId="{070C899D-AF7C-4F0D-B0C5-EC7B73C1EC13}" type="pres">
      <dgm:prSet presAssocID="{33537EAD-8BDD-4708-83FA-885E9C8519FC}" presName="cycle" presStyleCnt="0"/>
      <dgm:spPr/>
    </dgm:pt>
    <dgm:pt modelId="{930FB325-E6D3-4916-A12E-D82169D5968E}" type="pres">
      <dgm:prSet presAssocID="{438EE79B-7A84-4B23-B521-1D5939F61F6F}" presName="nodeFirstNode" presStyleLbl="node1" presStyleIdx="0" presStyleCnt="4" custRadScaleRad="104012">
        <dgm:presLayoutVars>
          <dgm:bulletEnabled val="1"/>
        </dgm:presLayoutVars>
      </dgm:prSet>
      <dgm:spPr/>
    </dgm:pt>
    <dgm:pt modelId="{C5B8D26A-034B-4F3D-BA4F-C1E1FBDC3CB8}" type="pres">
      <dgm:prSet presAssocID="{B5F7739F-426C-45B2-87C1-C0CB0D7009A1}" presName="sibTransFirstNode" presStyleLbl="bgShp" presStyleIdx="0" presStyleCnt="1" custAng="21045356" custScaleX="102478"/>
      <dgm:spPr/>
    </dgm:pt>
    <dgm:pt modelId="{232E62AB-4CB9-41C9-BA08-F2AFEDEA3A20}" type="pres">
      <dgm:prSet presAssocID="{68DCC4A9-B154-4070-8D4E-784ABDC3122C}" presName="nodeFollowingNodes" presStyleLbl="node1" presStyleIdx="1" presStyleCnt="4">
        <dgm:presLayoutVars>
          <dgm:bulletEnabled val="1"/>
        </dgm:presLayoutVars>
      </dgm:prSet>
      <dgm:spPr/>
    </dgm:pt>
    <dgm:pt modelId="{B32F4E24-14BD-464F-80D3-663C1EB22F05}" type="pres">
      <dgm:prSet presAssocID="{993D4ED5-C480-4861-8576-FA1E5C9FB348}" presName="nodeFollowingNodes" presStyleLbl="node1" presStyleIdx="2" presStyleCnt="4">
        <dgm:presLayoutVars>
          <dgm:bulletEnabled val="1"/>
        </dgm:presLayoutVars>
      </dgm:prSet>
      <dgm:spPr/>
    </dgm:pt>
    <dgm:pt modelId="{605FC167-4ECA-4570-937A-814F6B9018F7}" type="pres">
      <dgm:prSet presAssocID="{9686FE26-D64B-4511-9CF4-B0C14AF562C4}" presName="nodeFollowingNodes" presStyleLbl="node1" presStyleIdx="3" presStyleCnt="4">
        <dgm:presLayoutVars>
          <dgm:bulletEnabled val="1"/>
        </dgm:presLayoutVars>
      </dgm:prSet>
      <dgm:spPr/>
    </dgm:pt>
  </dgm:ptLst>
  <dgm:cxnLst>
    <dgm:cxn modelId="{845B9702-98A7-4A15-A821-A06EE1FCAAE8}" type="presOf" srcId="{993D4ED5-C480-4861-8576-FA1E5C9FB348}" destId="{B32F4E24-14BD-464F-80D3-663C1EB22F05}" srcOrd="0" destOrd="0" presId="urn:microsoft.com/office/officeart/2005/8/layout/cycle3"/>
    <dgm:cxn modelId="{E5B19F1D-9B74-466B-A65D-DCE75A2CA27C}" srcId="{33537EAD-8BDD-4708-83FA-885E9C8519FC}" destId="{438EE79B-7A84-4B23-B521-1D5939F61F6F}" srcOrd="0" destOrd="0" parTransId="{95757ED2-C5BD-4013-B1F3-AFBB3ACE8270}" sibTransId="{B5F7739F-426C-45B2-87C1-C0CB0D7009A1}"/>
    <dgm:cxn modelId="{6F3F1368-8C4D-4554-BB13-20BB1DEB001D}" type="presOf" srcId="{68DCC4A9-B154-4070-8D4E-784ABDC3122C}" destId="{232E62AB-4CB9-41C9-BA08-F2AFEDEA3A20}" srcOrd="0" destOrd="0" presId="urn:microsoft.com/office/officeart/2005/8/layout/cycle3"/>
    <dgm:cxn modelId="{C0D1F56D-D4D2-4DC9-85AA-C4A52F3551F9}" srcId="{33537EAD-8BDD-4708-83FA-885E9C8519FC}" destId="{993D4ED5-C480-4861-8576-FA1E5C9FB348}" srcOrd="2" destOrd="0" parTransId="{D98C628F-99A8-4D4B-B34D-7FAE1B300EEF}" sibTransId="{A7A613D9-DF17-4011-AD02-5C160082B3D8}"/>
    <dgm:cxn modelId="{7BFF146F-1368-4EB8-B642-65A0C36EDFCE}" srcId="{33537EAD-8BDD-4708-83FA-885E9C8519FC}" destId="{9686FE26-D64B-4511-9CF4-B0C14AF562C4}" srcOrd="3" destOrd="0" parTransId="{95C62443-CA2C-41DC-926B-A2BABFC7D659}" sibTransId="{AF897BD6-9F82-41E9-A41A-D462E0A56C38}"/>
    <dgm:cxn modelId="{66EED352-A216-4FD1-8AA5-91C0A725DEF1}" srcId="{33537EAD-8BDD-4708-83FA-885E9C8519FC}" destId="{68DCC4A9-B154-4070-8D4E-784ABDC3122C}" srcOrd="1" destOrd="0" parTransId="{4F161E0F-2FB1-4ED8-AAC7-76DDA03DC47B}" sibTransId="{D451AFB9-4673-42E6-A267-13DAF3CC3569}"/>
    <dgm:cxn modelId="{B5B16C93-0BC5-4711-B33B-FF8E0DFC0BC0}" type="presOf" srcId="{B5F7739F-426C-45B2-87C1-C0CB0D7009A1}" destId="{C5B8D26A-034B-4F3D-BA4F-C1E1FBDC3CB8}" srcOrd="0" destOrd="0" presId="urn:microsoft.com/office/officeart/2005/8/layout/cycle3"/>
    <dgm:cxn modelId="{A14E95DA-EE74-4D83-B3B9-671312E5C2F6}" type="presOf" srcId="{9686FE26-D64B-4511-9CF4-B0C14AF562C4}" destId="{605FC167-4ECA-4570-937A-814F6B9018F7}" srcOrd="0" destOrd="0" presId="urn:microsoft.com/office/officeart/2005/8/layout/cycle3"/>
    <dgm:cxn modelId="{1A391CE2-7C8D-4FA2-956E-704291F5B1E8}" type="presOf" srcId="{33537EAD-8BDD-4708-83FA-885E9C8519FC}" destId="{7A309CA3-155A-40C6-B91E-89F346DF69DA}" srcOrd="0" destOrd="0" presId="urn:microsoft.com/office/officeart/2005/8/layout/cycle3"/>
    <dgm:cxn modelId="{90499BE4-FB6E-4983-9631-E52F055562CD}" type="presOf" srcId="{438EE79B-7A84-4B23-B521-1D5939F61F6F}" destId="{930FB325-E6D3-4916-A12E-D82169D5968E}" srcOrd="0" destOrd="0" presId="urn:microsoft.com/office/officeart/2005/8/layout/cycle3"/>
    <dgm:cxn modelId="{BD6D1740-12A0-4ED1-9D3A-DBE3F81D76F3}" type="presParOf" srcId="{7A309CA3-155A-40C6-B91E-89F346DF69DA}" destId="{070C899D-AF7C-4F0D-B0C5-EC7B73C1EC13}" srcOrd="0" destOrd="0" presId="urn:microsoft.com/office/officeart/2005/8/layout/cycle3"/>
    <dgm:cxn modelId="{07FAAE6A-5F6A-4B4A-9692-9E09667C620B}" type="presParOf" srcId="{070C899D-AF7C-4F0D-B0C5-EC7B73C1EC13}" destId="{930FB325-E6D3-4916-A12E-D82169D5968E}" srcOrd="0" destOrd="0" presId="urn:microsoft.com/office/officeart/2005/8/layout/cycle3"/>
    <dgm:cxn modelId="{FA782D49-5D3F-4BE6-B84B-6DD91A684687}" type="presParOf" srcId="{070C899D-AF7C-4F0D-B0C5-EC7B73C1EC13}" destId="{C5B8D26A-034B-4F3D-BA4F-C1E1FBDC3CB8}" srcOrd="1" destOrd="0" presId="urn:microsoft.com/office/officeart/2005/8/layout/cycle3"/>
    <dgm:cxn modelId="{1C6D09B5-8D76-40D6-8DA3-F9BF46401676}" type="presParOf" srcId="{070C899D-AF7C-4F0D-B0C5-EC7B73C1EC13}" destId="{232E62AB-4CB9-41C9-BA08-F2AFEDEA3A20}" srcOrd="2" destOrd="0" presId="urn:microsoft.com/office/officeart/2005/8/layout/cycle3"/>
    <dgm:cxn modelId="{5E79A791-78D0-41BC-A2E2-0F3AA7E9130D}" type="presParOf" srcId="{070C899D-AF7C-4F0D-B0C5-EC7B73C1EC13}" destId="{B32F4E24-14BD-464F-80D3-663C1EB22F05}" srcOrd="3" destOrd="0" presId="urn:microsoft.com/office/officeart/2005/8/layout/cycle3"/>
    <dgm:cxn modelId="{88DE3861-415D-4FD8-8A1E-9B5355806749}" type="presParOf" srcId="{070C899D-AF7C-4F0D-B0C5-EC7B73C1EC13}" destId="{605FC167-4ECA-4570-937A-814F6B9018F7}"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537EAD-8BDD-4708-83FA-885E9C8519FC}"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438EE79B-7A84-4B23-B521-1D5939F61F6F}">
      <dgm:prSet phldrT="[Text]">
        <dgm:style>
          <a:lnRef idx="0">
            <a:schemeClr val="accent4"/>
          </a:lnRef>
          <a:fillRef idx="3">
            <a:schemeClr val="accent4"/>
          </a:fillRef>
          <a:effectRef idx="3">
            <a:schemeClr val="accent4"/>
          </a:effectRef>
          <a:fontRef idx="minor">
            <a:schemeClr val="lt1"/>
          </a:fontRef>
        </dgm:style>
      </dgm:prSet>
      <dgm:spPr>
        <a:solidFill>
          <a:srgbClr val="00B050"/>
        </a:solidFill>
      </dgm:spPr>
      <dgm:t>
        <a:bodyPr/>
        <a:lstStyle/>
        <a:p>
          <a:r>
            <a:rPr lang="en-US" dirty="0"/>
            <a:t>Sprint Planning</a:t>
          </a:r>
        </a:p>
      </dgm:t>
    </dgm:pt>
    <dgm:pt modelId="{95757ED2-C5BD-4013-B1F3-AFBB3ACE8270}" type="parTrans" cxnId="{E5B19F1D-9B74-466B-A65D-DCE75A2CA27C}">
      <dgm:prSet/>
      <dgm:spPr/>
      <dgm:t>
        <a:bodyPr/>
        <a:lstStyle/>
        <a:p>
          <a:endParaRPr lang="en-US"/>
        </a:p>
      </dgm:t>
    </dgm:pt>
    <dgm:pt modelId="{B5F7739F-426C-45B2-87C1-C0CB0D7009A1}" type="sibTrans" cxnId="{E5B19F1D-9B74-466B-A65D-DCE75A2CA27C}">
      <dgm:prSet/>
      <dgm:spPr/>
      <dgm:t>
        <a:bodyPr/>
        <a:lstStyle/>
        <a:p>
          <a:endParaRPr lang="en-US"/>
        </a:p>
      </dgm:t>
    </dgm:pt>
    <dgm:pt modelId="{68DCC4A9-B154-4070-8D4E-784ABDC3122C}">
      <dgm:prSet phldrT="[Text]">
        <dgm:style>
          <a:lnRef idx="0">
            <a:schemeClr val="accent4"/>
          </a:lnRef>
          <a:fillRef idx="3">
            <a:schemeClr val="accent4"/>
          </a:fillRef>
          <a:effectRef idx="3">
            <a:schemeClr val="accent4"/>
          </a:effectRef>
          <a:fontRef idx="minor">
            <a:schemeClr val="lt1"/>
          </a:fontRef>
        </dgm:style>
      </dgm:prSet>
      <dgm:spPr>
        <a:solidFill>
          <a:schemeClr val="accent3"/>
        </a:solidFill>
      </dgm:spPr>
      <dgm:t>
        <a:bodyPr/>
        <a:lstStyle/>
        <a:p>
          <a:r>
            <a:rPr lang="en-US" dirty="0"/>
            <a:t>Sprint</a:t>
          </a:r>
        </a:p>
      </dgm:t>
    </dgm:pt>
    <dgm:pt modelId="{4F161E0F-2FB1-4ED8-AAC7-76DDA03DC47B}" type="parTrans" cxnId="{66EED352-A216-4FD1-8AA5-91C0A725DEF1}">
      <dgm:prSet/>
      <dgm:spPr/>
      <dgm:t>
        <a:bodyPr/>
        <a:lstStyle/>
        <a:p>
          <a:endParaRPr lang="en-US"/>
        </a:p>
      </dgm:t>
    </dgm:pt>
    <dgm:pt modelId="{D451AFB9-4673-42E6-A267-13DAF3CC3569}" type="sibTrans" cxnId="{66EED352-A216-4FD1-8AA5-91C0A725DEF1}">
      <dgm:prSet/>
      <dgm:spPr/>
      <dgm:t>
        <a:bodyPr/>
        <a:lstStyle/>
        <a:p>
          <a:endParaRPr lang="en-US"/>
        </a:p>
      </dgm:t>
    </dgm:pt>
    <dgm:pt modelId="{993D4ED5-C480-4861-8576-FA1E5C9FB348}">
      <dgm:prSet phldrT="[Text]">
        <dgm:style>
          <a:lnRef idx="0">
            <a:schemeClr val="accent4"/>
          </a:lnRef>
          <a:fillRef idx="3">
            <a:schemeClr val="accent4"/>
          </a:fillRef>
          <a:effectRef idx="3">
            <a:schemeClr val="accent4"/>
          </a:effectRef>
          <a:fontRef idx="minor">
            <a:schemeClr val="lt1"/>
          </a:fontRef>
        </dgm:style>
      </dgm:prSet>
      <dgm:spPr>
        <a:solidFill>
          <a:schemeClr val="accent3"/>
        </a:solidFill>
      </dgm:spPr>
      <dgm:t>
        <a:bodyPr/>
        <a:lstStyle/>
        <a:p>
          <a:r>
            <a:rPr lang="en-US" dirty="0"/>
            <a:t>Sprint Review</a:t>
          </a:r>
        </a:p>
      </dgm:t>
    </dgm:pt>
    <dgm:pt modelId="{D98C628F-99A8-4D4B-B34D-7FAE1B300EEF}" type="parTrans" cxnId="{C0D1F56D-D4D2-4DC9-85AA-C4A52F3551F9}">
      <dgm:prSet/>
      <dgm:spPr/>
      <dgm:t>
        <a:bodyPr/>
        <a:lstStyle/>
        <a:p>
          <a:endParaRPr lang="en-US"/>
        </a:p>
      </dgm:t>
    </dgm:pt>
    <dgm:pt modelId="{A7A613D9-DF17-4011-AD02-5C160082B3D8}" type="sibTrans" cxnId="{C0D1F56D-D4D2-4DC9-85AA-C4A52F3551F9}">
      <dgm:prSet/>
      <dgm:spPr/>
      <dgm:t>
        <a:bodyPr/>
        <a:lstStyle/>
        <a:p>
          <a:endParaRPr lang="en-US"/>
        </a:p>
      </dgm:t>
    </dgm:pt>
    <dgm:pt modelId="{9686FE26-D64B-4511-9CF4-B0C14AF562C4}">
      <dgm:prSet phldrT="[Text]">
        <dgm:style>
          <a:lnRef idx="0">
            <a:schemeClr val="accent4"/>
          </a:lnRef>
          <a:fillRef idx="3">
            <a:schemeClr val="accent4"/>
          </a:fillRef>
          <a:effectRef idx="3">
            <a:schemeClr val="accent4"/>
          </a:effectRef>
          <a:fontRef idx="minor">
            <a:schemeClr val="lt1"/>
          </a:fontRef>
        </dgm:style>
      </dgm:prSet>
      <dgm:spPr>
        <a:solidFill>
          <a:schemeClr val="accent3"/>
        </a:solidFill>
      </dgm:spPr>
      <dgm:t>
        <a:bodyPr/>
        <a:lstStyle/>
        <a:p>
          <a:r>
            <a:rPr lang="en-US" dirty="0"/>
            <a:t>Sprint Retrospective</a:t>
          </a:r>
        </a:p>
      </dgm:t>
    </dgm:pt>
    <dgm:pt modelId="{95C62443-CA2C-41DC-926B-A2BABFC7D659}" type="parTrans" cxnId="{7BFF146F-1368-4EB8-B642-65A0C36EDFCE}">
      <dgm:prSet/>
      <dgm:spPr/>
      <dgm:t>
        <a:bodyPr/>
        <a:lstStyle/>
        <a:p>
          <a:endParaRPr lang="en-US"/>
        </a:p>
      </dgm:t>
    </dgm:pt>
    <dgm:pt modelId="{AF897BD6-9F82-41E9-A41A-D462E0A56C38}" type="sibTrans" cxnId="{7BFF146F-1368-4EB8-B642-65A0C36EDFCE}">
      <dgm:prSet/>
      <dgm:spPr/>
      <dgm:t>
        <a:bodyPr/>
        <a:lstStyle/>
        <a:p>
          <a:endParaRPr lang="en-US"/>
        </a:p>
      </dgm:t>
    </dgm:pt>
    <dgm:pt modelId="{7A309CA3-155A-40C6-B91E-89F346DF69DA}" type="pres">
      <dgm:prSet presAssocID="{33537EAD-8BDD-4708-83FA-885E9C8519FC}" presName="Name0" presStyleCnt="0">
        <dgm:presLayoutVars>
          <dgm:dir/>
          <dgm:resizeHandles val="exact"/>
        </dgm:presLayoutVars>
      </dgm:prSet>
      <dgm:spPr/>
    </dgm:pt>
    <dgm:pt modelId="{070C899D-AF7C-4F0D-B0C5-EC7B73C1EC13}" type="pres">
      <dgm:prSet presAssocID="{33537EAD-8BDD-4708-83FA-885E9C8519FC}" presName="cycle" presStyleCnt="0"/>
      <dgm:spPr/>
    </dgm:pt>
    <dgm:pt modelId="{930FB325-E6D3-4916-A12E-D82169D5968E}" type="pres">
      <dgm:prSet presAssocID="{438EE79B-7A84-4B23-B521-1D5939F61F6F}" presName="nodeFirstNode" presStyleLbl="node1" presStyleIdx="0" presStyleCnt="4" custRadScaleRad="104012">
        <dgm:presLayoutVars>
          <dgm:bulletEnabled val="1"/>
        </dgm:presLayoutVars>
      </dgm:prSet>
      <dgm:spPr/>
    </dgm:pt>
    <dgm:pt modelId="{C5B8D26A-034B-4F3D-BA4F-C1E1FBDC3CB8}" type="pres">
      <dgm:prSet presAssocID="{B5F7739F-426C-45B2-87C1-C0CB0D7009A1}" presName="sibTransFirstNode" presStyleLbl="bgShp" presStyleIdx="0" presStyleCnt="1" custAng="21045356" custScaleX="102478"/>
      <dgm:spPr/>
    </dgm:pt>
    <dgm:pt modelId="{232E62AB-4CB9-41C9-BA08-F2AFEDEA3A20}" type="pres">
      <dgm:prSet presAssocID="{68DCC4A9-B154-4070-8D4E-784ABDC3122C}" presName="nodeFollowingNodes" presStyleLbl="node1" presStyleIdx="1" presStyleCnt="4">
        <dgm:presLayoutVars>
          <dgm:bulletEnabled val="1"/>
        </dgm:presLayoutVars>
      </dgm:prSet>
      <dgm:spPr/>
    </dgm:pt>
    <dgm:pt modelId="{B32F4E24-14BD-464F-80D3-663C1EB22F05}" type="pres">
      <dgm:prSet presAssocID="{993D4ED5-C480-4861-8576-FA1E5C9FB348}" presName="nodeFollowingNodes" presStyleLbl="node1" presStyleIdx="2" presStyleCnt="4">
        <dgm:presLayoutVars>
          <dgm:bulletEnabled val="1"/>
        </dgm:presLayoutVars>
      </dgm:prSet>
      <dgm:spPr/>
    </dgm:pt>
    <dgm:pt modelId="{605FC167-4ECA-4570-937A-814F6B9018F7}" type="pres">
      <dgm:prSet presAssocID="{9686FE26-D64B-4511-9CF4-B0C14AF562C4}" presName="nodeFollowingNodes" presStyleLbl="node1" presStyleIdx="3" presStyleCnt="4">
        <dgm:presLayoutVars>
          <dgm:bulletEnabled val="1"/>
        </dgm:presLayoutVars>
      </dgm:prSet>
      <dgm:spPr/>
    </dgm:pt>
  </dgm:ptLst>
  <dgm:cxnLst>
    <dgm:cxn modelId="{845B9702-98A7-4A15-A821-A06EE1FCAAE8}" type="presOf" srcId="{993D4ED5-C480-4861-8576-FA1E5C9FB348}" destId="{B32F4E24-14BD-464F-80D3-663C1EB22F05}" srcOrd="0" destOrd="0" presId="urn:microsoft.com/office/officeart/2005/8/layout/cycle3"/>
    <dgm:cxn modelId="{E5B19F1D-9B74-466B-A65D-DCE75A2CA27C}" srcId="{33537EAD-8BDD-4708-83FA-885E9C8519FC}" destId="{438EE79B-7A84-4B23-B521-1D5939F61F6F}" srcOrd="0" destOrd="0" parTransId="{95757ED2-C5BD-4013-B1F3-AFBB3ACE8270}" sibTransId="{B5F7739F-426C-45B2-87C1-C0CB0D7009A1}"/>
    <dgm:cxn modelId="{6F3F1368-8C4D-4554-BB13-20BB1DEB001D}" type="presOf" srcId="{68DCC4A9-B154-4070-8D4E-784ABDC3122C}" destId="{232E62AB-4CB9-41C9-BA08-F2AFEDEA3A20}" srcOrd="0" destOrd="0" presId="urn:microsoft.com/office/officeart/2005/8/layout/cycle3"/>
    <dgm:cxn modelId="{C0D1F56D-D4D2-4DC9-85AA-C4A52F3551F9}" srcId="{33537EAD-8BDD-4708-83FA-885E9C8519FC}" destId="{993D4ED5-C480-4861-8576-FA1E5C9FB348}" srcOrd="2" destOrd="0" parTransId="{D98C628F-99A8-4D4B-B34D-7FAE1B300EEF}" sibTransId="{A7A613D9-DF17-4011-AD02-5C160082B3D8}"/>
    <dgm:cxn modelId="{7BFF146F-1368-4EB8-B642-65A0C36EDFCE}" srcId="{33537EAD-8BDD-4708-83FA-885E9C8519FC}" destId="{9686FE26-D64B-4511-9CF4-B0C14AF562C4}" srcOrd="3" destOrd="0" parTransId="{95C62443-CA2C-41DC-926B-A2BABFC7D659}" sibTransId="{AF897BD6-9F82-41E9-A41A-D462E0A56C38}"/>
    <dgm:cxn modelId="{66EED352-A216-4FD1-8AA5-91C0A725DEF1}" srcId="{33537EAD-8BDD-4708-83FA-885E9C8519FC}" destId="{68DCC4A9-B154-4070-8D4E-784ABDC3122C}" srcOrd="1" destOrd="0" parTransId="{4F161E0F-2FB1-4ED8-AAC7-76DDA03DC47B}" sibTransId="{D451AFB9-4673-42E6-A267-13DAF3CC3569}"/>
    <dgm:cxn modelId="{B5B16C93-0BC5-4711-B33B-FF8E0DFC0BC0}" type="presOf" srcId="{B5F7739F-426C-45B2-87C1-C0CB0D7009A1}" destId="{C5B8D26A-034B-4F3D-BA4F-C1E1FBDC3CB8}" srcOrd="0" destOrd="0" presId="urn:microsoft.com/office/officeart/2005/8/layout/cycle3"/>
    <dgm:cxn modelId="{A14E95DA-EE74-4D83-B3B9-671312E5C2F6}" type="presOf" srcId="{9686FE26-D64B-4511-9CF4-B0C14AF562C4}" destId="{605FC167-4ECA-4570-937A-814F6B9018F7}" srcOrd="0" destOrd="0" presId="urn:microsoft.com/office/officeart/2005/8/layout/cycle3"/>
    <dgm:cxn modelId="{1A391CE2-7C8D-4FA2-956E-704291F5B1E8}" type="presOf" srcId="{33537EAD-8BDD-4708-83FA-885E9C8519FC}" destId="{7A309CA3-155A-40C6-B91E-89F346DF69DA}" srcOrd="0" destOrd="0" presId="urn:microsoft.com/office/officeart/2005/8/layout/cycle3"/>
    <dgm:cxn modelId="{90499BE4-FB6E-4983-9631-E52F055562CD}" type="presOf" srcId="{438EE79B-7A84-4B23-B521-1D5939F61F6F}" destId="{930FB325-E6D3-4916-A12E-D82169D5968E}" srcOrd="0" destOrd="0" presId="urn:microsoft.com/office/officeart/2005/8/layout/cycle3"/>
    <dgm:cxn modelId="{BD6D1740-12A0-4ED1-9D3A-DBE3F81D76F3}" type="presParOf" srcId="{7A309CA3-155A-40C6-B91E-89F346DF69DA}" destId="{070C899D-AF7C-4F0D-B0C5-EC7B73C1EC13}" srcOrd="0" destOrd="0" presId="urn:microsoft.com/office/officeart/2005/8/layout/cycle3"/>
    <dgm:cxn modelId="{07FAAE6A-5F6A-4B4A-9692-9E09667C620B}" type="presParOf" srcId="{070C899D-AF7C-4F0D-B0C5-EC7B73C1EC13}" destId="{930FB325-E6D3-4916-A12E-D82169D5968E}" srcOrd="0" destOrd="0" presId="urn:microsoft.com/office/officeart/2005/8/layout/cycle3"/>
    <dgm:cxn modelId="{FA782D49-5D3F-4BE6-B84B-6DD91A684687}" type="presParOf" srcId="{070C899D-AF7C-4F0D-B0C5-EC7B73C1EC13}" destId="{C5B8D26A-034B-4F3D-BA4F-C1E1FBDC3CB8}" srcOrd="1" destOrd="0" presId="urn:microsoft.com/office/officeart/2005/8/layout/cycle3"/>
    <dgm:cxn modelId="{1C6D09B5-8D76-40D6-8DA3-F9BF46401676}" type="presParOf" srcId="{070C899D-AF7C-4F0D-B0C5-EC7B73C1EC13}" destId="{232E62AB-4CB9-41C9-BA08-F2AFEDEA3A20}" srcOrd="2" destOrd="0" presId="urn:microsoft.com/office/officeart/2005/8/layout/cycle3"/>
    <dgm:cxn modelId="{5E79A791-78D0-41BC-A2E2-0F3AA7E9130D}" type="presParOf" srcId="{070C899D-AF7C-4F0D-B0C5-EC7B73C1EC13}" destId="{B32F4E24-14BD-464F-80D3-663C1EB22F05}" srcOrd="3" destOrd="0" presId="urn:microsoft.com/office/officeart/2005/8/layout/cycle3"/>
    <dgm:cxn modelId="{88DE3861-415D-4FD8-8A1E-9B5355806749}" type="presParOf" srcId="{070C899D-AF7C-4F0D-B0C5-EC7B73C1EC13}" destId="{605FC167-4ECA-4570-937A-814F6B9018F7}"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537EAD-8BDD-4708-83FA-885E9C8519FC}"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438EE79B-7A84-4B23-B521-1D5939F61F6F}">
      <dgm:prSet phldrT="[Text]">
        <dgm:style>
          <a:lnRef idx="0">
            <a:schemeClr val="accent4"/>
          </a:lnRef>
          <a:fillRef idx="3">
            <a:schemeClr val="accent4"/>
          </a:fillRef>
          <a:effectRef idx="3">
            <a:schemeClr val="accent4"/>
          </a:effectRef>
          <a:fontRef idx="minor">
            <a:schemeClr val="lt1"/>
          </a:fontRef>
        </dgm:style>
      </dgm:prSet>
      <dgm:spPr>
        <a:solidFill>
          <a:schemeClr val="accent3"/>
        </a:solidFill>
      </dgm:spPr>
      <dgm:t>
        <a:bodyPr/>
        <a:lstStyle/>
        <a:p>
          <a:r>
            <a:rPr lang="en-US" dirty="0"/>
            <a:t>Sprint Planning</a:t>
          </a:r>
        </a:p>
      </dgm:t>
    </dgm:pt>
    <dgm:pt modelId="{95757ED2-C5BD-4013-B1F3-AFBB3ACE8270}" type="parTrans" cxnId="{E5B19F1D-9B74-466B-A65D-DCE75A2CA27C}">
      <dgm:prSet/>
      <dgm:spPr/>
      <dgm:t>
        <a:bodyPr/>
        <a:lstStyle/>
        <a:p>
          <a:endParaRPr lang="en-US"/>
        </a:p>
      </dgm:t>
    </dgm:pt>
    <dgm:pt modelId="{B5F7739F-426C-45B2-87C1-C0CB0D7009A1}" type="sibTrans" cxnId="{E5B19F1D-9B74-466B-A65D-DCE75A2CA27C}">
      <dgm:prSet/>
      <dgm:spPr/>
      <dgm:t>
        <a:bodyPr/>
        <a:lstStyle/>
        <a:p>
          <a:endParaRPr lang="en-US"/>
        </a:p>
      </dgm:t>
    </dgm:pt>
    <dgm:pt modelId="{68DCC4A9-B154-4070-8D4E-784ABDC3122C}">
      <dgm:prSet phldrT="[Text]">
        <dgm:style>
          <a:lnRef idx="0">
            <a:schemeClr val="accent4"/>
          </a:lnRef>
          <a:fillRef idx="3">
            <a:schemeClr val="accent4"/>
          </a:fillRef>
          <a:effectRef idx="3">
            <a:schemeClr val="accent4"/>
          </a:effectRef>
          <a:fontRef idx="minor">
            <a:schemeClr val="lt1"/>
          </a:fontRef>
        </dgm:style>
      </dgm:prSet>
      <dgm:spPr>
        <a:solidFill>
          <a:srgbClr val="00B050"/>
        </a:solidFill>
      </dgm:spPr>
      <dgm:t>
        <a:bodyPr/>
        <a:lstStyle/>
        <a:p>
          <a:r>
            <a:rPr lang="en-US" dirty="0"/>
            <a:t>Sprint</a:t>
          </a:r>
        </a:p>
      </dgm:t>
    </dgm:pt>
    <dgm:pt modelId="{4F161E0F-2FB1-4ED8-AAC7-76DDA03DC47B}" type="parTrans" cxnId="{66EED352-A216-4FD1-8AA5-91C0A725DEF1}">
      <dgm:prSet/>
      <dgm:spPr/>
      <dgm:t>
        <a:bodyPr/>
        <a:lstStyle/>
        <a:p>
          <a:endParaRPr lang="en-US"/>
        </a:p>
      </dgm:t>
    </dgm:pt>
    <dgm:pt modelId="{D451AFB9-4673-42E6-A267-13DAF3CC3569}" type="sibTrans" cxnId="{66EED352-A216-4FD1-8AA5-91C0A725DEF1}">
      <dgm:prSet/>
      <dgm:spPr/>
      <dgm:t>
        <a:bodyPr/>
        <a:lstStyle/>
        <a:p>
          <a:endParaRPr lang="en-US"/>
        </a:p>
      </dgm:t>
    </dgm:pt>
    <dgm:pt modelId="{993D4ED5-C480-4861-8576-FA1E5C9FB348}">
      <dgm:prSet phldrT="[Text]">
        <dgm:style>
          <a:lnRef idx="0">
            <a:schemeClr val="accent4"/>
          </a:lnRef>
          <a:fillRef idx="3">
            <a:schemeClr val="accent4"/>
          </a:fillRef>
          <a:effectRef idx="3">
            <a:schemeClr val="accent4"/>
          </a:effectRef>
          <a:fontRef idx="minor">
            <a:schemeClr val="lt1"/>
          </a:fontRef>
        </dgm:style>
      </dgm:prSet>
      <dgm:spPr>
        <a:solidFill>
          <a:schemeClr val="accent3"/>
        </a:solidFill>
      </dgm:spPr>
      <dgm:t>
        <a:bodyPr/>
        <a:lstStyle/>
        <a:p>
          <a:r>
            <a:rPr lang="en-US" dirty="0"/>
            <a:t>Sprint Review</a:t>
          </a:r>
        </a:p>
      </dgm:t>
    </dgm:pt>
    <dgm:pt modelId="{D98C628F-99A8-4D4B-B34D-7FAE1B300EEF}" type="parTrans" cxnId="{C0D1F56D-D4D2-4DC9-85AA-C4A52F3551F9}">
      <dgm:prSet/>
      <dgm:spPr/>
      <dgm:t>
        <a:bodyPr/>
        <a:lstStyle/>
        <a:p>
          <a:endParaRPr lang="en-US"/>
        </a:p>
      </dgm:t>
    </dgm:pt>
    <dgm:pt modelId="{A7A613D9-DF17-4011-AD02-5C160082B3D8}" type="sibTrans" cxnId="{C0D1F56D-D4D2-4DC9-85AA-C4A52F3551F9}">
      <dgm:prSet/>
      <dgm:spPr/>
      <dgm:t>
        <a:bodyPr/>
        <a:lstStyle/>
        <a:p>
          <a:endParaRPr lang="en-US"/>
        </a:p>
      </dgm:t>
    </dgm:pt>
    <dgm:pt modelId="{9686FE26-D64B-4511-9CF4-B0C14AF562C4}">
      <dgm:prSet phldrT="[Text]">
        <dgm:style>
          <a:lnRef idx="0">
            <a:schemeClr val="accent4"/>
          </a:lnRef>
          <a:fillRef idx="3">
            <a:schemeClr val="accent4"/>
          </a:fillRef>
          <a:effectRef idx="3">
            <a:schemeClr val="accent4"/>
          </a:effectRef>
          <a:fontRef idx="minor">
            <a:schemeClr val="lt1"/>
          </a:fontRef>
        </dgm:style>
      </dgm:prSet>
      <dgm:spPr>
        <a:solidFill>
          <a:schemeClr val="accent3"/>
        </a:solidFill>
      </dgm:spPr>
      <dgm:t>
        <a:bodyPr/>
        <a:lstStyle/>
        <a:p>
          <a:r>
            <a:rPr lang="en-US" dirty="0"/>
            <a:t>Sprint Retrospective</a:t>
          </a:r>
        </a:p>
      </dgm:t>
    </dgm:pt>
    <dgm:pt modelId="{95C62443-CA2C-41DC-926B-A2BABFC7D659}" type="parTrans" cxnId="{7BFF146F-1368-4EB8-B642-65A0C36EDFCE}">
      <dgm:prSet/>
      <dgm:spPr/>
      <dgm:t>
        <a:bodyPr/>
        <a:lstStyle/>
        <a:p>
          <a:endParaRPr lang="en-US"/>
        </a:p>
      </dgm:t>
    </dgm:pt>
    <dgm:pt modelId="{AF897BD6-9F82-41E9-A41A-D462E0A56C38}" type="sibTrans" cxnId="{7BFF146F-1368-4EB8-B642-65A0C36EDFCE}">
      <dgm:prSet/>
      <dgm:spPr/>
      <dgm:t>
        <a:bodyPr/>
        <a:lstStyle/>
        <a:p>
          <a:endParaRPr lang="en-US"/>
        </a:p>
      </dgm:t>
    </dgm:pt>
    <dgm:pt modelId="{7A309CA3-155A-40C6-B91E-89F346DF69DA}" type="pres">
      <dgm:prSet presAssocID="{33537EAD-8BDD-4708-83FA-885E9C8519FC}" presName="Name0" presStyleCnt="0">
        <dgm:presLayoutVars>
          <dgm:dir/>
          <dgm:resizeHandles val="exact"/>
        </dgm:presLayoutVars>
      </dgm:prSet>
      <dgm:spPr/>
    </dgm:pt>
    <dgm:pt modelId="{070C899D-AF7C-4F0D-B0C5-EC7B73C1EC13}" type="pres">
      <dgm:prSet presAssocID="{33537EAD-8BDD-4708-83FA-885E9C8519FC}" presName="cycle" presStyleCnt="0"/>
      <dgm:spPr/>
    </dgm:pt>
    <dgm:pt modelId="{930FB325-E6D3-4916-A12E-D82169D5968E}" type="pres">
      <dgm:prSet presAssocID="{438EE79B-7A84-4B23-B521-1D5939F61F6F}" presName="nodeFirstNode" presStyleLbl="node1" presStyleIdx="0" presStyleCnt="4" custRadScaleRad="104012">
        <dgm:presLayoutVars>
          <dgm:bulletEnabled val="1"/>
        </dgm:presLayoutVars>
      </dgm:prSet>
      <dgm:spPr/>
    </dgm:pt>
    <dgm:pt modelId="{C5B8D26A-034B-4F3D-BA4F-C1E1FBDC3CB8}" type="pres">
      <dgm:prSet presAssocID="{B5F7739F-426C-45B2-87C1-C0CB0D7009A1}" presName="sibTransFirstNode" presStyleLbl="bgShp" presStyleIdx="0" presStyleCnt="1" custAng="21045356" custScaleX="102478"/>
      <dgm:spPr/>
    </dgm:pt>
    <dgm:pt modelId="{232E62AB-4CB9-41C9-BA08-F2AFEDEA3A20}" type="pres">
      <dgm:prSet presAssocID="{68DCC4A9-B154-4070-8D4E-784ABDC3122C}" presName="nodeFollowingNodes" presStyleLbl="node1" presStyleIdx="1" presStyleCnt="4">
        <dgm:presLayoutVars>
          <dgm:bulletEnabled val="1"/>
        </dgm:presLayoutVars>
      </dgm:prSet>
      <dgm:spPr/>
    </dgm:pt>
    <dgm:pt modelId="{B32F4E24-14BD-464F-80D3-663C1EB22F05}" type="pres">
      <dgm:prSet presAssocID="{993D4ED5-C480-4861-8576-FA1E5C9FB348}" presName="nodeFollowingNodes" presStyleLbl="node1" presStyleIdx="2" presStyleCnt="4">
        <dgm:presLayoutVars>
          <dgm:bulletEnabled val="1"/>
        </dgm:presLayoutVars>
      </dgm:prSet>
      <dgm:spPr/>
    </dgm:pt>
    <dgm:pt modelId="{605FC167-4ECA-4570-937A-814F6B9018F7}" type="pres">
      <dgm:prSet presAssocID="{9686FE26-D64B-4511-9CF4-B0C14AF562C4}" presName="nodeFollowingNodes" presStyleLbl="node1" presStyleIdx="3" presStyleCnt="4">
        <dgm:presLayoutVars>
          <dgm:bulletEnabled val="1"/>
        </dgm:presLayoutVars>
      </dgm:prSet>
      <dgm:spPr/>
    </dgm:pt>
  </dgm:ptLst>
  <dgm:cxnLst>
    <dgm:cxn modelId="{845B9702-98A7-4A15-A821-A06EE1FCAAE8}" type="presOf" srcId="{993D4ED5-C480-4861-8576-FA1E5C9FB348}" destId="{B32F4E24-14BD-464F-80D3-663C1EB22F05}" srcOrd="0" destOrd="0" presId="urn:microsoft.com/office/officeart/2005/8/layout/cycle3"/>
    <dgm:cxn modelId="{E5B19F1D-9B74-466B-A65D-DCE75A2CA27C}" srcId="{33537EAD-8BDD-4708-83FA-885E9C8519FC}" destId="{438EE79B-7A84-4B23-B521-1D5939F61F6F}" srcOrd="0" destOrd="0" parTransId="{95757ED2-C5BD-4013-B1F3-AFBB3ACE8270}" sibTransId="{B5F7739F-426C-45B2-87C1-C0CB0D7009A1}"/>
    <dgm:cxn modelId="{6F3F1368-8C4D-4554-BB13-20BB1DEB001D}" type="presOf" srcId="{68DCC4A9-B154-4070-8D4E-784ABDC3122C}" destId="{232E62AB-4CB9-41C9-BA08-F2AFEDEA3A20}" srcOrd="0" destOrd="0" presId="urn:microsoft.com/office/officeart/2005/8/layout/cycle3"/>
    <dgm:cxn modelId="{C0D1F56D-D4D2-4DC9-85AA-C4A52F3551F9}" srcId="{33537EAD-8BDD-4708-83FA-885E9C8519FC}" destId="{993D4ED5-C480-4861-8576-FA1E5C9FB348}" srcOrd="2" destOrd="0" parTransId="{D98C628F-99A8-4D4B-B34D-7FAE1B300EEF}" sibTransId="{A7A613D9-DF17-4011-AD02-5C160082B3D8}"/>
    <dgm:cxn modelId="{7BFF146F-1368-4EB8-B642-65A0C36EDFCE}" srcId="{33537EAD-8BDD-4708-83FA-885E9C8519FC}" destId="{9686FE26-D64B-4511-9CF4-B0C14AF562C4}" srcOrd="3" destOrd="0" parTransId="{95C62443-CA2C-41DC-926B-A2BABFC7D659}" sibTransId="{AF897BD6-9F82-41E9-A41A-D462E0A56C38}"/>
    <dgm:cxn modelId="{66EED352-A216-4FD1-8AA5-91C0A725DEF1}" srcId="{33537EAD-8BDD-4708-83FA-885E9C8519FC}" destId="{68DCC4A9-B154-4070-8D4E-784ABDC3122C}" srcOrd="1" destOrd="0" parTransId="{4F161E0F-2FB1-4ED8-AAC7-76DDA03DC47B}" sibTransId="{D451AFB9-4673-42E6-A267-13DAF3CC3569}"/>
    <dgm:cxn modelId="{B5B16C93-0BC5-4711-B33B-FF8E0DFC0BC0}" type="presOf" srcId="{B5F7739F-426C-45B2-87C1-C0CB0D7009A1}" destId="{C5B8D26A-034B-4F3D-BA4F-C1E1FBDC3CB8}" srcOrd="0" destOrd="0" presId="urn:microsoft.com/office/officeart/2005/8/layout/cycle3"/>
    <dgm:cxn modelId="{A14E95DA-EE74-4D83-B3B9-671312E5C2F6}" type="presOf" srcId="{9686FE26-D64B-4511-9CF4-B0C14AF562C4}" destId="{605FC167-4ECA-4570-937A-814F6B9018F7}" srcOrd="0" destOrd="0" presId="urn:microsoft.com/office/officeart/2005/8/layout/cycle3"/>
    <dgm:cxn modelId="{1A391CE2-7C8D-4FA2-956E-704291F5B1E8}" type="presOf" srcId="{33537EAD-8BDD-4708-83FA-885E9C8519FC}" destId="{7A309CA3-155A-40C6-B91E-89F346DF69DA}" srcOrd="0" destOrd="0" presId="urn:microsoft.com/office/officeart/2005/8/layout/cycle3"/>
    <dgm:cxn modelId="{90499BE4-FB6E-4983-9631-E52F055562CD}" type="presOf" srcId="{438EE79B-7A84-4B23-B521-1D5939F61F6F}" destId="{930FB325-E6D3-4916-A12E-D82169D5968E}" srcOrd="0" destOrd="0" presId="urn:microsoft.com/office/officeart/2005/8/layout/cycle3"/>
    <dgm:cxn modelId="{BD6D1740-12A0-4ED1-9D3A-DBE3F81D76F3}" type="presParOf" srcId="{7A309CA3-155A-40C6-B91E-89F346DF69DA}" destId="{070C899D-AF7C-4F0D-B0C5-EC7B73C1EC13}" srcOrd="0" destOrd="0" presId="urn:microsoft.com/office/officeart/2005/8/layout/cycle3"/>
    <dgm:cxn modelId="{07FAAE6A-5F6A-4B4A-9692-9E09667C620B}" type="presParOf" srcId="{070C899D-AF7C-4F0D-B0C5-EC7B73C1EC13}" destId="{930FB325-E6D3-4916-A12E-D82169D5968E}" srcOrd="0" destOrd="0" presId="urn:microsoft.com/office/officeart/2005/8/layout/cycle3"/>
    <dgm:cxn modelId="{FA782D49-5D3F-4BE6-B84B-6DD91A684687}" type="presParOf" srcId="{070C899D-AF7C-4F0D-B0C5-EC7B73C1EC13}" destId="{C5B8D26A-034B-4F3D-BA4F-C1E1FBDC3CB8}" srcOrd="1" destOrd="0" presId="urn:microsoft.com/office/officeart/2005/8/layout/cycle3"/>
    <dgm:cxn modelId="{1C6D09B5-8D76-40D6-8DA3-F9BF46401676}" type="presParOf" srcId="{070C899D-AF7C-4F0D-B0C5-EC7B73C1EC13}" destId="{232E62AB-4CB9-41C9-BA08-F2AFEDEA3A20}" srcOrd="2" destOrd="0" presId="urn:microsoft.com/office/officeart/2005/8/layout/cycle3"/>
    <dgm:cxn modelId="{5E79A791-78D0-41BC-A2E2-0F3AA7E9130D}" type="presParOf" srcId="{070C899D-AF7C-4F0D-B0C5-EC7B73C1EC13}" destId="{B32F4E24-14BD-464F-80D3-663C1EB22F05}" srcOrd="3" destOrd="0" presId="urn:microsoft.com/office/officeart/2005/8/layout/cycle3"/>
    <dgm:cxn modelId="{88DE3861-415D-4FD8-8A1E-9B5355806749}" type="presParOf" srcId="{070C899D-AF7C-4F0D-B0C5-EC7B73C1EC13}" destId="{605FC167-4ECA-4570-937A-814F6B9018F7}"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537EAD-8BDD-4708-83FA-885E9C8519FC}"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438EE79B-7A84-4B23-B521-1D5939F61F6F}">
      <dgm:prSet phldrT="[Text]">
        <dgm:style>
          <a:lnRef idx="0">
            <a:schemeClr val="accent4"/>
          </a:lnRef>
          <a:fillRef idx="3">
            <a:schemeClr val="accent4"/>
          </a:fillRef>
          <a:effectRef idx="3">
            <a:schemeClr val="accent4"/>
          </a:effectRef>
          <a:fontRef idx="minor">
            <a:schemeClr val="lt1"/>
          </a:fontRef>
        </dgm:style>
      </dgm:prSet>
      <dgm:spPr>
        <a:solidFill>
          <a:schemeClr val="accent3"/>
        </a:solidFill>
      </dgm:spPr>
      <dgm:t>
        <a:bodyPr/>
        <a:lstStyle/>
        <a:p>
          <a:r>
            <a:rPr lang="en-US" dirty="0"/>
            <a:t>Sprint Planning</a:t>
          </a:r>
        </a:p>
      </dgm:t>
    </dgm:pt>
    <dgm:pt modelId="{95757ED2-C5BD-4013-B1F3-AFBB3ACE8270}" type="parTrans" cxnId="{E5B19F1D-9B74-466B-A65D-DCE75A2CA27C}">
      <dgm:prSet/>
      <dgm:spPr/>
      <dgm:t>
        <a:bodyPr/>
        <a:lstStyle/>
        <a:p>
          <a:endParaRPr lang="en-US"/>
        </a:p>
      </dgm:t>
    </dgm:pt>
    <dgm:pt modelId="{B5F7739F-426C-45B2-87C1-C0CB0D7009A1}" type="sibTrans" cxnId="{E5B19F1D-9B74-466B-A65D-DCE75A2CA27C}">
      <dgm:prSet/>
      <dgm:spPr/>
      <dgm:t>
        <a:bodyPr/>
        <a:lstStyle/>
        <a:p>
          <a:endParaRPr lang="en-US"/>
        </a:p>
      </dgm:t>
    </dgm:pt>
    <dgm:pt modelId="{68DCC4A9-B154-4070-8D4E-784ABDC3122C}">
      <dgm:prSet phldrT="[Text]">
        <dgm:style>
          <a:lnRef idx="0">
            <a:schemeClr val="accent4"/>
          </a:lnRef>
          <a:fillRef idx="3">
            <a:schemeClr val="accent4"/>
          </a:fillRef>
          <a:effectRef idx="3">
            <a:schemeClr val="accent4"/>
          </a:effectRef>
          <a:fontRef idx="minor">
            <a:schemeClr val="lt1"/>
          </a:fontRef>
        </dgm:style>
      </dgm:prSet>
      <dgm:spPr>
        <a:solidFill>
          <a:schemeClr val="bg2">
            <a:lumMod val="75000"/>
          </a:schemeClr>
        </a:solidFill>
      </dgm:spPr>
      <dgm:t>
        <a:bodyPr/>
        <a:lstStyle/>
        <a:p>
          <a:r>
            <a:rPr lang="en-US" dirty="0"/>
            <a:t>Sprint</a:t>
          </a:r>
        </a:p>
      </dgm:t>
    </dgm:pt>
    <dgm:pt modelId="{4F161E0F-2FB1-4ED8-AAC7-76DDA03DC47B}" type="parTrans" cxnId="{66EED352-A216-4FD1-8AA5-91C0A725DEF1}">
      <dgm:prSet/>
      <dgm:spPr/>
      <dgm:t>
        <a:bodyPr/>
        <a:lstStyle/>
        <a:p>
          <a:endParaRPr lang="en-US"/>
        </a:p>
      </dgm:t>
    </dgm:pt>
    <dgm:pt modelId="{D451AFB9-4673-42E6-A267-13DAF3CC3569}" type="sibTrans" cxnId="{66EED352-A216-4FD1-8AA5-91C0A725DEF1}">
      <dgm:prSet/>
      <dgm:spPr/>
      <dgm:t>
        <a:bodyPr/>
        <a:lstStyle/>
        <a:p>
          <a:endParaRPr lang="en-US"/>
        </a:p>
      </dgm:t>
    </dgm:pt>
    <dgm:pt modelId="{993D4ED5-C480-4861-8576-FA1E5C9FB348}">
      <dgm:prSet phldrT="[Text]">
        <dgm:style>
          <a:lnRef idx="0">
            <a:schemeClr val="accent4"/>
          </a:lnRef>
          <a:fillRef idx="3">
            <a:schemeClr val="accent4"/>
          </a:fillRef>
          <a:effectRef idx="3">
            <a:schemeClr val="accent4"/>
          </a:effectRef>
          <a:fontRef idx="minor">
            <a:schemeClr val="lt1"/>
          </a:fontRef>
        </dgm:style>
      </dgm:prSet>
      <dgm:spPr>
        <a:solidFill>
          <a:srgbClr val="00B050"/>
        </a:solidFill>
      </dgm:spPr>
      <dgm:t>
        <a:bodyPr/>
        <a:lstStyle/>
        <a:p>
          <a:r>
            <a:rPr lang="en-US" dirty="0"/>
            <a:t>Sprint Review</a:t>
          </a:r>
        </a:p>
      </dgm:t>
    </dgm:pt>
    <dgm:pt modelId="{D98C628F-99A8-4D4B-B34D-7FAE1B300EEF}" type="parTrans" cxnId="{C0D1F56D-D4D2-4DC9-85AA-C4A52F3551F9}">
      <dgm:prSet/>
      <dgm:spPr/>
      <dgm:t>
        <a:bodyPr/>
        <a:lstStyle/>
        <a:p>
          <a:endParaRPr lang="en-US"/>
        </a:p>
      </dgm:t>
    </dgm:pt>
    <dgm:pt modelId="{A7A613D9-DF17-4011-AD02-5C160082B3D8}" type="sibTrans" cxnId="{C0D1F56D-D4D2-4DC9-85AA-C4A52F3551F9}">
      <dgm:prSet/>
      <dgm:spPr/>
      <dgm:t>
        <a:bodyPr/>
        <a:lstStyle/>
        <a:p>
          <a:endParaRPr lang="en-US"/>
        </a:p>
      </dgm:t>
    </dgm:pt>
    <dgm:pt modelId="{9686FE26-D64B-4511-9CF4-B0C14AF562C4}">
      <dgm:prSet phldrT="[Text]">
        <dgm:style>
          <a:lnRef idx="0">
            <a:schemeClr val="accent4"/>
          </a:lnRef>
          <a:fillRef idx="3">
            <a:schemeClr val="accent4"/>
          </a:fillRef>
          <a:effectRef idx="3">
            <a:schemeClr val="accent4"/>
          </a:effectRef>
          <a:fontRef idx="minor">
            <a:schemeClr val="lt1"/>
          </a:fontRef>
        </dgm:style>
      </dgm:prSet>
      <dgm:spPr>
        <a:solidFill>
          <a:schemeClr val="accent3"/>
        </a:solidFill>
      </dgm:spPr>
      <dgm:t>
        <a:bodyPr/>
        <a:lstStyle/>
        <a:p>
          <a:r>
            <a:rPr lang="en-US" dirty="0"/>
            <a:t>Sprint Retrospective</a:t>
          </a:r>
        </a:p>
      </dgm:t>
    </dgm:pt>
    <dgm:pt modelId="{95C62443-CA2C-41DC-926B-A2BABFC7D659}" type="parTrans" cxnId="{7BFF146F-1368-4EB8-B642-65A0C36EDFCE}">
      <dgm:prSet/>
      <dgm:spPr/>
      <dgm:t>
        <a:bodyPr/>
        <a:lstStyle/>
        <a:p>
          <a:endParaRPr lang="en-US"/>
        </a:p>
      </dgm:t>
    </dgm:pt>
    <dgm:pt modelId="{AF897BD6-9F82-41E9-A41A-D462E0A56C38}" type="sibTrans" cxnId="{7BFF146F-1368-4EB8-B642-65A0C36EDFCE}">
      <dgm:prSet/>
      <dgm:spPr/>
      <dgm:t>
        <a:bodyPr/>
        <a:lstStyle/>
        <a:p>
          <a:endParaRPr lang="en-US"/>
        </a:p>
      </dgm:t>
    </dgm:pt>
    <dgm:pt modelId="{7A309CA3-155A-40C6-B91E-89F346DF69DA}" type="pres">
      <dgm:prSet presAssocID="{33537EAD-8BDD-4708-83FA-885E9C8519FC}" presName="Name0" presStyleCnt="0">
        <dgm:presLayoutVars>
          <dgm:dir/>
          <dgm:resizeHandles val="exact"/>
        </dgm:presLayoutVars>
      </dgm:prSet>
      <dgm:spPr/>
    </dgm:pt>
    <dgm:pt modelId="{070C899D-AF7C-4F0D-B0C5-EC7B73C1EC13}" type="pres">
      <dgm:prSet presAssocID="{33537EAD-8BDD-4708-83FA-885E9C8519FC}" presName="cycle" presStyleCnt="0"/>
      <dgm:spPr/>
    </dgm:pt>
    <dgm:pt modelId="{930FB325-E6D3-4916-A12E-D82169D5968E}" type="pres">
      <dgm:prSet presAssocID="{438EE79B-7A84-4B23-B521-1D5939F61F6F}" presName="nodeFirstNode" presStyleLbl="node1" presStyleIdx="0" presStyleCnt="4" custRadScaleRad="104012">
        <dgm:presLayoutVars>
          <dgm:bulletEnabled val="1"/>
        </dgm:presLayoutVars>
      </dgm:prSet>
      <dgm:spPr/>
    </dgm:pt>
    <dgm:pt modelId="{C5B8D26A-034B-4F3D-BA4F-C1E1FBDC3CB8}" type="pres">
      <dgm:prSet presAssocID="{B5F7739F-426C-45B2-87C1-C0CB0D7009A1}" presName="sibTransFirstNode" presStyleLbl="bgShp" presStyleIdx="0" presStyleCnt="1" custAng="21045356" custScaleX="102478"/>
      <dgm:spPr/>
    </dgm:pt>
    <dgm:pt modelId="{232E62AB-4CB9-41C9-BA08-F2AFEDEA3A20}" type="pres">
      <dgm:prSet presAssocID="{68DCC4A9-B154-4070-8D4E-784ABDC3122C}" presName="nodeFollowingNodes" presStyleLbl="node1" presStyleIdx="1" presStyleCnt="4">
        <dgm:presLayoutVars>
          <dgm:bulletEnabled val="1"/>
        </dgm:presLayoutVars>
      </dgm:prSet>
      <dgm:spPr/>
    </dgm:pt>
    <dgm:pt modelId="{B32F4E24-14BD-464F-80D3-663C1EB22F05}" type="pres">
      <dgm:prSet presAssocID="{993D4ED5-C480-4861-8576-FA1E5C9FB348}" presName="nodeFollowingNodes" presStyleLbl="node1" presStyleIdx="2" presStyleCnt="4">
        <dgm:presLayoutVars>
          <dgm:bulletEnabled val="1"/>
        </dgm:presLayoutVars>
      </dgm:prSet>
      <dgm:spPr/>
    </dgm:pt>
    <dgm:pt modelId="{605FC167-4ECA-4570-937A-814F6B9018F7}" type="pres">
      <dgm:prSet presAssocID="{9686FE26-D64B-4511-9CF4-B0C14AF562C4}" presName="nodeFollowingNodes" presStyleLbl="node1" presStyleIdx="3" presStyleCnt="4">
        <dgm:presLayoutVars>
          <dgm:bulletEnabled val="1"/>
        </dgm:presLayoutVars>
      </dgm:prSet>
      <dgm:spPr/>
    </dgm:pt>
  </dgm:ptLst>
  <dgm:cxnLst>
    <dgm:cxn modelId="{845B9702-98A7-4A15-A821-A06EE1FCAAE8}" type="presOf" srcId="{993D4ED5-C480-4861-8576-FA1E5C9FB348}" destId="{B32F4E24-14BD-464F-80D3-663C1EB22F05}" srcOrd="0" destOrd="0" presId="urn:microsoft.com/office/officeart/2005/8/layout/cycle3"/>
    <dgm:cxn modelId="{E5B19F1D-9B74-466B-A65D-DCE75A2CA27C}" srcId="{33537EAD-8BDD-4708-83FA-885E9C8519FC}" destId="{438EE79B-7A84-4B23-B521-1D5939F61F6F}" srcOrd="0" destOrd="0" parTransId="{95757ED2-C5BD-4013-B1F3-AFBB3ACE8270}" sibTransId="{B5F7739F-426C-45B2-87C1-C0CB0D7009A1}"/>
    <dgm:cxn modelId="{6F3F1368-8C4D-4554-BB13-20BB1DEB001D}" type="presOf" srcId="{68DCC4A9-B154-4070-8D4E-784ABDC3122C}" destId="{232E62AB-4CB9-41C9-BA08-F2AFEDEA3A20}" srcOrd="0" destOrd="0" presId="urn:microsoft.com/office/officeart/2005/8/layout/cycle3"/>
    <dgm:cxn modelId="{C0D1F56D-D4D2-4DC9-85AA-C4A52F3551F9}" srcId="{33537EAD-8BDD-4708-83FA-885E9C8519FC}" destId="{993D4ED5-C480-4861-8576-FA1E5C9FB348}" srcOrd="2" destOrd="0" parTransId="{D98C628F-99A8-4D4B-B34D-7FAE1B300EEF}" sibTransId="{A7A613D9-DF17-4011-AD02-5C160082B3D8}"/>
    <dgm:cxn modelId="{7BFF146F-1368-4EB8-B642-65A0C36EDFCE}" srcId="{33537EAD-8BDD-4708-83FA-885E9C8519FC}" destId="{9686FE26-D64B-4511-9CF4-B0C14AF562C4}" srcOrd="3" destOrd="0" parTransId="{95C62443-CA2C-41DC-926B-A2BABFC7D659}" sibTransId="{AF897BD6-9F82-41E9-A41A-D462E0A56C38}"/>
    <dgm:cxn modelId="{66EED352-A216-4FD1-8AA5-91C0A725DEF1}" srcId="{33537EAD-8BDD-4708-83FA-885E9C8519FC}" destId="{68DCC4A9-B154-4070-8D4E-784ABDC3122C}" srcOrd="1" destOrd="0" parTransId="{4F161E0F-2FB1-4ED8-AAC7-76DDA03DC47B}" sibTransId="{D451AFB9-4673-42E6-A267-13DAF3CC3569}"/>
    <dgm:cxn modelId="{B5B16C93-0BC5-4711-B33B-FF8E0DFC0BC0}" type="presOf" srcId="{B5F7739F-426C-45B2-87C1-C0CB0D7009A1}" destId="{C5B8D26A-034B-4F3D-BA4F-C1E1FBDC3CB8}" srcOrd="0" destOrd="0" presId="urn:microsoft.com/office/officeart/2005/8/layout/cycle3"/>
    <dgm:cxn modelId="{A14E95DA-EE74-4D83-B3B9-671312E5C2F6}" type="presOf" srcId="{9686FE26-D64B-4511-9CF4-B0C14AF562C4}" destId="{605FC167-4ECA-4570-937A-814F6B9018F7}" srcOrd="0" destOrd="0" presId="urn:microsoft.com/office/officeart/2005/8/layout/cycle3"/>
    <dgm:cxn modelId="{1A391CE2-7C8D-4FA2-956E-704291F5B1E8}" type="presOf" srcId="{33537EAD-8BDD-4708-83FA-885E9C8519FC}" destId="{7A309CA3-155A-40C6-B91E-89F346DF69DA}" srcOrd="0" destOrd="0" presId="urn:microsoft.com/office/officeart/2005/8/layout/cycle3"/>
    <dgm:cxn modelId="{90499BE4-FB6E-4983-9631-E52F055562CD}" type="presOf" srcId="{438EE79B-7A84-4B23-B521-1D5939F61F6F}" destId="{930FB325-E6D3-4916-A12E-D82169D5968E}" srcOrd="0" destOrd="0" presId="urn:microsoft.com/office/officeart/2005/8/layout/cycle3"/>
    <dgm:cxn modelId="{BD6D1740-12A0-4ED1-9D3A-DBE3F81D76F3}" type="presParOf" srcId="{7A309CA3-155A-40C6-B91E-89F346DF69DA}" destId="{070C899D-AF7C-4F0D-B0C5-EC7B73C1EC13}" srcOrd="0" destOrd="0" presId="urn:microsoft.com/office/officeart/2005/8/layout/cycle3"/>
    <dgm:cxn modelId="{07FAAE6A-5F6A-4B4A-9692-9E09667C620B}" type="presParOf" srcId="{070C899D-AF7C-4F0D-B0C5-EC7B73C1EC13}" destId="{930FB325-E6D3-4916-A12E-D82169D5968E}" srcOrd="0" destOrd="0" presId="urn:microsoft.com/office/officeart/2005/8/layout/cycle3"/>
    <dgm:cxn modelId="{FA782D49-5D3F-4BE6-B84B-6DD91A684687}" type="presParOf" srcId="{070C899D-AF7C-4F0D-B0C5-EC7B73C1EC13}" destId="{C5B8D26A-034B-4F3D-BA4F-C1E1FBDC3CB8}" srcOrd="1" destOrd="0" presId="urn:microsoft.com/office/officeart/2005/8/layout/cycle3"/>
    <dgm:cxn modelId="{1C6D09B5-8D76-40D6-8DA3-F9BF46401676}" type="presParOf" srcId="{070C899D-AF7C-4F0D-B0C5-EC7B73C1EC13}" destId="{232E62AB-4CB9-41C9-BA08-F2AFEDEA3A20}" srcOrd="2" destOrd="0" presId="urn:microsoft.com/office/officeart/2005/8/layout/cycle3"/>
    <dgm:cxn modelId="{5E79A791-78D0-41BC-A2E2-0F3AA7E9130D}" type="presParOf" srcId="{070C899D-AF7C-4F0D-B0C5-EC7B73C1EC13}" destId="{B32F4E24-14BD-464F-80D3-663C1EB22F05}" srcOrd="3" destOrd="0" presId="urn:microsoft.com/office/officeart/2005/8/layout/cycle3"/>
    <dgm:cxn modelId="{88DE3861-415D-4FD8-8A1E-9B5355806749}" type="presParOf" srcId="{070C899D-AF7C-4F0D-B0C5-EC7B73C1EC13}" destId="{605FC167-4ECA-4570-937A-814F6B9018F7}"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537EAD-8BDD-4708-83FA-885E9C8519FC}"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438EE79B-7A84-4B23-B521-1D5939F61F6F}">
      <dgm:prSet phldrT="[Text]">
        <dgm:style>
          <a:lnRef idx="0">
            <a:schemeClr val="accent4"/>
          </a:lnRef>
          <a:fillRef idx="3">
            <a:schemeClr val="accent4"/>
          </a:fillRef>
          <a:effectRef idx="3">
            <a:schemeClr val="accent4"/>
          </a:effectRef>
          <a:fontRef idx="minor">
            <a:schemeClr val="lt1"/>
          </a:fontRef>
        </dgm:style>
      </dgm:prSet>
      <dgm:spPr>
        <a:solidFill>
          <a:schemeClr val="accent3"/>
        </a:solidFill>
      </dgm:spPr>
      <dgm:t>
        <a:bodyPr/>
        <a:lstStyle/>
        <a:p>
          <a:r>
            <a:rPr lang="en-US" dirty="0"/>
            <a:t>Sprint Planning</a:t>
          </a:r>
        </a:p>
      </dgm:t>
    </dgm:pt>
    <dgm:pt modelId="{95757ED2-C5BD-4013-B1F3-AFBB3ACE8270}" type="parTrans" cxnId="{E5B19F1D-9B74-466B-A65D-DCE75A2CA27C}">
      <dgm:prSet/>
      <dgm:spPr/>
      <dgm:t>
        <a:bodyPr/>
        <a:lstStyle/>
        <a:p>
          <a:endParaRPr lang="en-US"/>
        </a:p>
      </dgm:t>
    </dgm:pt>
    <dgm:pt modelId="{B5F7739F-426C-45B2-87C1-C0CB0D7009A1}" type="sibTrans" cxnId="{E5B19F1D-9B74-466B-A65D-DCE75A2CA27C}">
      <dgm:prSet/>
      <dgm:spPr/>
      <dgm:t>
        <a:bodyPr/>
        <a:lstStyle/>
        <a:p>
          <a:endParaRPr lang="en-US"/>
        </a:p>
      </dgm:t>
    </dgm:pt>
    <dgm:pt modelId="{68DCC4A9-B154-4070-8D4E-784ABDC3122C}">
      <dgm:prSet phldrT="[Text]">
        <dgm:style>
          <a:lnRef idx="0">
            <a:schemeClr val="accent4"/>
          </a:lnRef>
          <a:fillRef idx="3">
            <a:schemeClr val="accent4"/>
          </a:fillRef>
          <a:effectRef idx="3">
            <a:schemeClr val="accent4"/>
          </a:effectRef>
          <a:fontRef idx="minor">
            <a:schemeClr val="lt1"/>
          </a:fontRef>
        </dgm:style>
      </dgm:prSet>
      <dgm:spPr>
        <a:solidFill>
          <a:schemeClr val="bg2">
            <a:lumMod val="75000"/>
          </a:schemeClr>
        </a:solidFill>
      </dgm:spPr>
      <dgm:t>
        <a:bodyPr/>
        <a:lstStyle/>
        <a:p>
          <a:r>
            <a:rPr lang="en-US" dirty="0"/>
            <a:t>Sprint</a:t>
          </a:r>
        </a:p>
      </dgm:t>
    </dgm:pt>
    <dgm:pt modelId="{4F161E0F-2FB1-4ED8-AAC7-76DDA03DC47B}" type="parTrans" cxnId="{66EED352-A216-4FD1-8AA5-91C0A725DEF1}">
      <dgm:prSet/>
      <dgm:spPr/>
      <dgm:t>
        <a:bodyPr/>
        <a:lstStyle/>
        <a:p>
          <a:endParaRPr lang="en-US"/>
        </a:p>
      </dgm:t>
    </dgm:pt>
    <dgm:pt modelId="{D451AFB9-4673-42E6-A267-13DAF3CC3569}" type="sibTrans" cxnId="{66EED352-A216-4FD1-8AA5-91C0A725DEF1}">
      <dgm:prSet/>
      <dgm:spPr/>
      <dgm:t>
        <a:bodyPr/>
        <a:lstStyle/>
        <a:p>
          <a:endParaRPr lang="en-US"/>
        </a:p>
      </dgm:t>
    </dgm:pt>
    <dgm:pt modelId="{993D4ED5-C480-4861-8576-FA1E5C9FB348}">
      <dgm:prSet phldrT="[Text]">
        <dgm:style>
          <a:lnRef idx="0">
            <a:schemeClr val="accent4"/>
          </a:lnRef>
          <a:fillRef idx="3">
            <a:schemeClr val="accent4"/>
          </a:fillRef>
          <a:effectRef idx="3">
            <a:schemeClr val="accent4"/>
          </a:effectRef>
          <a:fontRef idx="minor">
            <a:schemeClr val="lt1"/>
          </a:fontRef>
        </dgm:style>
      </dgm:prSet>
      <dgm:spPr>
        <a:solidFill>
          <a:schemeClr val="accent3"/>
        </a:solidFill>
      </dgm:spPr>
      <dgm:t>
        <a:bodyPr/>
        <a:lstStyle/>
        <a:p>
          <a:r>
            <a:rPr lang="en-US" dirty="0"/>
            <a:t>Sprint Review</a:t>
          </a:r>
        </a:p>
      </dgm:t>
    </dgm:pt>
    <dgm:pt modelId="{D98C628F-99A8-4D4B-B34D-7FAE1B300EEF}" type="parTrans" cxnId="{C0D1F56D-D4D2-4DC9-85AA-C4A52F3551F9}">
      <dgm:prSet/>
      <dgm:spPr/>
      <dgm:t>
        <a:bodyPr/>
        <a:lstStyle/>
        <a:p>
          <a:endParaRPr lang="en-US"/>
        </a:p>
      </dgm:t>
    </dgm:pt>
    <dgm:pt modelId="{A7A613D9-DF17-4011-AD02-5C160082B3D8}" type="sibTrans" cxnId="{C0D1F56D-D4D2-4DC9-85AA-C4A52F3551F9}">
      <dgm:prSet/>
      <dgm:spPr/>
      <dgm:t>
        <a:bodyPr/>
        <a:lstStyle/>
        <a:p>
          <a:endParaRPr lang="en-US"/>
        </a:p>
      </dgm:t>
    </dgm:pt>
    <dgm:pt modelId="{9686FE26-D64B-4511-9CF4-B0C14AF562C4}">
      <dgm:prSet phldrT="[Text]">
        <dgm:style>
          <a:lnRef idx="0">
            <a:schemeClr val="accent4"/>
          </a:lnRef>
          <a:fillRef idx="3">
            <a:schemeClr val="accent4"/>
          </a:fillRef>
          <a:effectRef idx="3">
            <a:schemeClr val="accent4"/>
          </a:effectRef>
          <a:fontRef idx="minor">
            <a:schemeClr val="lt1"/>
          </a:fontRef>
        </dgm:style>
      </dgm:prSet>
      <dgm:spPr>
        <a:solidFill>
          <a:srgbClr val="00B050"/>
        </a:solidFill>
      </dgm:spPr>
      <dgm:t>
        <a:bodyPr/>
        <a:lstStyle/>
        <a:p>
          <a:r>
            <a:rPr lang="en-US" dirty="0"/>
            <a:t>Sprint Retrospective</a:t>
          </a:r>
        </a:p>
      </dgm:t>
    </dgm:pt>
    <dgm:pt modelId="{95C62443-CA2C-41DC-926B-A2BABFC7D659}" type="parTrans" cxnId="{7BFF146F-1368-4EB8-B642-65A0C36EDFCE}">
      <dgm:prSet/>
      <dgm:spPr/>
      <dgm:t>
        <a:bodyPr/>
        <a:lstStyle/>
        <a:p>
          <a:endParaRPr lang="en-US"/>
        </a:p>
      </dgm:t>
    </dgm:pt>
    <dgm:pt modelId="{AF897BD6-9F82-41E9-A41A-D462E0A56C38}" type="sibTrans" cxnId="{7BFF146F-1368-4EB8-B642-65A0C36EDFCE}">
      <dgm:prSet/>
      <dgm:spPr/>
      <dgm:t>
        <a:bodyPr/>
        <a:lstStyle/>
        <a:p>
          <a:endParaRPr lang="en-US"/>
        </a:p>
      </dgm:t>
    </dgm:pt>
    <dgm:pt modelId="{7A309CA3-155A-40C6-B91E-89F346DF69DA}" type="pres">
      <dgm:prSet presAssocID="{33537EAD-8BDD-4708-83FA-885E9C8519FC}" presName="Name0" presStyleCnt="0">
        <dgm:presLayoutVars>
          <dgm:dir/>
          <dgm:resizeHandles val="exact"/>
        </dgm:presLayoutVars>
      </dgm:prSet>
      <dgm:spPr/>
    </dgm:pt>
    <dgm:pt modelId="{070C899D-AF7C-4F0D-B0C5-EC7B73C1EC13}" type="pres">
      <dgm:prSet presAssocID="{33537EAD-8BDD-4708-83FA-885E9C8519FC}" presName="cycle" presStyleCnt="0"/>
      <dgm:spPr/>
    </dgm:pt>
    <dgm:pt modelId="{930FB325-E6D3-4916-A12E-D82169D5968E}" type="pres">
      <dgm:prSet presAssocID="{438EE79B-7A84-4B23-B521-1D5939F61F6F}" presName="nodeFirstNode" presStyleLbl="node1" presStyleIdx="0" presStyleCnt="4" custRadScaleRad="104012">
        <dgm:presLayoutVars>
          <dgm:bulletEnabled val="1"/>
        </dgm:presLayoutVars>
      </dgm:prSet>
      <dgm:spPr/>
    </dgm:pt>
    <dgm:pt modelId="{C5B8D26A-034B-4F3D-BA4F-C1E1FBDC3CB8}" type="pres">
      <dgm:prSet presAssocID="{B5F7739F-426C-45B2-87C1-C0CB0D7009A1}" presName="sibTransFirstNode" presStyleLbl="bgShp" presStyleIdx="0" presStyleCnt="1" custAng="21045356" custScaleX="102478"/>
      <dgm:spPr/>
    </dgm:pt>
    <dgm:pt modelId="{232E62AB-4CB9-41C9-BA08-F2AFEDEA3A20}" type="pres">
      <dgm:prSet presAssocID="{68DCC4A9-B154-4070-8D4E-784ABDC3122C}" presName="nodeFollowingNodes" presStyleLbl="node1" presStyleIdx="1" presStyleCnt="4">
        <dgm:presLayoutVars>
          <dgm:bulletEnabled val="1"/>
        </dgm:presLayoutVars>
      </dgm:prSet>
      <dgm:spPr/>
    </dgm:pt>
    <dgm:pt modelId="{B32F4E24-14BD-464F-80D3-663C1EB22F05}" type="pres">
      <dgm:prSet presAssocID="{993D4ED5-C480-4861-8576-FA1E5C9FB348}" presName="nodeFollowingNodes" presStyleLbl="node1" presStyleIdx="2" presStyleCnt="4">
        <dgm:presLayoutVars>
          <dgm:bulletEnabled val="1"/>
        </dgm:presLayoutVars>
      </dgm:prSet>
      <dgm:spPr/>
    </dgm:pt>
    <dgm:pt modelId="{605FC167-4ECA-4570-937A-814F6B9018F7}" type="pres">
      <dgm:prSet presAssocID="{9686FE26-D64B-4511-9CF4-B0C14AF562C4}" presName="nodeFollowingNodes" presStyleLbl="node1" presStyleIdx="3" presStyleCnt="4">
        <dgm:presLayoutVars>
          <dgm:bulletEnabled val="1"/>
        </dgm:presLayoutVars>
      </dgm:prSet>
      <dgm:spPr/>
    </dgm:pt>
  </dgm:ptLst>
  <dgm:cxnLst>
    <dgm:cxn modelId="{845B9702-98A7-4A15-A821-A06EE1FCAAE8}" type="presOf" srcId="{993D4ED5-C480-4861-8576-FA1E5C9FB348}" destId="{B32F4E24-14BD-464F-80D3-663C1EB22F05}" srcOrd="0" destOrd="0" presId="urn:microsoft.com/office/officeart/2005/8/layout/cycle3"/>
    <dgm:cxn modelId="{E5B19F1D-9B74-466B-A65D-DCE75A2CA27C}" srcId="{33537EAD-8BDD-4708-83FA-885E9C8519FC}" destId="{438EE79B-7A84-4B23-B521-1D5939F61F6F}" srcOrd="0" destOrd="0" parTransId="{95757ED2-C5BD-4013-B1F3-AFBB3ACE8270}" sibTransId="{B5F7739F-426C-45B2-87C1-C0CB0D7009A1}"/>
    <dgm:cxn modelId="{6F3F1368-8C4D-4554-BB13-20BB1DEB001D}" type="presOf" srcId="{68DCC4A9-B154-4070-8D4E-784ABDC3122C}" destId="{232E62AB-4CB9-41C9-BA08-F2AFEDEA3A20}" srcOrd="0" destOrd="0" presId="urn:microsoft.com/office/officeart/2005/8/layout/cycle3"/>
    <dgm:cxn modelId="{C0D1F56D-D4D2-4DC9-85AA-C4A52F3551F9}" srcId="{33537EAD-8BDD-4708-83FA-885E9C8519FC}" destId="{993D4ED5-C480-4861-8576-FA1E5C9FB348}" srcOrd="2" destOrd="0" parTransId="{D98C628F-99A8-4D4B-B34D-7FAE1B300EEF}" sibTransId="{A7A613D9-DF17-4011-AD02-5C160082B3D8}"/>
    <dgm:cxn modelId="{7BFF146F-1368-4EB8-B642-65A0C36EDFCE}" srcId="{33537EAD-8BDD-4708-83FA-885E9C8519FC}" destId="{9686FE26-D64B-4511-9CF4-B0C14AF562C4}" srcOrd="3" destOrd="0" parTransId="{95C62443-CA2C-41DC-926B-A2BABFC7D659}" sibTransId="{AF897BD6-9F82-41E9-A41A-D462E0A56C38}"/>
    <dgm:cxn modelId="{66EED352-A216-4FD1-8AA5-91C0A725DEF1}" srcId="{33537EAD-8BDD-4708-83FA-885E9C8519FC}" destId="{68DCC4A9-B154-4070-8D4E-784ABDC3122C}" srcOrd="1" destOrd="0" parTransId="{4F161E0F-2FB1-4ED8-AAC7-76DDA03DC47B}" sibTransId="{D451AFB9-4673-42E6-A267-13DAF3CC3569}"/>
    <dgm:cxn modelId="{B5B16C93-0BC5-4711-B33B-FF8E0DFC0BC0}" type="presOf" srcId="{B5F7739F-426C-45B2-87C1-C0CB0D7009A1}" destId="{C5B8D26A-034B-4F3D-BA4F-C1E1FBDC3CB8}" srcOrd="0" destOrd="0" presId="urn:microsoft.com/office/officeart/2005/8/layout/cycle3"/>
    <dgm:cxn modelId="{A14E95DA-EE74-4D83-B3B9-671312E5C2F6}" type="presOf" srcId="{9686FE26-D64B-4511-9CF4-B0C14AF562C4}" destId="{605FC167-4ECA-4570-937A-814F6B9018F7}" srcOrd="0" destOrd="0" presId="urn:microsoft.com/office/officeart/2005/8/layout/cycle3"/>
    <dgm:cxn modelId="{1A391CE2-7C8D-4FA2-956E-704291F5B1E8}" type="presOf" srcId="{33537EAD-8BDD-4708-83FA-885E9C8519FC}" destId="{7A309CA3-155A-40C6-B91E-89F346DF69DA}" srcOrd="0" destOrd="0" presId="urn:microsoft.com/office/officeart/2005/8/layout/cycle3"/>
    <dgm:cxn modelId="{90499BE4-FB6E-4983-9631-E52F055562CD}" type="presOf" srcId="{438EE79B-7A84-4B23-B521-1D5939F61F6F}" destId="{930FB325-E6D3-4916-A12E-D82169D5968E}" srcOrd="0" destOrd="0" presId="urn:microsoft.com/office/officeart/2005/8/layout/cycle3"/>
    <dgm:cxn modelId="{BD6D1740-12A0-4ED1-9D3A-DBE3F81D76F3}" type="presParOf" srcId="{7A309CA3-155A-40C6-B91E-89F346DF69DA}" destId="{070C899D-AF7C-4F0D-B0C5-EC7B73C1EC13}" srcOrd="0" destOrd="0" presId="urn:microsoft.com/office/officeart/2005/8/layout/cycle3"/>
    <dgm:cxn modelId="{07FAAE6A-5F6A-4B4A-9692-9E09667C620B}" type="presParOf" srcId="{070C899D-AF7C-4F0D-B0C5-EC7B73C1EC13}" destId="{930FB325-E6D3-4916-A12E-D82169D5968E}" srcOrd="0" destOrd="0" presId="urn:microsoft.com/office/officeart/2005/8/layout/cycle3"/>
    <dgm:cxn modelId="{FA782D49-5D3F-4BE6-B84B-6DD91A684687}" type="presParOf" srcId="{070C899D-AF7C-4F0D-B0C5-EC7B73C1EC13}" destId="{C5B8D26A-034B-4F3D-BA4F-C1E1FBDC3CB8}" srcOrd="1" destOrd="0" presId="urn:microsoft.com/office/officeart/2005/8/layout/cycle3"/>
    <dgm:cxn modelId="{1C6D09B5-8D76-40D6-8DA3-F9BF46401676}" type="presParOf" srcId="{070C899D-AF7C-4F0D-B0C5-EC7B73C1EC13}" destId="{232E62AB-4CB9-41C9-BA08-F2AFEDEA3A20}" srcOrd="2" destOrd="0" presId="urn:microsoft.com/office/officeart/2005/8/layout/cycle3"/>
    <dgm:cxn modelId="{5E79A791-78D0-41BC-A2E2-0F3AA7E9130D}" type="presParOf" srcId="{070C899D-AF7C-4F0D-B0C5-EC7B73C1EC13}" destId="{B32F4E24-14BD-464F-80D3-663C1EB22F05}" srcOrd="3" destOrd="0" presId="urn:microsoft.com/office/officeart/2005/8/layout/cycle3"/>
    <dgm:cxn modelId="{88DE3861-415D-4FD8-8A1E-9B5355806749}" type="presParOf" srcId="{070C899D-AF7C-4F0D-B0C5-EC7B73C1EC13}" destId="{605FC167-4ECA-4570-937A-814F6B9018F7}"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3537EAD-8BDD-4708-83FA-885E9C8519FC}"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438EE79B-7A84-4B23-B521-1D5939F61F6F}">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a:t>Sprint Planning</a:t>
          </a:r>
        </a:p>
      </dgm:t>
    </dgm:pt>
    <dgm:pt modelId="{95757ED2-C5BD-4013-B1F3-AFBB3ACE8270}" type="parTrans" cxnId="{E5B19F1D-9B74-466B-A65D-DCE75A2CA27C}">
      <dgm:prSet/>
      <dgm:spPr/>
      <dgm:t>
        <a:bodyPr/>
        <a:lstStyle/>
        <a:p>
          <a:endParaRPr lang="en-US"/>
        </a:p>
      </dgm:t>
    </dgm:pt>
    <dgm:pt modelId="{B5F7739F-426C-45B2-87C1-C0CB0D7009A1}" type="sibTrans" cxnId="{E5B19F1D-9B74-466B-A65D-DCE75A2CA27C}">
      <dgm:prSet/>
      <dgm:spPr/>
      <dgm:t>
        <a:bodyPr/>
        <a:lstStyle/>
        <a:p>
          <a:endParaRPr lang="en-US"/>
        </a:p>
      </dgm:t>
    </dgm:pt>
    <dgm:pt modelId="{68DCC4A9-B154-4070-8D4E-784ABDC3122C}">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a:t>Sprint</a:t>
          </a:r>
        </a:p>
      </dgm:t>
    </dgm:pt>
    <dgm:pt modelId="{4F161E0F-2FB1-4ED8-AAC7-76DDA03DC47B}" type="parTrans" cxnId="{66EED352-A216-4FD1-8AA5-91C0A725DEF1}">
      <dgm:prSet/>
      <dgm:spPr/>
      <dgm:t>
        <a:bodyPr/>
        <a:lstStyle/>
        <a:p>
          <a:endParaRPr lang="en-US"/>
        </a:p>
      </dgm:t>
    </dgm:pt>
    <dgm:pt modelId="{D451AFB9-4673-42E6-A267-13DAF3CC3569}" type="sibTrans" cxnId="{66EED352-A216-4FD1-8AA5-91C0A725DEF1}">
      <dgm:prSet/>
      <dgm:spPr/>
      <dgm:t>
        <a:bodyPr/>
        <a:lstStyle/>
        <a:p>
          <a:endParaRPr lang="en-US"/>
        </a:p>
      </dgm:t>
    </dgm:pt>
    <dgm:pt modelId="{993D4ED5-C480-4861-8576-FA1E5C9FB348}">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a:t>Sprint Review</a:t>
          </a:r>
        </a:p>
      </dgm:t>
    </dgm:pt>
    <dgm:pt modelId="{D98C628F-99A8-4D4B-B34D-7FAE1B300EEF}" type="parTrans" cxnId="{C0D1F56D-D4D2-4DC9-85AA-C4A52F3551F9}">
      <dgm:prSet/>
      <dgm:spPr/>
      <dgm:t>
        <a:bodyPr/>
        <a:lstStyle/>
        <a:p>
          <a:endParaRPr lang="en-US"/>
        </a:p>
      </dgm:t>
    </dgm:pt>
    <dgm:pt modelId="{A7A613D9-DF17-4011-AD02-5C160082B3D8}" type="sibTrans" cxnId="{C0D1F56D-D4D2-4DC9-85AA-C4A52F3551F9}">
      <dgm:prSet/>
      <dgm:spPr/>
      <dgm:t>
        <a:bodyPr/>
        <a:lstStyle/>
        <a:p>
          <a:endParaRPr lang="en-US"/>
        </a:p>
      </dgm:t>
    </dgm:pt>
    <dgm:pt modelId="{9686FE26-D64B-4511-9CF4-B0C14AF562C4}">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a:t>Sprint Retrospective</a:t>
          </a:r>
        </a:p>
      </dgm:t>
    </dgm:pt>
    <dgm:pt modelId="{95C62443-CA2C-41DC-926B-A2BABFC7D659}" type="parTrans" cxnId="{7BFF146F-1368-4EB8-B642-65A0C36EDFCE}">
      <dgm:prSet/>
      <dgm:spPr/>
      <dgm:t>
        <a:bodyPr/>
        <a:lstStyle/>
        <a:p>
          <a:endParaRPr lang="en-US"/>
        </a:p>
      </dgm:t>
    </dgm:pt>
    <dgm:pt modelId="{AF897BD6-9F82-41E9-A41A-D462E0A56C38}" type="sibTrans" cxnId="{7BFF146F-1368-4EB8-B642-65A0C36EDFCE}">
      <dgm:prSet/>
      <dgm:spPr/>
      <dgm:t>
        <a:bodyPr/>
        <a:lstStyle/>
        <a:p>
          <a:endParaRPr lang="en-US"/>
        </a:p>
      </dgm:t>
    </dgm:pt>
    <dgm:pt modelId="{7A309CA3-155A-40C6-B91E-89F346DF69DA}" type="pres">
      <dgm:prSet presAssocID="{33537EAD-8BDD-4708-83FA-885E9C8519FC}" presName="Name0" presStyleCnt="0">
        <dgm:presLayoutVars>
          <dgm:dir/>
          <dgm:resizeHandles val="exact"/>
        </dgm:presLayoutVars>
      </dgm:prSet>
      <dgm:spPr/>
    </dgm:pt>
    <dgm:pt modelId="{070C899D-AF7C-4F0D-B0C5-EC7B73C1EC13}" type="pres">
      <dgm:prSet presAssocID="{33537EAD-8BDD-4708-83FA-885E9C8519FC}" presName="cycle" presStyleCnt="0"/>
      <dgm:spPr/>
    </dgm:pt>
    <dgm:pt modelId="{930FB325-E6D3-4916-A12E-D82169D5968E}" type="pres">
      <dgm:prSet presAssocID="{438EE79B-7A84-4B23-B521-1D5939F61F6F}" presName="nodeFirstNode" presStyleLbl="node1" presStyleIdx="0" presStyleCnt="4" custRadScaleRad="104012">
        <dgm:presLayoutVars>
          <dgm:bulletEnabled val="1"/>
        </dgm:presLayoutVars>
      </dgm:prSet>
      <dgm:spPr/>
    </dgm:pt>
    <dgm:pt modelId="{C5B8D26A-034B-4F3D-BA4F-C1E1FBDC3CB8}" type="pres">
      <dgm:prSet presAssocID="{B5F7739F-426C-45B2-87C1-C0CB0D7009A1}" presName="sibTransFirstNode" presStyleLbl="bgShp" presStyleIdx="0" presStyleCnt="1" custAng="21045356" custScaleX="102478"/>
      <dgm:spPr/>
    </dgm:pt>
    <dgm:pt modelId="{232E62AB-4CB9-41C9-BA08-F2AFEDEA3A20}" type="pres">
      <dgm:prSet presAssocID="{68DCC4A9-B154-4070-8D4E-784ABDC3122C}" presName="nodeFollowingNodes" presStyleLbl="node1" presStyleIdx="1" presStyleCnt="4">
        <dgm:presLayoutVars>
          <dgm:bulletEnabled val="1"/>
        </dgm:presLayoutVars>
      </dgm:prSet>
      <dgm:spPr/>
    </dgm:pt>
    <dgm:pt modelId="{B32F4E24-14BD-464F-80D3-663C1EB22F05}" type="pres">
      <dgm:prSet presAssocID="{993D4ED5-C480-4861-8576-FA1E5C9FB348}" presName="nodeFollowingNodes" presStyleLbl="node1" presStyleIdx="2" presStyleCnt="4">
        <dgm:presLayoutVars>
          <dgm:bulletEnabled val="1"/>
        </dgm:presLayoutVars>
      </dgm:prSet>
      <dgm:spPr/>
    </dgm:pt>
    <dgm:pt modelId="{605FC167-4ECA-4570-937A-814F6B9018F7}" type="pres">
      <dgm:prSet presAssocID="{9686FE26-D64B-4511-9CF4-B0C14AF562C4}" presName="nodeFollowingNodes" presStyleLbl="node1" presStyleIdx="3" presStyleCnt="4">
        <dgm:presLayoutVars>
          <dgm:bulletEnabled val="1"/>
        </dgm:presLayoutVars>
      </dgm:prSet>
      <dgm:spPr/>
    </dgm:pt>
  </dgm:ptLst>
  <dgm:cxnLst>
    <dgm:cxn modelId="{E5B19F1D-9B74-466B-A65D-DCE75A2CA27C}" srcId="{33537EAD-8BDD-4708-83FA-885E9C8519FC}" destId="{438EE79B-7A84-4B23-B521-1D5939F61F6F}" srcOrd="0" destOrd="0" parTransId="{95757ED2-C5BD-4013-B1F3-AFBB3ACE8270}" sibTransId="{B5F7739F-426C-45B2-87C1-C0CB0D7009A1}"/>
    <dgm:cxn modelId="{789BD520-1DFD-4E9B-AEE1-B6EE8FD71CA8}" type="presOf" srcId="{68DCC4A9-B154-4070-8D4E-784ABDC3122C}" destId="{232E62AB-4CB9-41C9-BA08-F2AFEDEA3A20}" srcOrd="0" destOrd="0" presId="urn:microsoft.com/office/officeart/2005/8/layout/cycle3"/>
    <dgm:cxn modelId="{0657CC29-5018-4BC7-BF5B-415460995450}" type="presOf" srcId="{B5F7739F-426C-45B2-87C1-C0CB0D7009A1}" destId="{C5B8D26A-034B-4F3D-BA4F-C1E1FBDC3CB8}" srcOrd="0" destOrd="0" presId="urn:microsoft.com/office/officeart/2005/8/layout/cycle3"/>
    <dgm:cxn modelId="{7BCAB938-3313-4362-80CE-83197F8F6074}" type="presOf" srcId="{438EE79B-7A84-4B23-B521-1D5939F61F6F}" destId="{930FB325-E6D3-4916-A12E-D82169D5968E}" srcOrd="0" destOrd="0" presId="urn:microsoft.com/office/officeart/2005/8/layout/cycle3"/>
    <dgm:cxn modelId="{0E330B4B-6825-4EA8-B34F-9E86FEF0134D}" type="presOf" srcId="{9686FE26-D64B-4511-9CF4-B0C14AF562C4}" destId="{605FC167-4ECA-4570-937A-814F6B9018F7}" srcOrd="0" destOrd="0" presId="urn:microsoft.com/office/officeart/2005/8/layout/cycle3"/>
    <dgm:cxn modelId="{C0D1F56D-D4D2-4DC9-85AA-C4A52F3551F9}" srcId="{33537EAD-8BDD-4708-83FA-885E9C8519FC}" destId="{993D4ED5-C480-4861-8576-FA1E5C9FB348}" srcOrd="2" destOrd="0" parTransId="{D98C628F-99A8-4D4B-B34D-7FAE1B300EEF}" sibTransId="{A7A613D9-DF17-4011-AD02-5C160082B3D8}"/>
    <dgm:cxn modelId="{7BFF146F-1368-4EB8-B642-65A0C36EDFCE}" srcId="{33537EAD-8BDD-4708-83FA-885E9C8519FC}" destId="{9686FE26-D64B-4511-9CF4-B0C14AF562C4}" srcOrd="3" destOrd="0" parTransId="{95C62443-CA2C-41DC-926B-A2BABFC7D659}" sibTransId="{AF897BD6-9F82-41E9-A41A-D462E0A56C38}"/>
    <dgm:cxn modelId="{66EED352-A216-4FD1-8AA5-91C0A725DEF1}" srcId="{33537EAD-8BDD-4708-83FA-885E9C8519FC}" destId="{68DCC4A9-B154-4070-8D4E-784ABDC3122C}" srcOrd="1" destOrd="0" parTransId="{4F161E0F-2FB1-4ED8-AAC7-76DDA03DC47B}" sibTransId="{D451AFB9-4673-42E6-A267-13DAF3CC3569}"/>
    <dgm:cxn modelId="{A8E1CBE4-BCC7-4ACC-8EFD-6C5C9F404436}" type="presOf" srcId="{33537EAD-8BDD-4708-83FA-885E9C8519FC}" destId="{7A309CA3-155A-40C6-B91E-89F346DF69DA}" srcOrd="0" destOrd="0" presId="urn:microsoft.com/office/officeart/2005/8/layout/cycle3"/>
    <dgm:cxn modelId="{974591FF-D296-4927-A245-80E23CB4CAD6}" type="presOf" srcId="{993D4ED5-C480-4861-8576-FA1E5C9FB348}" destId="{B32F4E24-14BD-464F-80D3-663C1EB22F05}" srcOrd="0" destOrd="0" presId="urn:microsoft.com/office/officeart/2005/8/layout/cycle3"/>
    <dgm:cxn modelId="{EC753346-DDCE-4944-8235-3A402031A34C}" type="presParOf" srcId="{7A309CA3-155A-40C6-B91E-89F346DF69DA}" destId="{070C899D-AF7C-4F0D-B0C5-EC7B73C1EC13}" srcOrd="0" destOrd="0" presId="urn:microsoft.com/office/officeart/2005/8/layout/cycle3"/>
    <dgm:cxn modelId="{0AF505D0-5CE2-455D-B15B-17B7A038565F}" type="presParOf" srcId="{070C899D-AF7C-4F0D-B0C5-EC7B73C1EC13}" destId="{930FB325-E6D3-4916-A12E-D82169D5968E}" srcOrd="0" destOrd="0" presId="urn:microsoft.com/office/officeart/2005/8/layout/cycle3"/>
    <dgm:cxn modelId="{DA7F2438-5EF0-4D1C-982D-5259A65AA484}" type="presParOf" srcId="{070C899D-AF7C-4F0D-B0C5-EC7B73C1EC13}" destId="{C5B8D26A-034B-4F3D-BA4F-C1E1FBDC3CB8}" srcOrd="1" destOrd="0" presId="urn:microsoft.com/office/officeart/2005/8/layout/cycle3"/>
    <dgm:cxn modelId="{D289664D-19E3-48F9-BF87-AFAF757FDBDC}" type="presParOf" srcId="{070C899D-AF7C-4F0D-B0C5-EC7B73C1EC13}" destId="{232E62AB-4CB9-41C9-BA08-F2AFEDEA3A20}" srcOrd="2" destOrd="0" presId="urn:microsoft.com/office/officeart/2005/8/layout/cycle3"/>
    <dgm:cxn modelId="{17CAA70B-C01E-427E-A952-98E622C44912}" type="presParOf" srcId="{070C899D-AF7C-4F0D-B0C5-EC7B73C1EC13}" destId="{B32F4E24-14BD-464F-80D3-663C1EB22F05}" srcOrd="3" destOrd="0" presId="urn:microsoft.com/office/officeart/2005/8/layout/cycle3"/>
    <dgm:cxn modelId="{B5DE3113-996A-4AFF-95B6-9A538C52198F}" type="presParOf" srcId="{070C899D-AF7C-4F0D-B0C5-EC7B73C1EC13}" destId="{605FC167-4ECA-4570-937A-814F6B9018F7}"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06E5D4-BE25-4C0A-95E8-C2F011EE3AE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729F8A7-D52A-4A49-8961-AFA646551801}">
      <dgm:prSet/>
      <dgm:spPr/>
      <dgm:t>
        <a:bodyPr/>
        <a:lstStyle/>
        <a:p>
          <a:pPr>
            <a:buNone/>
          </a:pPr>
          <a:r>
            <a:rPr lang="fr-FR" b="1" i="0" dirty="0"/>
            <a:t>Flexibilité et adaptation</a:t>
          </a:r>
          <a:endParaRPr lang="fr-FR" b="0" i="0" dirty="0"/>
        </a:p>
      </dgm:t>
    </dgm:pt>
    <dgm:pt modelId="{40D03A37-8211-47C5-AD84-2B8E2D5DDC8D}" type="parTrans" cxnId="{0C32A0A1-6EDC-4436-80F1-32403FC78671}">
      <dgm:prSet/>
      <dgm:spPr/>
      <dgm:t>
        <a:bodyPr/>
        <a:lstStyle/>
        <a:p>
          <a:endParaRPr lang="en-US"/>
        </a:p>
      </dgm:t>
    </dgm:pt>
    <dgm:pt modelId="{5C41B284-C675-4B10-B7E8-643B1B9D636A}" type="sibTrans" cxnId="{0C32A0A1-6EDC-4436-80F1-32403FC78671}">
      <dgm:prSet/>
      <dgm:spPr/>
      <dgm:t>
        <a:bodyPr/>
        <a:lstStyle/>
        <a:p>
          <a:endParaRPr lang="en-US"/>
        </a:p>
      </dgm:t>
    </dgm:pt>
    <dgm:pt modelId="{4B848983-27E1-44C5-A030-593E0784122C}">
      <dgm:prSet/>
      <dgm:spPr/>
      <dgm:t>
        <a:bodyPr/>
        <a:lstStyle/>
        <a:p>
          <a:pPr>
            <a:buNone/>
          </a:pPr>
          <a:r>
            <a:rPr lang="fr-FR" b="1" i="0" dirty="0"/>
            <a:t>Livraisons fréquentes</a:t>
          </a:r>
          <a:endParaRPr lang="fr-FR" b="0" i="0" dirty="0"/>
        </a:p>
      </dgm:t>
    </dgm:pt>
    <dgm:pt modelId="{DFEBBFCF-944B-423E-911D-2A0B168980EE}" type="parTrans" cxnId="{CA614A33-B14C-4D16-B46B-541352905FCD}">
      <dgm:prSet/>
      <dgm:spPr/>
      <dgm:t>
        <a:bodyPr/>
        <a:lstStyle/>
        <a:p>
          <a:endParaRPr lang="en-US"/>
        </a:p>
      </dgm:t>
    </dgm:pt>
    <dgm:pt modelId="{C10896D5-D6D0-46CD-BE26-303642CCC24C}" type="sibTrans" cxnId="{CA614A33-B14C-4D16-B46B-541352905FCD}">
      <dgm:prSet/>
      <dgm:spPr/>
      <dgm:t>
        <a:bodyPr/>
        <a:lstStyle/>
        <a:p>
          <a:endParaRPr lang="en-US"/>
        </a:p>
      </dgm:t>
    </dgm:pt>
    <dgm:pt modelId="{A31A3E99-ED9A-49EA-95CC-290BCBBCE32F}">
      <dgm:prSet/>
      <dgm:spPr/>
      <dgm:t>
        <a:bodyPr/>
        <a:lstStyle/>
        <a:p>
          <a:pPr>
            <a:buNone/>
          </a:pPr>
          <a:r>
            <a:rPr lang="fr-FR" b="1" i="0" dirty="0"/>
            <a:t>Amélioration continue</a:t>
          </a:r>
          <a:r>
            <a:rPr lang="fr-FR" b="0" i="0" dirty="0"/>
            <a:t> </a:t>
          </a:r>
        </a:p>
      </dgm:t>
    </dgm:pt>
    <dgm:pt modelId="{00FC392B-B909-416D-B1FD-05BC1571FF25}" type="parTrans" cxnId="{48C96E36-D9B8-4B0B-8678-31C44F4E5104}">
      <dgm:prSet/>
      <dgm:spPr/>
      <dgm:t>
        <a:bodyPr/>
        <a:lstStyle/>
        <a:p>
          <a:endParaRPr lang="en-US"/>
        </a:p>
      </dgm:t>
    </dgm:pt>
    <dgm:pt modelId="{2B194CF3-1DF0-4141-812B-C4EF5D7DC831}" type="sibTrans" cxnId="{48C96E36-D9B8-4B0B-8678-31C44F4E5104}">
      <dgm:prSet/>
      <dgm:spPr/>
      <dgm:t>
        <a:bodyPr/>
        <a:lstStyle/>
        <a:p>
          <a:endParaRPr lang="en-US"/>
        </a:p>
      </dgm:t>
    </dgm:pt>
    <dgm:pt modelId="{E33D75B6-F2DE-4FCF-8D79-CD6968F493F2}">
      <dgm:prSet/>
      <dgm:spPr/>
      <dgm:t>
        <a:bodyPr/>
        <a:lstStyle/>
        <a:p>
          <a:pPr>
            <a:buNone/>
          </a:pPr>
          <a:r>
            <a:rPr lang="fr-FR" b="1" i="0" dirty="0"/>
            <a:t>Transparence totale</a:t>
          </a:r>
          <a:endParaRPr lang="fr-FR" b="0" i="0" dirty="0"/>
        </a:p>
      </dgm:t>
    </dgm:pt>
    <dgm:pt modelId="{6F7DD29F-010B-4D12-A41F-C5DD8650A354}" type="parTrans" cxnId="{4F143161-A258-4F5C-9511-F45006641533}">
      <dgm:prSet/>
      <dgm:spPr/>
      <dgm:t>
        <a:bodyPr/>
        <a:lstStyle/>
        <a:p>
          <a:endParaRPr lang="en-US"/>
        </a:p>
      </dgm:t>
    </dgm:pt>
    <dgm:pt modelId="{62C4E2CD-2D58-49EC-9613-A5E1CB2D706A}" type="sibTrans" cxnId="{4F143161-A258-4F5C-9511-F45006641533}">
      <dgm:prSet/>
      <dgm:spPr/>
      <dgm:t>
        <a:bodyPr/>
        <a:lstStyle/>
        <a:p>
          <a:endParaRPr lang="en-US"/>
        </a:p>
      </dgm:t>
    </dgm:pt>
    <dgm:pt modelId="{B37F55EB-ADD2-4FAE-9DEE-596FC2E88881}">
      <dgm:prSet/>
      <dgm:spPr/>
      <dgm:t>
        <a:bodyPr/>
        <a:lstStyle/>
        <a:p>
          <a:pPr>
            <a:buNone/>
          </a:pPr>
          <a:r>
            <a:rPr lang="fr-FR" b="1" i="0" dirty="0"/>
            <a:t>Collaboration renforcée</a:t>
          </a:r>
          <a:endParaRPr lang="fr-FR" b="0" i="0" dirty="0"/>
        </a:p>
      </dgm:t>
    </dgm:pt>
    <dgm:pt modelId="{4A8E7203-3408-4E73-8780-D53A0108E7F9}" type="parTrans" cxnId="{C2387CED-AF64-46BA-8FEE-C0F49A2C463E}">
      <dgm:prSet/>
      <dgm:spPr/>
      <dgm:t>
        <a:bodyPr/>
        <a:lstStyle/>
        <a:p>
          <a:endParaRPr lang="en-US"/>
        </a:p>
      </dgm:t>
    </dgm:pt>
    <dgm:pt modelId="{E50ECEAD-12FB-4877-8D26-1DC3C4373EE1}" type="sibTrans" cxnId="{C2387CED-AF64-46BA-8FEE-C0F49A2C463E}">
      <dgm:prSet/>
      <dgm:spPr/>
      <dgm:t>
        <a:bodyPr/>
        <a:lstStyle/>
        <a:p>
          <a:endParaRPr lang="en-US"/>
        </a:p>
      </dgm:t>
    </dgm:pt>
    <dgm:pt modelId="{DE4686D9-DD73-46DE-B3C6-F21622477C71}">
      <dgm:prSet/>
      <dgm:spPr/>
      <dgm:t>
        <a:bodyPr/>
        <a:lstStyle/>
        <a:p>
          <a:pPr>
            <a:buNone/>
          </a:pPr>
          <a:r>
            <a:rPr lang="fr-FR" b="1" i="0" dirty="0"/>
            <a:t>Focus sur la valeur client</a:t>
          </a:r>
          <a:r>
            <a:rPr lang="fr-FR" b="0" i="0" dirty="0"/>
            <a:t> </a:t>
          </a:r>
        </a:p>
      </dgm:t>
    </dgm:pt>
    <dgm:pt modelId="{FF2E6609-4420-4602-ACC5-035DB2A64FAE}" type="parTrans" cxnId="{6ABAD076-AA16-4BF0-92EA-FED4E27CE6AC}">
      <dgm:prSet/>
      <dgm:spPr/>
      <dgm:t>
        <a:bodyPr/>
        <a:lstStyle/>
        <a:p>
          <a:endParaRPr lang="en-US"/>
        </a:p>
      </dgm:t>
    </dgm:pt>
    <dgm:pt modelId="{35F14D39-B146-49E5-89AA-E6B246333535}" type="sibTrans" cxnId="{6ABAD076-AA16-4BF0-92EA-FED4E27CE6AC}">
      <dgm:prSet/>
      <dgm:spPr/>
      <dgm:t>
        <a:bodyPr/>
        <a:lstStyle/>
        <a:p>
          <a:endParaRPr lang="en-US"/>
        </a:p>
      </dgm:t>
    </dgm:pt>
    <dgm:pt modelId="{B665CDEE-6ED9-4D36-904A-36085D72C395}" type="pres">
      <dgm:prSet presAssocID="{A806E5D4-BE25-4C0A-95E8-C2F011EE3AE8}" presName="linear" presStyleCnt="0">
        <dgm:presLayoutVars>
          <dgm:animLvl val="lvl"/>
          <dgm:resizeHandles val="exact"/>
        </dgm:presLayoutVars>
      </dgm:prSet>
      <dgm:spPr/>
    </dgm:pt>
    <dgm:pt modelId="{01D5650B-8BA1-4E50-859D-E74A0DAB8111}" type="pres">
      <dgm:prSet presAssocID="{C729F8A7-D52A-4A49-8961-AFA646551801}" presName="parentText" presStyleLbl="node1" presStyleIdx="0" presStyleCnt="6">
        <dgm:presLayoutVars>
          <dgm:chMax val="0"/>
          <dgm:bulletEnabled val="1"/>
        </dgm:presLayoutVars>
      </dgm:prSet>
      <dgm:spPr/>
    </dgm:pt>
    <dgm:pt modelId="{7168E577-79D6-4347-AA00-E919D8D445C2}" type="pres">
      <dgm:prSet presAssocID="{5C41B284-C675-4B10-B7E8-643B1B9D636A}" presName="spacer" presStyleCnt="0"/>
      <dgm:spPr/>
    </dgm:pt>
    <dgm:pt modelId="{7E22E566-C3E2-4BE9-A0FB-43FE81A82295}" type="pres">
      <dgm:prSet presAssocID="{E33D75B6-F2DE-4FCF-8D79-CD6968F493F2}" presName="parentText" presStyleLbl="node1" presStyleIdx="1" presStyleCnt="6">
        <dgm:presLayoutVars>
          <dgm:chMax val="0"/>
          <dgm:bulletEnabled val="1"/>
        </dgm:presLayoutVars>
      </dgm:prSet>
      <dgm:spPr/>
    </dgm:pt>
    <dgm:pt modelId="{CA8CEA82-1FAA-4D7C-B1BB-DAEC4212A368}" type="pres">
      <dgm:prSet presAssocID="{62C4E2CD-2D58-49EC-9613-A5E1CB2D706A}" presName="spacer" presStyleCnt="0"/>
      <dgm:spPr/>
    </dgm:pt>
    <dgm:pt modelId="{C853B461-3E5C-4A96-9987-0A6C9BA319A1}" type="pres">
      <dgm:prSet presAssocID="{4B848983-27E1-44C5-A030-593E0784122C}" presName="parentText" presStyleLbl="node1" presStyleIdx="2" presStyleCnt="6">
        <dgm:presLayoutVars>
          <dgm:chMax val="0"/>
          <dgm:bulletEnabled val="1"/>
        </dgm:presLayoutVars>
      </dgm:prSet>
      <dgm:spPr/>
    </dgm:pt>
    <dgm:pt modelId="{8DA276C4-46FC-4A4B-8404-4DD63231F172}" type="pres">
      <dgm:prSet presAssocID="{C10896D5-D6D0-46CD-BE26-303642CCC24C}" presName="spacer" presStyleCnt="0"/>
      <dgm:spPr/>
    </dgm:pt>
    <dgm:pt modelId="{82D69B8A-DE6B-46D8-BBFF-2BCE46037D8A}" type="pres">
      <dgm:prSet presAssocID="{A31A3E99-ED9A-49EA-95CC-290BCBBCE32F}" presName="parentText" presStyleLbl="node1" presStyleIdx="3" presStyleCnt="6">
        <dgm:presLayoutVars>
          <dgm:chMax val="0"/>
          <dgm:bulletEnabled val="1"/>
        </dgm:presLayoutVars>
      </dgm:prSet>
      <dgm:spPr/>
    </dgm:pt>
    <dgm:pt modelId="{FEA95C63-9CD2-460C-936B-C0981090E70D}" type="pres">
      <dgm:prSet presAssocID="{2B194CF3-1DF0-4141-812B-C4EF5D7DC831}" presName="spacer" presStyleCnt="0"/>
      <dgm:spPr/>
    </dgm:pt>
    <dgm:pt modelId="{7444FB1E-DAA7-4D8B-AE58-38E9D943A8A2}" type="pres">
      <dgm:prSet presAssocID="{B37F55EB-ADD2-4FAE-9DEE-596FC2E88881}" presName="parentText" presStyleLbl="node1" presStyleIdx="4" presStyleCnt="6">
        <dgm:presLayoutVars>
          <dgm:chMax val="0"/>
          <dgm:bulletEnabled val="1"/>
        </dgm:presLayoutVars>
      </dgm:prSet>
      <dgm:spPr/>
    </dgm:pt>
    <dgm:pt modelId="{2E93B9B0-15CA-4612-A930-DBDFAA833E82}" type="pres">
      <dgm:prSet presAssocID="{E50ECEAD-12FB-4877-8D26-1DC3C4373EE1}" presName="spacer" presStyleCnt="0"/>
      <dgm:spPr/>
    </dgm:pt>
    <dgm:pt modelId="{A5EA7C97-828E-4492-9EB0-F4FCAB502307}" type="pres">
      <dgm:prSet presAssocID="{DE4686D9-DD73-46DE-B3C6-F21622477C71}" presName="parentText" presStyleLbl="node1" presStyleIdx="5" presStyleCnt="6">
        <dgm:presLayoutVars>
          <dgm:chMax val="0"/>
          <dgm:bulletEnabled val="1"/>
        </dgm:presLayoutVars>
      </dgm:prSet>
      <dgm:spPr/>
    </dgm:pt>
  </dgm:ptLst>
  <dgm:cxnLst>
    <dgm:cxn modelId="{57F54B19-6510-499D-8C7C-73726D874AA7}" type="presOf" srcId="{B37F55EB-ADD2-4FAE-9DEE-596FC2E88881}" destId="{7444FB1E-DAA7-4D8B-AE58-38E9D943A8A2}" srcOrd="0" destOrd="0" presId="urn:microsoft.com/office/officeart/2005/8/layout/vList2"/>
    <dgm:cxn modelId="{CA614A33-B14C-4D16-B46B-541352905FCD}" srcId="{A806E5D4-BE25-4C0A-95E8-C2F011EE3AE8}" destId="{4B848983-27E1-44C5-A030-593E0784122C}" srcOrd="2" destOrd="0" parTransId="{DFEBBFCF-944B-423E-911D-2A0B168980EE}" sibTransId="{C10896D5-D6D0-46CD-BE26-303642CCC24C}"/>
    <dgm:cxn modelId="{48C96E36-D9B8-4B0B-8678-31C44F4E5104}" srcId="{A806E5D4-BE25-4C0A-95E8-C2F011EE3AE8}" destId="{A31A3E99-ED9A-49EA-95CC-290BCBBCE32F}" srcOrd="3" destOrd="0" parTransId="{00FC392B-B909-416D-B1FD-05BC1571FF25}" sibTransId="{2B194CF3-1DF0-4141-812B-C4EF5D7DC831}"/>
    <dgm:cxn modelId="{1421953A-46C7-48A1-AD96-7E8DBE11020D}" type="presOf" srcId="{DE4686D9-DD73-46DE-B3C6-F21622477C71}" destId="{A5EA7C97-828E-4492-9EB0-F4FCAB502307}" srcOrd="0" destOrd="0" presId="urn:microsoft.com/office/officeart/2005/8/layout/vList2"/>
    <dgm:cxn modelId="{4F143161-A258-4F5C-9511-F45006641533}" srcId="{A806E5D4-BE25-4C0A-95E8-C2F011EE3AE8}" destId="{E33D75B6-F2DE-4FCF-8D79-CD6968F493F2}" srcOrd="1" destOrd="0" parTransId="{6F7DD29F-010B-4D12-A41F-C5DD8650A354}" sibTransId="{62C4E2CD-2D58-49EC-9613-A5E1CB2D706A}"/>
    <dgm:cxn modelId="{C9BA4C4C-B9C3-4428-B773-FCD6C8498426}" type="presOf" srcId="{A31A3E99-ED9A-49EA-95CC-290BCBBCE32F}" destId="{82D69B8A-DE6B-46D8-BBFF-2BCE46037D8A}" srcOrd="0" destOrd="0" presId="urn:microsoft.com/office/officeart/2005/8/layout/vList2"/>
    <dgm:cxn modelId="{6ABAD076-AA16-4BF0-92EA-FED4E27CE6AC}" srcId="{A806E5D4-BE25-4C0A-95E8-C2F011EE3AE8}" destId="{DE4686D9-DD73-46DE-B3C6-F21622477C71}" srcOrd="5" destOrd="0" parTransId="{FF2E6609-4420-4602-ACC5-035DB2A64FAE}" sibTransId="{35F14D39-B146-49E5-89AA-E6B246333535}"/>
    <dgm:cxn modelId="{0C32A0A1-6EDC-4436-80F1-32403FC78671}" srcId="{A806E5D4-BE25-4C0A-95E8-C2F011EE3AE8}" destId="{C729F8A7-D52A-4A49-8961-AFA646551801}" srcOrd="0" destOrd="0" parTransId="{40D03A37-8211-47C5-AD84-2B8E2D5DDC8D}" sibTransId="{5C41B284-C675-4B10-B7E8-643B1B9D636A}"/>
    <dgm:cxn modelId="{A69B4EB1-BAB1-40F8-BD11-A9759332986F}" type="presOf" srcId="{E33D75B6-F2DE-4FCF-8D79-CD6968F493F2}" destId="{7E22E566-C3E2-4BE9-A0FB-43FE81A82295}" srcOrd="0" destOrd="0" presId="urn:microsoft.com/office/officeart/2005/8/layout/vList2"/>
    <dgm:cxn modelId="{4F463BC5-07C9-4C8D-BA1A-B3A528B4685F}" type="presOf" srcId="{4B848983-27E1-44C5-A030-593E0784122C}" destId="{C853B461-3E5C-4A96-9987-0A6C9BA319A1}" srcOrd="0" destOrd="0" presId="urn:microsoft.com/office/officeart/2005/8/layout/vList2"/>
    <dgm:cxn modelId="{FCBCB0C5-9A20-4E69-81C5-89D7C6A7A65E}" type="presOf" srcId="{A806E5D4-BE25-4C0A-95E8-C2F011EE3AE8}" destId="{B665CDEE-6ED9-4D36-904A-36085D72C395}" srcOrd="0" destOrd="0" presId="urn:microsoft.com/office/officeart/2005/8/layout/vList2"/>
    <dgm:cxn modelId="{8009F9E4-2FCB-4479-9FE3-C8F1626AB72A}" type="presOf" srcId="{C729F8A7-D52A-4A49-8961-AFA646551801}" destId="{01D5650B-8BA1-4E50-859D-E74A0DAB8111}" srcOrd="0" destOrd="0" presId="urn:microsoft.com/office/officeart/2005/8/layout/vList2"/>
    <dgm:cxn modelId="{C2387CED-AF64-46BA-8FEE-C0F49A2C463E}" srcId="{A806E5D4-BE25-4C0A-95E8-C2F011EE3AE8}" destId="{B37F55EB-ADD2-4FAE-9DEE-596FC2E88881}" srcOrd="4" destOrd="0" parTransId="{4A8E7203-3408-4E73-8780-D53A0108E7F9}" sibTransId="{E50ECEAD-12FB-4877-8D26-1DC3C4373EE1}"/>
    <dgm:cxn modelId="{BE5BC3A8-C98E-46A2-9390-2414D2A0BEDF}" type="presParOf" srcId="{B665CDEE-6ED9-4D36-904A-36085D72C395}" destId="{01D5650B-8BA1-4E50-859D-E74A0DAB8111}" srcOrd="0" destOrd="0" presId="urn:microsoft.com/office/officeart/2005/8/layout/vList2"/>
    <dgm:cxn modelId="{6154C32B-9C88-457B-B78B-70C117073055}" type="presParOf" srcId="{B665CDEE-6ED9-4D36-904A-36085D72C395}" destId="{7168E577-79D6-4347-AA00-E919D8D445C2}" srcOrd="1" destOrd="0" presId="urn:microsoft.com/office/officeart/2005/8/layout/vList2"/>
    <dgm:cxn modelId="{956DB261-47F9-4A92-8DD9-C9ACDB3594E6}" type="presParOf" srcId="{B665CDEE-6ED9-4D36-904A-36085D72C395}" destId="{7E22E566-C3E2-4BE9-A0FB-43FE81A82295}" srcOrd="2" destOrd="0" presId="urn:microsoft.com/office/officeart/2005/8/layout/vList2"/>
    <dgm:cxn modelId="{E6CABECA-0926-4AEC-8E1C-A26114DD2E91}" type="presParOf" srcId="{B665CDEE-6ED9-4D36-904A-36085D72C395}" destId="{CA8CEA82-1FAA-4D7C-B1BB-DAEC4212A368}" srcOrd="3" destOrd="0" presId="urn:microsoft.com/office/officeart/2005/8/layout/vList2"/>
    <dgm:cxn modelId="{A645B7A4-4251-4547-A6DC-DA1D74B471B7}" type="presParOf" srcId="{B665CDEE-6ED9-4D36-904A-36085D72C395}" destId="{C853B461-3E5C-4A96-9987-0A6C9BA319A1}" srcOrd="4" destOrd="0" presId="urn:microsoft.com/office/officeart/2005/8/layout/vList2"/>
    <dgm:cxn modelId="{81F17FEE-334D-4F23-A20E-32E4655607C9}" type="presParOf" srcId="{B665CDEE-6ED9-4D36-904A-36085D72C395}" destId="{8DA276C4-46FC-4A4B-8404-4DD63231F172}" srcOrd="5" destOrd="0" presId="urn:microsoft.com/office/officeart/2005/8/layout/vList2"/>
    <dgm:cxn modelId="{1E16F928-30F2-47C5-A1B2-2B122392FECA}" type="presParOf" srcId="{B665CDEE-6ED9-4D36-904A-36085D72C395}" destId="{82D69B8A-DE6B-46D8-BBFF-2BCE46037D8A}" srcOrd="6" destOrd="0" presId="urn:microsoft.com/office/officeart/2005/8/layout/vList2"/>
    <dgm:cxn modelId="{49427D6F-ADA9-4431-839E-1FBBAF0B9F62}" type="presParOf" srcId="{B665CDEE-6ED9-4D36-904A-36085D72C395}" destId="{FEA95C63-9CD2-460C-936B-C0981090E70D}" srcOrd="7" destOrd="0" presId="urn:microsoft.com/office/officeart/2005/8/layout/vList2"/>
    <dgm:cxn modelId="{9E0554EC-AAD9-40DA-A15D-D77A05A9CB9E}" type="presParOf" srcId="{B665CDEE-6ED9-4D36-904A-36085D72C395}" destId="{7444FB1E-DAA7-4D8B-AE58-38E9D943A8A2}" srcOrd="8" destOrd="0" presId="urn:microsoft.com/office/officeart/2005/8/layout/vList2"/>
    <dgm:cxn modelId="{CAB92180-B84A-472F-84C4-E1B204C496CA}" type="presParOf" srcId="{B665CDEE-6ED9-4D36-904A-36085D72C395}" destId="{2E93B9B0-15CA-4612-A930-DBDFAA833E82}" srcOrd="9" destOrd="0" presId="urn:microsoft.com/office/officeart/2005/8/layout/vList2"/>
    <dgm:cxn modelId="{4202D579-C52C-4CC3-9AC4-EAEABD3544EA}" type="presParOf" srcId="{B665CDEE-6ED9-4D36-904A-36085D72C395}" destId="{A5EA7C97-828E-4492-9EB0-F4FCAB502307}"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02012CE-4C2A-436F-866C-B321DECEE4F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9F6539A-8658-4AC8-AD25-87EE7E654358}">
      <dgm:prSet phldrT="[Texte]"/>
      <dgm:spPr/>
      <dgm:t>
        <a:bodyPr/>
        <a:lstStyle/>
        <a:p>
          <a:pPr>
            <a:buNone/>
          </a:pPr>
          <a:r>
            <a:rPr lang="fr-FR" b="1" i="0" dirty="0"/>
            <a:t>Résistance au changement</a:t>
          </a:r>
          <a:endParaRPr lang="en-US" dirty="0"/>
        </a:p>
      </dgm:t>
    </dgm:pt>
    <dgm:pt modelId="{1D2B2455-762B-4672-B64E-0871FD14077F}" type="parTrans" cxnId="{B7642201-6376-4085-97ED-884172A95012}">
      <dgm:prSet/>
      <dgm:spPr/>
      <dgm:t>
        <a:bodyPr/>
        <a:lstStyle/>
        <a:p>
          <a:endParaRPr lang="en-US"/>
        </a:p>
      </dgm:t>
    </dgm:pt>
    <dgm:pt modelId="{7A3CEC00-D5F3-4FD8-AA77-44E9EFC697C1}" type="sibTrans" cxnId="{B7642201-6376-4085-97ED-884172A95012}">
      <dgm:prSet/>
      <dgm:spPr/>
      <dgm:t>
        <a:bodyPr/>
        <a:lstStyle/>
        <a:p>
          <a:endParaRPr lang="en-US"/>
        </a:p>
      </dgm:t>
    </dgm:pt>
    <dgm:pt modelId="{0B1E726A-4B69-43DF-90FD-67D902925630}">
      <dgm:prSet/>
      <dgm:spPr/>
      <dgm:t>
        <a:bodyPr/>
        <a:lstStyle/>
        <a:p>
          <a:pPr>
            <a:buNone/>
          </a:pPr>
          <a:r>
            <a:rPr lang="fr-FR" b="1" i="0" dirty="0"/>
            <a:t>Engagement insuffisant</a:t>
          </a:r>
          <a:endParaRPr lang="fr-FR" b="0" i="0" dirty="0"/>
        </a:p>
      </dgm:t>
    </dgm:pt>
    <dgm:pt modelId="{2860054C-BCCA-4230-A8E6-D9D86066243B}" type="parTrans" cxnId="{C80E2098-E07C-4D08-8FCF-C9431F6D7C1F}">
      <dgm:prSet/>
      <dgm:spPr/>
      <dgm:t>
        <a:bodyPr/>
        <a:lstStyle/>
        <a:p>
          <a:endParaRPr lang="en-US"/>
        </a:p>
      </dgm:t>
    </dgm:pt>
    <dgm:pt modelId="{94287684-1FAA-4AF5-A909-0D4A6894257D}" type="sibTrans" cxnId="{C80E2098-E07C-4D08-8FCF-C9431F6D7C1F}">
      <dgm:prSet/>
      <dgm:spPr/>
      <dgm:t>
        <a:bodyPr/>
        <a:lstStyle/>
        <a:p>
          <a:endParaRPr lang="en-US"/>
        </a:p>
      </dgm:t>
    </dgm:pt>
    <dgm:pt modelId="{23FFD971-5423-451B-8307-71AFFC69102A}">
      <dgm:prSet/>
      <dgm:spPr/>
      <dgm:t>
        <a:bodyPr/>
        <a:lstStyle/>
        <a:p>
          <a:pPr>
            <a:buNone/>
          </a:pPr>
          <a:r>
            <a:rPr lang="fr-FR" b="1" i="0" dirty="0"/>
            <a:t>Sprints mal dimensionnés</a:t>
          </a:r>
          <a:r>
            <a:rPr lang="fr-FR" b="0" i="0" dirty="0"/>
            <a:t> </a:t>
          </a:r>
        </a:p>
      </dgm:t>
    </dgm:pt>
    <dgm:pt modelId="{E67FCA8F-5900-482A-BDE9-3AB859BCA548}" type="parTrans" cxnId="{C68CE1A4-E05D-4FEC-9B77-3B5E4460B1AC}">
      <dgm:prSet/>
      <dgm:spPr/>
      <dgm:t>
        <a:bodyPr/>
        <a:lstStyle/>
        <a:p>
          <a:endParaRPr lang="en-US"/>
        </a:p>
      </dgm:t>
    </dgm:pt>
    <dgm:pt modelId="{57AD2A24-5346-4D2C-B6FE-220145F2EF9C}" type="sibTrans" cxnId="{C68CE1A4-E05D-4FEC-9B77-3B5E4460B1AC}">
      <dgm:prSet/>
      <dgm:spPr/>
      <dgm:t>
        <a:bodyPr/>
        <a:lstStyle/>
        <a:p>
          <a:endParaRPr lang="en-US"/>
        </a:p>
      </dgm:t>
    </dgm:pt>
    <dgm:pt modelId="{8AA4B2CE-E4E3-46DE-ABF3-3FFAD478A7BC}">
      <dgm:prSet/>
      <dgm:spPr/>
      <dgm:t>
        <a:bodyPr/>
        <a:lstStyle/>
        <a:p>
          <a:pPr>
            <a:buNone/>
          </a:pPr>
          <a:r>
            <a:rPr lang="fr-FR" b="1" i="0" dirty="0"/>
            <a:t>Mauvaise compréhension des rôles</a:t>
          </a:r>
          <a:endParaRPr lang="fr-FR" b="0" i="0" dirty="0"/>
        </a:p>
      </dgm:t>
    </dgm:pt>
    <dgm:pt modelId="{71F041E6-EB09-4BF7-B8A6-394E7934EC24}" type="parTrans" cxnId="{6411795D-6E8D-4B47-9FCF-194BE3DB23AE}">
      <dgm:prSet/>
      <dgm:spPr/>
      <dgm:t>
        <a:bodyPr/>
        <a:lstStyle/>
        <a:p>
          <a:endParaRPr lang="en-US"/>
        </a:p>
      </dgm:t>
    </dgm:pt>
    <dgm:pt modelId="{C13CA09C-318D-47B5-8124-8C9D8414AC96}" type="sibTrans" cxnId="{6411795D-6E8D-4B47-9FCF-194BE3DB23AE}">
      <dgm:prSet/>
      <dgm:spPr/>
      <dgm:t>
        <a:bodyPr/>
        <a:lstStyle/>
        <a:p>
          <a:endParaRPr lang="en-US"/>
        </a:p>
      </dgm:t>
    </dgm:pt>
    <dgm:pt modelId="{317D9051-CD7F-40A7-83CB-0A66D819F024}">
      <dgm:prSet/>
      <dgm:spPr/>
      <dgm:t>
        <a:bodyPr/>
        <a:lstStyle/>
        <a:p>
          <a:pPr>
            <a:buNone/>
          </a:pPr>
          <a:r>
            <a:rPr lang="fr-FR" b="1" i="0" dirty="0"/>
            <a:t>Rituels détournés</a:t>
          </a:r>
          <a:endParaRPr lang="fr-FR" b="0" i="0" dirty="0"/>
        </a:p>
      </dgm:t>
    </dgm:pt>
    <dgm:pt modelId="{B27FF110-BD3B-461E-97E0-461736126803}" type="parTrans" cxnId="{5E53F95A-BF78-4B76-8101-C11E9E270EDE}">
      <dgm:prSet/>
      <dgm:spPr/>
      <dgm:t>
        <a:bodyPr/>
        <a:lstStyle/>
        <a:p>
          <a:endParaRPr lang="en-US"/>
        </a:p>
      </dgm:t>
    </dgm:pt>
    <dgm:pt modelId="{D8226932-8829-4DBF-BBAC-E02D64DD2AC7}" type="sibTrans" cxnId="{5E53F95A-BF78-4B76-8101-C11E9E270EDE}">
      <dgm:prSet/>
      <dgm:spPr/>
      <dgm:t>
        <a:bodyPr/>
        <a:lstStyle/>
        <a:p>
          <a:endParaRPr lang="en-US"/>
        </a:p>
      </dgm:t>
    </dgm:pt>
    <dgm:pt modelId="{99638DA5-D5B3-491F-B55C-7447681600BE}">
      <dgm:prSet/>
      <dgm:spPr/>
      <dgm:t>
        <a:bodyPr/>
        <a:lstStyle/>
        <a:p>
          <a:pPr>
            <a:buNone/>
          </a:pPr>
          <a:r>
            <a:rPr lang="fr-FR" b="1" i="0" dirty="0"/>
            <a:t>Manque </a:t>
          </a:r>
          <a:r>
            <a:rPr lang="fr-FR" b="1" i="0"/>
            <a:t>de discipline</a:t>
          </a:r>
          <a:endParaRPr lang="fr-FR" b="0" i="0" dirty="0"/>
        </a:p>
      </dgm:t>
    </dgm:pt>
    <dgm:pt modelId="{BEE284A6-3362-4C38-B5CC-BC0D04568FB8}" type="parTrans" cxnId="{2B78B9BD-AA82-4FB4-87D3-8FD73D8D61EE}">
      <dgm:prSet/>
      <dgm:spPr/>
      <dgm:t>
        <a:bodyPr/>
        <a:lstStyle/>
        <a:p>
          <a:endParaRPr lang="en-US"/>
        </a:p>
      </dgm:t>
    </dgm:pt>
    <dgm:pt modelId="{C1B3D4CC-8C7D-4A5A-B427-E6AFD8110773}" type="sibTrans" cxnId="{2B78B9BD-AA82-4FB4-87D3-8FD73D8D61EE}">
      <dgm:prSet/>
      <dgm:spPr/>
      <dgm:t>
        <a:bodyPr/>
        <a:lstStyle/>
        <a:p>
          <a:endParaRPr lang="en-US"/>
        </a:p>
      </dgm:t>
    </dgm:pt>
    <dgm:pt modelId="{C149F36F-EA5D-44B6-AD77-76F260F86B0D}" type="pres">
      <dgm:prSet presAssocID="{202012CE-4C2A-436F-866C-B321DECEE4F0}" presName="linear" presStyleCnt="0">
        <dgm:presLayoutVars>
          <dgm:animLvl val="lvl"/>
          <dgm:resizeHandles val="exact"/>
        </dgm:presLayoutVars>
      </dgm:prSet>
      <dgm:spPr/>
    </dgm:pt>
    <dgm:pt modelId="{3CBCA66B-ABB9-4D5B-A823-5041407276A0}" type="pres">
      <dgm:prSet presAssocID="{B9F6539A-8658-4AC8-AD25-87EE7E654358}" presName="parentText" presStyleLbl="node1" presStyleIdx="0" presStyleCnt="6" custLinFactNeighborX="1330" custLinFactNeighborY="30124">
        <dgm:presLayoutVars>
          <dgm:chMax val="0"/>
          <dgm:bulletEnabled val="1"/>
        </dgm:presLayoutVars>
      </dgm:prSet>
      <dgm:spPr/>
    </dgm:pt>
    <dgm:pt modelId="{4E7E23E8-CE67-4F01-A19D-1EA5AE4C5B36}" type="pres">
      <dgm:prSet presAssocID="{7A3CEC00-D5F3-4FD8-AA77-44E9EFC697C1}" presName="spacer" presStyleCnt="0"/>
      <dgm:spPr/>
    </dgm:pt>
    <dgm:pt modelId="{C50102E9-B96E-4F85-BB23-4FFEBC847971}" type="pres">
      <dgm:prSet presAssocID="{0B1E726A-4B69-43DF-90FD-67D902925630}" presName="parentText" presStyleLbl="node1" presStyleIdx="1" presStyleCnt="6" custLinFactNeighborY="30124">
        <dgm:presLayoutVars>
          <dgm:chMax val="0"/>
          <dgm:bulletEnabled val="1"/>
        </dgm:presLayoutVars>
      </dgm:prSet>
      <dgm:spPr/>
    </dgm:pt>
    <dgm:pt modelId="{77AE2D5A-64BF-4721-B7E8-807855D79ECD}" type="pres">
      <dgm:prSet presAssocID="{94287684-1FAA-4AF5-A909-0D4A6894257D}" presName="spacer" presStyleCnt="0"/>
      <dgm:spPr/>
    </dgm:pt>
    <dgm:pt modelId="{FE77F85C-E74B-44F3-9E17-482B062CE2AC}" type="pres">
      <dgm:prSet presAssocID="{8AA4B2CE-E4E3-46DE-ABF3-3FFAD478A7BC}" presName="parentText" presStyleLbl="node1" presStyleIdx="2" presStyleCnt="6" custLinFactNeighborY="30124">
        <dgm:presLayoutVars>
          <dgm:chMax val="0"/>
          <dgm:bulletEnabled val="1"/>
        </dgm:presLayoutVars>
      </dgm:prSet>
      <dgm:spPr/>
    </dgm:pt>
    <dgm:pt modelId="{5710014E-D63F-4C74-86BF-3452BF2810B4}" type="pres">
      <dgm:prSet presAssocID="{C13CA09C-318D-47B5-8124-8C9D8414AC96}" presName="spacer" presStyleCnt="0"/>
      <dgm:spPr/>
    </dgm:pt>
    <dgm:pt modelId="{DB1DB580-8D0C-47C0-A057-E5653B562D96}" type="pres">
      <dgm:prSet presAssocID="{23FFD971-5423-451B-8307-71AFFC69102A}" presName="parentText" presStyleLbl="node1" presStyleIdx="3" presStyleCnt="6" custLinFactNeighborY="30124">
        <dgm:presLayoutVars>
          <dgm:chMax val="0"/>
          <dgm:bulletEnabled val="1"/>
        </dgm:presLayoutVars>
      </dgm:prSet>
      <dgm:spPr/>
    </dgm:pt>
    <dgm:pt modelId="{AD0A7EBD-97CB-458E-BB95-3975FEE2CB65}" type="pres">
      <dgm:prSet presAssocID="{57AD2A24-5346-4D2C-B6FE-220145F2EF9C}" presName="spacer" presStyleCnt="0"/>
      <dgm:spPr/>
    </dgm:pt>
    <dgm:pt modelId="{1D7D8802-EB34-420A-AC6C-7DACFDE108C3}" type="pres">
      <dgm:prSet presAssocID="{317D9051-CD7F-40A7-83CB-0A66D819F024}" presName="parentText" presStyleLbl="node1" presStyleIdx="4" presStyleCnt="6">
        <dgm:presLayoutVars>
          <dgm:chMax val="0"/>
          <dgm:bulletEnabled val="1"/>
        </dgm:presLayoutVars>
      </dgm:prSet>
      <dgm:spPr/>
    </dgm:pt>
    <dgm:pt modelId="{6D57046E-4F52-4812-AC24-52B2A1FE048A}" type="pres">
      <dgm:prSet presAssocID="{D8226932-8829-4DBF-BBAC-E02D64DD2AC7}" presName="spacer" presStyleCnt="0"/>
      <dgm:spPr/>
    </dgm:pt>
    <dgm:pt modelId="{CEE215E8-5FC2-4802-8901-798D734F530E}" type="pres">
      <dgm:prSet presAssocID="{99638DA5-D5B3-491F-B55C-7447681600BE}" presName="parentText" presStyleLbl="node1" presStyleIdx="5" presStyleCnt="6">
        <dgm:presLayoutVars>
          <dgm:chMax val="0"/>
          <dgm:bulletEnabled val="1"/>
        </dgm:presLayoutVars>
      </dgm:prSet>
      <dgm:spPr/>
    </dgm:pt>
  </dgm:ptLst>
  <dgm:cxnLst>
    <dgm:cxn modelId="{B7642201-6376-4085-97ED-884172A95012}" srcId="{202012CE-4C2A-436F-866C-B321DECEE4F0}" destId="{B9F6539A-8658-4AC8-AD25-87EE7E654358}" srcOrd="0" destOrd="0" parTransId="{1D2B2455-762B-4672-B64E-0871FD14077F}" sibTransId="{7A3CEC00-D5F3-4FD8-AA77-44E9EFC697C1}"/>
    <dgm:cxn modelId="{6411795D-6E8D-4B47-9FCF-194BE3DB23AE}" srcId="{202012CE-4C2A-436F-866C-B321DECEE4F0}" destId="{8AA4B2CE-E4E3-46DE-ABF3-3FFAD478A7BC}" srcOrd="2" destOrd="0" parTransId="{71F041E6-EB09-4BF7-B8A6-394E7934EC24}" sibTransId="{C13CA09C-318D-47B5-8124-8C9D8414AC96}"/>
    <dgm:cxn modelId="{024EDA4C-A605-494E-9514-335123EAC3BE}" type="presOf" srcId="{8AA4B2CE-E4E3-46DE-ABF3-3FFAD478A7BC}" destId="{FE77F85C-E74B-44F3-9E17-482B062CE2AC}" srcOrd="0" destOrd="0" presId="urn:microsoft.com/office/officeart/2005/8/layout/vList2"/>
    <dgm:cxn modelId="{A8DBE44E-AF06-40FB-B7C6-E06CA6A90EC9}" type="presOf" srcId="{23FFD971-5423-451B-8307-71AFFC69102A}" destId="{DB1DB580-8D0C-47C0-A057-E5653B562D96}" srcOrd="0" destOrd="0" presId="urn:microsoft.com/office/officeart/2005/8/layout/vList2"/>
    <dgm:cxn modelId="{3EE19458-625C-437B-8C59-27533EB2A087}" type="presOf" srcId="{99638DA5-D5B3-491F-B55C-7447681600BE}" destId="{CEE215E8-5FC2-4802-8901-798D734F530E}" srcOrd="0" destOrd="0" presId="urn:microsoft.com/office/officeart/2005/8/layout/vList2"/>
    <dgm:cxn modelId="{5E53F95A-BF78-4B76-8101-C11E9E270EDE}" srcId="{202012CE-4C2A-436F-866C-B321DECEE4F0}" destId="{317D9051-CD7F-40A7-83CB-0A66D819F024}" srcOrd="4" destOrd="0" parTransId="{B27FF110-BD3B-461E-97E0-461736126803}" sibTransId="{D8226932-8829-4DBF-BBAC-E02D64DD2AC7}"/>
    <dgm:cxn modelId="{DFBD5896-744A-463A-9D99-44C2CF89F2D1}" type="presOf" srcId="{202012CE-4C2A-436F-866C-B321DECEE4F0}" destId="{C149F36F-EA5D-44B6-AD77-76F260F86B0D}" srcOrd="0" destOrd="0" presId="urn:microsoft.com/office/officeart/2005/8/layout/vList2"/>
    <dgm:cxn modelId="{C80E2098-E07C-4D08-8FCF-C9431F6D7C1F}" srcId="{202012CE-4C2A-436F-866C-B321DECEE4F0}" destId="{0B1E726A-4B69-43DF-90FD-67D902925630}" srcOrd="1" destOrd="0" parTransId="{2860054C-BCCA-4230-A8E6-D9D86066243B}" sibTransId="{94287684-1FAA-4AF5-A909-0D4A6894257D}"/>
    <dgm:cxn modelId="{C68CE1A4-E05D-4FEC-9B77-3B5E4460B1AC}" srcId="{202012CE-4C2A-436F-866C-B321DECEE4F0}" destId="{23FFD971-5423-451B-8307-71AFFC69102A}" srcOrd="3" destOrd="0" parTransId="{E67FCA8F-5900-482A-BDE9-3AB859BCA548}" sibTransId="{57AD2A24-5346-4D2C-B6FE-220145F2EF9C}"/>
    <dgm:cxn modelId="{2B78B9BD-AA82-4FB4-87D3-8FD73D8D61EE}" srcId="{202012CE-4C2A-436F-866C-B321DECEE4F0}" destId="{99638DA5-D5B3-491F-B55C-7447681600BE}" srcOrd="5" destOrd="0" parTransId="{BEE284A6-3362-4C38-B5CC-BC0D04568FB8}" sibTransId="{C1B3D4CC-8C7D-4A5A-B427-E6AFD8110773}"/>
    <dgm:cxn modelId="{CE89FCC9-9639-4986-B067-F4F51796FFE1}" type="presOf" srcId="{B9F6539A-8658-4AC8-AD25-87EE7E654358}" destId="{3CBCA66B-ABB9-4D5B-A823-5041407276A0}" srcOrd="0" destOrd="0" presId="urn:microsoft.com/office/officeart/2005/8/layout/vList2"/>
    <dgm:cxn modelId="{B12A36E5-B17D-4849-8F59-6457943CE557}" type="presOf" srcId="{317D9051-CD7F-40A7-83CB-0A66D819F024}" destId="{1D7D8802-EB34-420A-AC6C-7DACFDE108C3}" srcOrd="0" destOrd="0" presId="urn:microsoft.com/office/officeart/2005/8/layout/vList2"/>
    <dgm:cxn modelId="{E94F74FA-35D5-4ACB-9E55-3EE8576E2F6A}" type="presOf" srcId="{0B1E726A-4B69-43DF-90FD-67D902925630}" destId="{C50102E9-B96E-4F85-BB23-4FFEBC847971}" srcOrd="0" destOrd="0" presId="urn:microsoft.com/office/officeart/2005/8/layout/vList2"/>
    <dgm:cxn modelId="{D828FE6E-439B-41B7-94D8-0FACC17FEE85}" type="presParOf" srcId="{C149F36F-EA5D-44B6-AD77-76F260F86B0D}" destId="{3CBCA66B-ABB9-4D5B-A823-5041407276A0}" srcOrd="0" destOrd="0" presId="urn:microsoft.com/office/officeart/2005/8/layout/vList2"/>
    <dgm:cxn modelId="{54DA11D5-1868-45E9-B834-33A4ED8D2C68}" type="presParOf" srcId="{C149F36F-EA5D-44B6-AD77-76F260F86B0D}" destId="{4E7E23E8-CE67-4F01-A19D-1EA5AE4C5B36}" srcOrd="1" destOrd="0" presId="urn:microsoft.com/office/officeart/2005/8/layout/vList2"/>
    <dgm:cxn modelId="{9B543142-30A8-4C63-A038-13D19415DFC6}" type="presParOf" srcId="{C149F36F-EA5D-44B6-AD77-76F260F86B0D}" destId="{C50102E9-B96E-4F85-BB23-4FFEBC847971}" srcOrd="2" destOrd="0" presId="urn:microsoft.com/office/officeart/2005/8/layout/vList2"/>
    <dgm:cxn modelId="{38DEB29F-94D6-427A-B21B-BE7395DE48D6}" type="presParOf" srcId="{C149F36F-EA5D-44B6-AD77-76F260F86B0D}" destId="{77AE2D5A-64BF-4721-B7E8-807855D79ECD}" srcOrd="3" destOrd="0" presId="urn:microsoft.com/office/officeart/2005/8/layout/vList2"/>
    <dgm:cxn modelId="{93FF80A4-98B7-4FDE-88AF-6264B587996E}" type="presParOf" srcId="{C149F36F-EA5D-44B6-AD77-76F260F86B0D}" destId="{FE77F85C-E74B-44F3-9E17-482B062CE2AC}" srcOrd="4" destOrd="0" presId="urn:microsoft.com/office/officeart/2005/8/layout/vList2"/>
    <dgm:cxn modelId="{8E3B298A-006F-4068-B1B3-B5856EB6C339}" type="presParOf" srcId="{C149F36F-EA5D-44B6-AD77-76F260F86B0D}" destId="{5710014E-D63F-4C74-86BF-3452BF2810B4}" srcOrd="5" destOrd="0" presId="urn:microsoft.com/office/officeart/2005/8/layout/vList2"/>
    <dgm:cxn modelId="{9A53C82E-6205-493F-BAFA-830F103435BC}" type="presParOf" srcId="{C149F36F-EA5D-44B6-AD77-76F260F86B0D}" destId="{DB1DB580-8D0C-47C0-A057-E5653B562D96}" srcOrd="6" destOrd="0" presId="urn:microsoft.com/office/officeart/2005/8/layout/vList2"/>
    <dgm:cxn modelId="{B4925B14-1AFF-4F14-9551-64910A74B202}" type="presParOf" srcId="{C149F36F-EA5D-44B6-AD77-76F260F86B0D}" destId="{AD0A7EBD-97CB-458E-BB95-3975FEE2CB65}" srcOrd="7" destOrd="0" presId="urn:microsoft.com/office/officeart/2005/8/layout/vList2"/>
    <dgm:cxn modelId="{E9D598D6-FDC2-4E76-8080-F2D3180CF70B}" type="presParOf" srcId="{C149F36F-EA5D-44B6-AD77-76F260F86B0D}" destId="{1D7D8802-EB34-420A-AC6C-7DACFDE108C3}" srcOrd="8" destOrd="0" presId="urn:microsoft.com/office/officeart/2005/8/layout/vList2"/>
    <dgm:cxn modelId="{AD2419F4-3C1E-40E3-8529-E911BE2017E5}" type="presParOf" srcId="{C149F36F-EA5D-44B6-AD77-76F260F86B0D}" destId="{6D57046E-4F52-4812-AC24-52B2A1FE048A}" srcOrd="9" destOrd="0" presId="urn:microsoft.com/office/officeart/2005/8/layout/vList2"/>
    <dgm:cxn modelId="{483C5B48-ECAC-440A-A62C-6FF5D8D8F16F}" type="presParOf" srcId="{C149F36F-EA5D-44B6-AD77-76F260F86B0D}" destId="{CEE215E8-5FC2-4802-8901-798D734F530E}"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8D26A-034B-4F3D-BA4F-C1E1FBDC3CB8}">
      <dsp:nvSpPr>
        <dsp:cNvPr id="0" name=""/>
        <dsp:cNvSpPr/>
      </dsp:nvSpPr>
      <dsp:spPr>
        <a:xfrm rot="21045356">
          <a:off x="1041737" y="-66385"/>
          <a:ext cx="3682660" cy="3593611"/>
        </a:xfrm>
        <a:prstGeom prst="circularArrow">
          <a:avLst>
            <a:gd name="adj1" fmla="val 4668"/>
            <a:gd name="adj2" fmla="val 272909"/>
            <a:gd name="adj3" fmla="val 13022808"/>
            <a:gd name="adj4" fmla="val 17901731"/>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0FB325-E6D3-4916-A12E-D82169D5968E}">
      <dsp:nvSpPr>
        <dsp:cNvPr id="0" name=""/>
        <dsp:cNvSpPr/>
      </dsp:nvSpPr>
      <dsp:spPr>
        <a:xfrm>
          <a:off x="1745607" y="0"/>
          <a:ext cx="2274920" cy="1137460"/>
        </a:xfrm>
        <a:prstGeom prst="round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Sprint Planning</a:t>
          </a:r>
        </a:p>
      </dsp:txBody>
      <dsp:txXfrm>
        <a:off x="1801133" y="55526"/>
        <a:ext cx="2163868" cy="1026408"/>
      </dsp:txXfrm>
    </dsp:sp>
    <dsp:sp modelId="{232E62AB-4CB9-41C9-BA08-F2AFEDEA3A20}">
      <dsp:nvSpPr>
        <dsp:cNvPr id="0" name=""/>
        <dsp:cNvSpPr/>
      </dsp:nvSpPr>
      <dsp:spPr>
        <a:xfrm>
          <a:off x="3035952" y="1291314"/>
          <a:ext cx="2274920" cy="1137460"/>
        </a:xfrm>
        <a:prstGeom prst="round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Sprint</a:t>
          </a:r>
        </a:p>
      </dsp:txBody>
      <dsp:txXfrm>
        <a:off x="3091478" y="1346840"/>
        <a:ext cx="2163868" cy="1026408"/>
      </dsp:txXfrm>
    </dsp:sp>
    <dsp:sp modelId="{B32F4E24-14BD-464F-80D3-663C1EB22F05}">
      <dsp:nvSpPr>
        <dsp:cNvPr id="0" name=""/>
        <dsp:cNvSpPr/>
      </dsp:nvSpPr>
      <dsp:spPr>
        <a:xfrm>
          <a:off x="1745607" y="2581659"/>
          <a:ext cx="2274920" cy="1137460"/>
        </a:xfrm>
        <a:prstGeom prst="round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Sprint Review</a:t>
          </a:r>
        </a:p>
      </dsp:txBody>
      <dsp:txXfrm>
        <a:off x="1801133" y="2637185"/>
        <a:ext cx="2163868" cy="1026408"/>
      </dsp:txXfrm>
    </dsp:sp>
    <dsp:sp modelId="{605FC167-4ECA-4570-937A-814F6B9018F7}">
      <dsp:nvSpPr>
        <dsp:cNvPr id="0" name=""/>
        <dsp:cNvSpPr/>
      </dsp:nvSpPr>
      <dsp:spPr>
        <a:xfrm>
          <a:off x="455262" y="1291314"/>
          <a:ext cx="2274920" cy="1137460"/>
        </a:xfrm>
        <a:prstGeom prst="round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Sprint Retrospective</a:t>
          </a:r>
        </a:p>
      </dsp:txBody>
      <dsp:txXfrm>
        <a:off x="510788" y="1346840"/>
        <a:ext cx="2163868" cy="10264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8D26A-034B-4F3D-BA4F-C1E1FBDC3CB8}">
      <dsp:nvSpPr>
        <dsp:cNvPr id="0" name=""/>
        <dsp:cNvSpPr/>
      </dsp:nvSpPr>
      <dsp:spPr>
        <a:xfrm rot="21045356">
          <a:off x="1041737" y="-66385"/>
          <a:ext cx="3682660" cy="3593611"/>
        </a:xfrm>
        <a:prstGeom prst="circularArrow">
          <a:avLst>
            <a:gd name="adj1" fmla="val 4668"/>
            <a:gd name="adj2" fmla="val 272909"/>
            <a:gd name="adj3" fmla="val 13022808"/>
            <a:gd name="adj4" fmla="val 17901731"/>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0FB325-E6D3-4916-A12E-D82169D5968E}">
      <dsp:nvSpPr>
        <dsp:cNvPr id="0" name=""/>
        <dsp:cNvSpPr/>
      </dsp:nvSpPr>
      <dsp:spPr>
        <a:xfrm>
          <a:off x="1745607" y="0"/>
          <a:ext cx="2274920" cy="1137460"/>
        </a:xfrm>
        <a:prstGeom prst="roundRect">
          <a:avLst/>
        </a:prstGeom>
        <a:solidFill>
          <a:schemeClr val="accent3"/>
        </a:soli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Sprint Planning</a:t>
          </a:r>
        </a:p>
      </dsp:txBody>
      <dsp:txXfrm>
        <a:off x="1801133" y="55526"/>
        <a:ext cx="2163868" cy="1026408"/>
      </dsp:txXfrm>
    </dsp:sp>
    <dsp:sp modelId="{232E62AB-4CB9-41C9-BA08-F2AFEDEA3A20}">
      <dsp:nvSpPr>
        <dsp:cNvPr id="0" name=""/>
        <dsp:cNvSpPr/>
      </dsp:nvSpPr>
      <dsp:spPr>
        <a:xfrm>
          <a:off x="3035952" y="1291314"/>
          <a:ext cx="2274920" cy="1137460"/>
        </a:xfrm>
        <a:prstGeom prst="roundRect">
          <a:avLst/>
        </a:prstGeom>
        <a:solidFill>
          <a:schemeClr val="accent3"/>
        </a:soli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Sprint</a:t>
          </a:r>
        </a:p>
      </dsp:txBody>
      <dsp:txXfrm>
        <a:off x="3091478" y="1346840"/>
        <a:ext cx="2163868" cy="1026408"/>
      </dsp:txXfrm>
    </dsp:sp>
    <dsp:sp modelId="{B32F4E24-14BD-464F-80D3-663C1EB22F05}">
      <dsp:nvSpPr>
        <dsp:cNvPr id="0" name=""/>
        <dsp:cNvSpPr/>
      </dsp:nvSpPr>
      <dsp:spPr>
        <a:xfrm>
          <a:off x="1745607" y="2581659"/>
          <a:ext cx="2274920" cy="1137460"/>
        </a:xfrm>
        <a:prstGeom prst="roundRect">
          <a:avLst/>
        </a:prstGeom>
        <a:solidFill>
          <a:schemeClr val="accent3"/>
        </a:soli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Sprint Review</a:t>
          </a:r>
        </a:p>
      </dsp:txBody>
      <dsp:txXfrm>
        <a:off x="1801133" y="2637185"/>
        <a:ext cx="2163868" cy="1026408"/>
      </dsp:txXfrm>
    </dsp:sp>
    <dsp:sp modelId="{605FC167-4ECA-4570-937A-814F6B9018F7}">
      <dsp:nvSpPr>
        <dsp:cNvPr id="0" name=""/>
        <dsp:cNvSpPr/>
      </dsp:nvSpPr>
      <dsp:spPr>
        <a:xfrm>
          <a:off x="455262" y="1291314"/>
          <a:ext cx="2274920" cy="1137460"/>
        </a:xfrm>
        <a:prstGeom prst="roundRect">
          <a:avLst/>
        </a:prstGeom>
        <a:solidFill>
          <a:schemeClr val="accent3"/>
        </a:soli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Sprint Retrospective</a:t>
          </a:r>
        </a:p>
      </dsp:txBody>
      <dsp:txXfrm>
        <a:off x="510788" y="1346840"/>
        <a:ext cx="2163868" cy="10264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8D26A-034B-4F3D-BA4F-C1E1FBDC3CB8}">
      <dsp:nvSpPr>
        <dsp:cNvPr id="0" name=""/>
        <dsp:cNvSpPr/>
      </dsp:nvSpPr>
      <dsp:spPr>
        <a:xfrm rot="21045356">
          <a:off x="1041737" y="-66385"/>
          <a:ext cx="3682660" cy="3593611"/>
        </a:xfrm>
        <a:prstGeom prst="circularArrow">
          <a:avLst>
            <a:gd name="adj1" fmla="val 4668"/>
            <a:gd name="adj2" fmla="val 272909"/>
            <a:gd name="adj3" fmla="val 13022808"/>
            <a:gd name="adj4" fmla="val 17901731"/>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0FB325-E6D3-4916-A12E-D82169D5968E}">
      <dsp:nvSpPr>
        <dsp:cNvPr id="0" name=""/>
        <dsp:cNvSpPr/>
      </dsp:nvSpPr>
      <dsp:spPr>
        <a:xfrm>
          <a:off x="1745607" y="0"/>
          <a:ext cx="2274920" cy="1137460"/>
        </a:xfrm>
        <a:prstGeom prst="roundRect">
          <a:avLst/>
        </a:prstGeom>
        <a:solidFill>
          <a:srgbClr val="00B050"/>
        </a:soli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Sprint Planning</a:t>
          </a:r>
        </a:p>
      </dsp:txBody>
      <dsp:txXfrm>
        <a:off x="1801133" y="55526"/>
        <a:ext cx="2163868" cy="1026408"/>
      </dsp:txXfrm>
    </dsp:sp>
    <dsp:sp modelId="{232E62AB-4CB9-41C9-BA08-F2AFEDEA3A20}">
      <dsp:nvSpPr>
        <dsp:cNvPr id="0" name=""/>
        <dsp:cNvSpPr/>
      </dsp:nvSpPr>
      <dsp:spPr>
        <a:xfrm>
          <a:off x="3035952" y="1291314"/>
          <a:ext cx="2274920" cy="1137460"/>
        </a:xfrm>
        <a:prstGeom prst="roundRect">
          <a:avLst/>
        </a:prstGeom>
        <a:solidFill>
          <a:schemeClr val="accent3"/>
        </a:soli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Sprint</a:t>
          </a:r>
        </a:p>
      </dsp:txBody>
      <dsp:txXfrm>
        <a:off x="3091478" y="1346840"/>
        <a:ext cx="2163868" cy="1026408"/>
      </dsp:txXfrm>
    </dsp:sp>
    <dsp:sp modelId="{B32F4E24-14BD-464F-80D3-663C1EB22F05}">
      <dsp:nvSpPr>
        <dsp:cNvPr id="0" name=""/>
        <dsp:cNvSpPr/>
      </dsp:nvSpPr>
      <dsp:spPr>
        <a:xfrm>
          <a:off x="1745607" y="2581659"/>
          <a:ext cx="2274920" cy="1137460"/>
        </a:xfrm>
        <a:prstGeom prst="roundRect">
          <a:avLst/>
        </a:prstGeom>
        <a:solidFill>
          <a:schemeClr val="accent3"/>
        </a:soli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Sprint Review</a:t>
          </a:r>
        </a:p>
      </dsp:txBody>
      <dsp:txXfrm>
        <a:off x="1801133" y="2637185"/>
        <a:ext cx="2163868" cy="1026408"/>
      </dsp:txXfrm>
    </dsp:sp>
    <dsp:sp modelId="{605FC167-4ECA-4570-937A-814F6B9018F7}">
      <dsp:nvSpPr>
        <dsp:cNvPr id="0" name=""/>
        <dsp:cNvSpPr/>
      </dsp:nvSpPr>
      <dsp:spPr>
        <a:xfrm>
          <a:off x="455262" y="1291314"/>
          <a:ext cx="2274920" cy="1137460"/>
        </a:xfrm>
        <a:prstGeom prst="roundRect">
          <a:avLst/>
        </a:prstGeom>
        <a:solidFill>
          <a:schemeClr val="accent3"/>
        </a:soli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Sprint Retrospective</a:t>
          </a:r>
        </a:p>
      </dsp:txBody>
      <dsp:txXfrm>
        <a:off x="510788" y="1346840"/>
        <a:ext cx="2163868" cy="10264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8D26A-034B-4F3D-BA4F-C1E1FBDC3CB8}">
      <dsp:nvSpPr>
        <dsp:cNvPr id="0" name=""/>
        <dsp:cNvSpPr/>
      </dsp:nvSpPr>
      <dsp:spPr>
        <a:xfrm rot="21045356">
          <a:off x="1041737" y="-66385"/>
          <a:ext cx="3682660" cy="3593611"/>
        </a:xfrm>
        <a:prstGeom prst="circularArrow">
          <a:avLst>
            <a:gd name="adj1" fmla="val 4668"/>
            <a:gd name="adj2" fmla="val 272909"/>
            <a:gd name="adj3" fmla="val 13022808"/>
            <a:gd name="adj4" fmla="val 17901731"/>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0FB325-E6D3-4916-A12E-D82169D5968E}">
      <dsp:nvSpPr>
        <dsp:cNvPr id="0" name=""/>
        <dsp:cNvSpPr/>
      </dsp:nvSpPr>
      <dsp:spPr>
        <a:xfrm>
          <a:off x="1745607" y="0"/>
          <a:ext cx="2274920" cy="1137460"/>
        </a:xfrm>
        <a:prstGeom prst="roundRect">
          <a:avLst/>
        </a:prstGeom>
        <a:solidFill>
          <a:schemeClr val="accent3"/>
        </a:soli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Sprint Planning</a:t>
          </a:r>
        </a:p>
      </dsp:txBody>
      <dsp:txXfrm>
        <a:off x="1801133" y="55526"/>
        <a:ext cx="2163868" cy="1026408"/>
      </dsp:txXfrm>
    </dsp:sp>
    <dsp:sp modelId="{232E62AB-4CB9-41C9-BA08-F2AFEDEA3A20}">
      <dsp:nvSpPr>
        <dsp:cNvPr id="0" name=""/>
        <dsp:cNvSpPr/>
      </dsp:nvSpPr>
      <dsp:spPr>
        <a:xfrm>
          <a:off x="3035952" y="1291314"/>
          <a:ext cx="2274920" cy="1137460"/>
        </a:xfrm>
        <a:prstGeom prst="roundRect">
          <a:avLst/>
        </a:prstGeom>
        <a:solidFill>
          <a:srgbClr val="00B050"/>
        </a:soli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Sprint</a:t>
          </a:r>
        </a:p>
      </dsp:txBody>
      <dsp:txXfrm>
        <a:off x="3091478" y="1346840"/>
        <a:ext cx="2163868" cy="1026408"/>
      </dsp:txXfrm>
    </dsp:sp>
    <dsp:sp modelId="{B32F4E24-14BD-464F-80D3-663C1EB22F05}">
      <dsp:nvSpPr>
        <dsp:cNvPr id="0" name=""/>
        <dsp:cNvSpPr/>
      </dsp:nvSpPr>
      <dsp:spPr>
        <a:xfrm>
          <a:off x="1745607" y="2581659"/>
          <a:ext cx="2274920" cy="1137460"/>
        </a:xfrm>
        <a:prstGeom prst="roundRect">
          <a:avLst/>
        </a:prstGeom>
        <a:solidFill>
          <a:schemeClr val="accent3"/>
        </a:soli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Sprint Review</a:t>
          </a:r>
        </a:p>
      </dsp:txBody>
      <dsp:txXfrm>
        <a:off x="1801133" y="2637185"/>
        <a:ext cx="2163868" cy="1026408"/>
      </dsp:txXfrm>
    </dsp:sp>
    <dsp:sp modelId="{605FC167-4ECA-4570-937A-814F6B9018F7}">
      <dsp:nvSpPr>
        <dsp:cNvPr id="0" name=""/>
        <dsp:cNvSpPr/>
      </dsp:nvSpPr>
      <dsp:spPr>
        <a:xfrm>
          <a:off x="455262" y="1291314"/>
          <a:ext cx="2274920" cy="1137460"/>
        </a:xfrm>
        <a:prstGeom prst="roundRect">
          <a:avLst/>
        </a:prstGeom>
        <a:solidFill>
          <a:schemeClr val="accent3"/>
        </a:soli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Sprint Retrospective</a:t>
          </a:r>
        </a:p>
      </dsp:txBody>
      <dsp:txXfrm>
        <a:off x="510788" y="1346840"/>
        <a:ext cx="2163868" cy="10264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8D26A-034B-4F3D-BA4F-C1E1FBDC3CB8}">
      <dsp:nvSpPr>
        <dsp:cNvPr id="0" name=""/>
        <dsp:cNvSpPr/>
      </dsp:nvSpPr>
      <dsp:spPr>
        <a:xfrm rot="21045356">
          <a:off x="1041737" y="-66385"/>
          <a:ext cx="3682660" cy="3593611"/>
        </a:xfrm>
        <a:prstGeom prst="circularArrow">
          <a:avLst>
            <a:gd name="adj1" fmla="val 4668"/>
            <a:gd name="adj2" fmla="val 272909"/>
            <a:gd name="adj3" fmla="val 13022808"/>
            <a:gd name="adj4" fmla="val 17901731"/>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0FB325-E6D3-4916-A12E-D82169D5968E}">
      <dsp:nvSpPr>
        <dsp:cNvPr id="0" name=""/>
        <dsp:cNvSpPr/>
      </dsp:nvSpPr>
      <dsp:spPr>
        <a:xfrm>
          <a:off x="1745607" y="0"/>
          <a:ext cx="2274920" cy="1137460"/>
        </a:xfrm>
        <a:prstGeom prst="roundRect">
          <a:avLst/>
        </a:prstGeom>
        <a:solidFill>
          <a:schemeClr val="accent3"/>
        </a:soli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Sprint Planning</a:t>
          </a:r>
        </a:p>
      </dsp:txBody>
      <dsp:txXfrm>
        <a:off x="1801133" y="55526"/>
        <a:ext cx="2163868" cy="1026408"/>
      </dsp:txXfrm>
    </dsp:sp>
    <dsp:sp modelId="{232E62AB-4CB9-41C9-BA08-F2AFEDEA3A20}">
      <dsp:nvSpPr>
        <dsp:cNvPr id="0" name=""/>
        <dsp:cNvSpPr/>
      </dsp:nvSpPr>
      <dsp:spPr>
        <a:xfrm>
          <a:off x="3035952" y="1291314"/>
          <a:ext cx="2274920" cy="1137460"/>
        </a:xfrm>
        <a:prstGeom prst="roundRect">
          <a:avLst/>
        </a:prstGeom>
        <a:solidFill>
          <a:schemeClr val="bg2">
            <a:lumMod val="75000"/>
          </a:schemeClr>
        </a:soli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Sprint</a:t>
          </a:r>
        </a:p>
      </dsp:txBody>
      <dsp:txXfrm>
        <a:off x="3091478" y="1346840"/>
        <a:ext cx="2163868" cy="1026408"/>
      </dsp:txXfrm>
    </dsp:sp>
    <dsp:sp modelId="{B32F4E24-14BD-464F-80D3-663C1EB22F05}">
      <dsp:nvSpPr>
        <dsp:cNvPr id="0" name=""/>
        <dsp:cNvSpPr/>
      </dsp:nvSpPr>
      <dsp:spPr>
        <a:xfrm>
          <a:off x="1745607" y="2581659"/>
          <a:ext cx="2274920" cy="1137460"/>
        </a:xfrm>
        <a:prstGeom prst="roundRect">
          <a:avLst/>
        </a:prstGeom>
        <a:solidFill>
          <a:srgbClr val="00B050"/>
        </a:soli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Sprint Review</a:t>
          </a:r>
        </a:p>
      </dsp:txBody>
      <dsp:txXfrm>
        <a:off x="1801133" y="2637185"/>
        <a:ext cx="2163868" cy="1026408"/>
      </dsp:txXfrm>
    </dsp:sp>
    <dsp:sp modelId="{605FC167-4ECA-4570-937A-814F6B9018F7}">
      <dsp:nvSpPr>
        <dsp:cNvPr id="0" name=""/>
        <dsp:cNvSpPr/>
      </dsp:nvSpPr>
      <dsp:spPr>
        <a:xfrm>
          <a:off x="455262" y="1291314"/>
          <a:ext cx="2274920" cy="1137460"/>
        </a:xfrm>
        <a:prstGeom prst="roundRect">
          <a:avLst/>
        </a:prstGeom>
        <a:solidFill>
          <a:schemeClr val="accent3"/>
        </a:soli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Sprint Retrospective</a:t>
          </a:r>
        </a:p>
      </dsp:txBody>
      <dsp:txXfrm>
        <a:off x="510788" y="1346840"/>
        <a:ext cx="2163868" cy="10264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8D26A-034B-4F3D-BA4F-C1E1FBDC3CB8}">
      <dsp:nvSpPr>
        <dsp:cNvPr id="0" name=""/>
        <dsp:cNvSpPr/>
      </dsp:nvSpPr>
      <dsp:spPr>
        <a:xfrm rot="21045356">
          <a:off x="1041737" y="-66385"/>
          <a:ext cx="3682660" cy="3593611"/>
        </a:xfrm>
        <a:prstGeom prst="circularArrow">
          <a:avLst>
            <a:gd name="adj1" fmla="val 4668"/>
            <a:gd name="adj2" fmla="val 272909"/>
            <a:gd name="adj3" fmla="val 13022808"/>
            <a:gd name="adj4" fmla="val 17901731"/>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0FB325-E6D3-4916-A12E-D82169D5968E}">
      <dsp:nvSpPr>
        <dsp:cNvPr id="0" name=""/>
        <dsp:cNvSpPr/>
      </dsp:nvSpPr>
      <dsp:spPr>
        <a:xfrm>
          <a:off x="1745607" y="0"/>
          <a:ext cx="2274920" cy="1137460"/>
        </a:xfrm>
        <a:prstGeom prst="roundRect">
          <a:avLst/>
        </a:prstGeom>
        <a:solidFill>
          <a:schemeClr val="accent3"/>
        </a:soli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Sprint Planning</a:t>
          </a:r>
        </a:p>
      </dsp:txBody>
      <dsp:txXfrm>
        <a:off x="1801133" y="55526"/>
        <a:ext cx="2163868" cy="1026408"/>
      </dsp:txXfrm>
    </dsp:sp>
    <dsp:sp modelId="{232E62AB-4CB9-41C9-BA08-F2AFEDEA3A20}">
      <dsp:nvSpPr>
        <dsp:cNvPr id="0" name=""/>
        <dsp:cNvSpPr/>
      </dsp:nvSpPr>
      <dsp:spPr>
        <a:xfrm>
          <a:off x="3035952" y="1291314"/>
          <a:ext cx="2274920" cy="1137460"/>
        </a:xfrm>
        <a:prstGeom prst="roundRect">
          <a:avLst/>
        </a:prstGeom>
        <a:solidFill>
          <a:schemeClr val="bg2">
            <a:lumMod val="75000"/>
          </a:schemeClr>
        </a:soli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Sprint</a:t>
          </a:r>
        </a:p>
      </dsp:txBody>
      <dsp:txXfrm>
        <a:off x="3091478" y="1346840"/>
        <a:ext cx="2163868" cy="1026408"/>
      </dsp:txXfrm>
    </dsp:sp>
    <dsp:sp modelId="{B32F4E24-14BD-464F-80D3-663C1EB22F05}">
      <dsp:nvSpPr>
        <dsp:cNvPr id="0" name=""/>
        <dsp:cNvSpPr/>
      </dsp:nvSpPr>
      <dsp:spPr>
        <a:xfrm>
          <a:off x="1745607" y="2581659"/>
          <a:ext cx="2274920" cy="1137460"/>
        </a:xfrm>
        <a:prstGeom prst="roundRect">
          <a:avLst/>
        </a:prstGeom>
        <a:solidFill>
          <a:schemeClr val="accent3"/>
        </a:soli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Sprint Review</a:t>
          </a:r>
        </a:p>
      </dsp:txBody>
      <dsp:txXfrm>
        <a:off x="1801133" y="2637185"/>
        <a:ext cx="2163868" cy="1026408"/>
      </dsp:txXfrm>
    </dsp:sp>
    <dsp:sp modelId="{605FC167-4ECA-4570-937A-814F6B9018F7}">
      <dsp:nvSpPr>
        <dsp:cNvPr id="0" name=""/>
        <dsp:cNvSpPr/>
      </dsp:nvSpPr>
      <dsp:spPr>
        <a:xfrm>
          <a:off x="455262" y="1291314"/>
          <a:ext cx="2274920" cy="1137460"/>
        </a:xfrm>
        <a:prstGeom prst="roundRect">
          <a:avLst/>
        </a:prstGeom>
        <a:solidFill>
          <a:srgbClr val="00B050"/>
        </a:soli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Sprint Retrospective</a:t>
          </a:r>
        </a:p>
      </dsp:txBody>
      <dsp:txXfrm>
        <a:off x="510788" y="1346840"/>
        <a:ext cx="2163868" cy="10264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8D26A-034B-4F3D-BA4F-C1E1FBDC3CB8}">
      <dsp:nvSpPr>
        <dsp:cNvPr id="0" name=""/>
        <dsp:cNvSpPr/>
      </dsp:nvSpPr>
      <dsp:spPr>
        <a:xfrm rot="21045356">
          <a:off x="1041737" y="-66385"/>
          <a:ext cx="3682660" cy="3593611"/>
        </a:xfrm>
        <a:prstGeom prst="circularArrow">
          <a:avLst>
            <a:gd name="adj1" fmla="val 4668"/>
            <a:gd name="adj2" fmla="val 272909"/>
            <a:gd name="adj3" fmla="val 13022808"/>
            <a:gd name="adj4" fmla="val 17901731"/>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0FB325-E6D3-4916-A12E-D82169D5968E}">
      <dsp:nvSpPr>
        <dsp:cNvPr id="0" name=""/>
        <dsp:cNvSpPr/>
      </dsp:nvSpPr>
      <dsp:spPr>
        <a:xfrm>
          <a:off x="1745607" y="0"/>
          <a:ext cx="2274920" cy="1137460"/>
        </a:xfrm>
        <a:prstGeom prst="round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Sprint Planning</a:t>
          </a:r>
        </a:p>
      </dsp:txBody>
      <dsp:txXfrm>
        <a:off x="1801133" y="55526"/>
        <a:ext cx="2163868" cy="1026408"/>
      </dsp:txXfrm>
    </dsp:sp>
    <dsp:sp modelId="{232E62AB-4CB9-41C9-BA08-F2AFEDEA3A20}">
      <dsp:nvSpPr>
        <dsp:cNvPr id="0" name=""/>
        <dsp:cNvSpPr/>
      </dsp:nvSpPr>
      <dsp:spPr>
        <a:xfrm>
          <a:off x="3035952" y="1291314"/>
          <a:ext cx="2274920" cy="1137460"/>
        </a:xfrm>
        <a:prstGeom prst="round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Sprint</a:t>
          </a:r>
        </a:p>
      </dsp:txBody>
      <dsp:txXfrm>
        <a:off x="3091478" y="1346840"/>
        <a:ext cx="2163868" cy="1026408"/>
      </dsp:txXfrm>
    </dsp:sp>
    <dsp:sp modelId="{B32F4E24-14BD-464F-80D3-663C1EB22F05}">
      <dsp:nvSpPr>
        <dsp:cNvPr id="0" name=""/>
        <dsp:cNvSpPr/>
      </dsp:nvSpPr>
      <dsp:spPr>
        <a:xfrm>
          <a:off x="1745607" y="2581659"/>
          <a:ext cx="2274920" cy="1137460"/>
        </a:xfrm>
        <a:prstGeom prst="round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Sprint Review</a:t>
          </a:r>
        </a:p>
      </dsp:txBody>
      <dsp:txXfrm>
        <a:off x="1801133" y="2637185"/>
        <a:ext cx="2163868" cy="1026408"/>
      </dsp:txXfrm>
    </dsp:sp>
    <dsp:sp modelId="{605FC167-4ECA-4570-937A-814F6B9018F7}">
      <dsp:nvSpPr>
        <dsp:cNvPr id="0" name=""/>
        <dsp:cNvSpPr/>
      </dsp:nvSpPr>
      <dsp:spPr>
        <a:xfrm>
          <a:off x="455262" y="1291314"/>
          <a:ext cx="2274920" cy="1137460"/>
        </a:xfrm>
        <a:prstGeom prst="round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Sprint Retrospective</a:t>
          </a:r>
        </a:p>
      </dsp:txBody>
      <dsp:txXfrm>
        <a:off x="510788" y="1346840"/>
        <a:ext cx="2163868" cy="10264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5650B-8BA1-4E50-859D-E74A0DAB8111}">
      <dsp:nvSpPr>
        <dsp:cNvPr id="0" name=""/>
        <dsp:cNvSpPr/>
      </dsp:nvSpPr>
      <dsp:spPr>
        <a:xfrm>
          <a:off x="0" y="18063"/>
          <a:ext cx="8128000" cy="8154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fr-FR" sz="3400" b="1" i="0" kern="1200" dirty="0"/>
            <a:t>Flexibilité et adaptation</a:t>
          </a:r>
          <a:endParaRPr lang="fr-FR" sz="3400" b="0" i="0" kern="1200" dirty="0"/>
        </a:p>
      </dsp:txBody>
      <dsp:txXfrm>
        <a:off x="39809" y="57872"/>
        <a:ext cx="8048382" cy="735872"/>
      </dsp:txXfrm>
    </dsp:sp>
    <dsp:sp modelId="{7E22E566-C3E2-4BE9-A0FB-43FE81A82295}">
      <dsp:nvSpPr>
        <dsp:cNvPr id="0" name=""/>
        <dsp:cNvSpPr/>
      </dsp:nvSpPr>
      <dsp:spPr>
        <a:xfrm>
          <a:off x="0" y="931473"/>
          <a:ext cx="8128000" cy="815490"/>
        </a:xfrm>
        <a:prstGeom prst="roundRect">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fr-FR" sz="3400" b="1" i="0" kern="1200" dirty="0"/>
            <a:t>Transparence totale</a:t>
          </a:r>
          <a:endParaRPr lang="fr-FR" sz="3400" b="0" i="0" kern="1200" dirty="0"/>
        </a:p>
      </dsp:txBody>
      <dsp:txXfrm>
        <a:off x="39809" y="971282"/>
        <a:ext cx="8048382" cy="735872"/>
      </dsp:txXfrm>
    </dsp:sp>
    <dsp:sp modelId="{C853B461-3E5C-4A96-9987-0A6C9BA319A1}">
      <dsp:nvSpPr>
        <dsp:cNvPr id="0" name=""/>
        <dsp:cNvSpPr/>
      </dsp:nvSpPr>
      <dsp:spPr>
        <a:xfrm>
          <a:off x="0" y="1844883"/>
          <a:ext cx="8128000" cy="815490"/>
        </a:xfrm>
        <a:prstGeom prst="roundRect">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fr-FR" sz="3400" b="1" i="0" kern="1200" dirty="0"/>
            <a:t>Livraisons fréquentes</a:t>
          </a:r>
          <a:endParaRPr lang="fr-FR" sz="3400" b="0" i="0" kern="1200" dirty="0"/>
        </a:p>
      </dsp:txBody>
      <dsp:txXfrm>
        <a:off x="39809" y="1884692"/>
        <a:ext cx="8048382" cy="735872"/>
      </dsp:txXfrm>
    </dsp:sp>
    <dsp:sp modelId="{82D69B8A-DE6B-46D8-BBFF-2BCE46037D8A}">
      <dsp:nvSpPr>
        <dsp:cNvPr id="0" name=""/>
        <dsp:cNvSpPr/>
      </dsp:nvSpPr>
      <dsp:spPr>
        <a:xfrm>
          <a:off x="0" y="2758293"/>
          <a:ext cx="8128000" cy="815490"/>
        </a:xfrm>
        <a:prstGeom prst="roundRect">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fr-FR" sz="3400" b="1" i="0" kern="1200" dirty="0"/>
            <a:t>Amélioration continue</a:t>
          </a:r>
          <a:r>
            <a:rPr lang="fr-FR" sz="3400" b="0" i="0" kern="1200" dirty="0"/>
            <a:t> </a:t>
          </a:r>
        </a:p>
      </dsp:txBody>
      <dsp:txXfrm>
        <a:off x="39809" y="2798102"/>
        <a:ext cx="8048382" cy="735872"/>
      </dsp:txXfrm>
    </dsp:sp>
    <dsp:sp modelId="{7444FB1E-DAA7-4D8B-AE58-38E9D943A8A2}">
      <dsp:nvSpPr>
        <dsp:cNvPr id="0" name=""/>
        <dsp:cNvSpPr/>
      </dsp:nvSpPr>
      <dsp:spPr>
        <a:xfrm>
          <a:off x="0" y="3671703"/>
          <a:ext cx="8128000" cy="815490"/>
        </a:xfrm>
        <a:prstGeom prst="roundRect">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fr-FR" sz="3400" b="1" i="0" kern="1200" dirty="0"/>
            <a:t>Collaboration renforcée</a:t>
          </a:r>
          <a:endParaRPr lang="fr-FR" sz="3400" b="0" i="0" kern="1200" dirty="0"/>
        </a:p>
      </dsp:txBody>
      <dsp:txXfrm>
        <a:off x="39809" y="3711512"/>
        <a:ext cx="8048382" cy="735872"/>
      </dsp:txXfrm>
    </dsp:sp>
    <dsp:sp modelId="{A5EA7C97-828E-4492-9EB0-F4FCAB502307}">
      <dsp:nvSpPr>
        <dsp:cNvPr id="0" name=""/>
        <dsp:cNvSpPr/>
      </dsp:nvSpPr>
      <dsp:spPr>
        <a:xfrm>
          <a:off x="0" y="4585113"/>
          <a:ext cx="8128000" cy="81549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fr-FR" sz="3400" b="1" i="0" kern="1200" dirty="0"/>
            <a:t>Focus sur la valeur client</a:t>
          </a:r>
          <a:r>
            <a:rPr lang="fr-FR" sz="3400" b="0" i="0" kern="1200" dirty="0"/>
            <a:t> </a:t>
          </a:r>
        </a:p>
      </dsp:txBody>
      <dsp:txXfrm>
        <a:off x="39809" y="4624922"/>
        <a:ext cx="8048382" cy="7358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CA66B-ABB9-4D5B-A823-5041407276A0}">
      <dsp:nvSpPr>
        <dsp:cNvPr id="0" name=""/>
        <dsp:cNvSpPr/>
      </dsp:nvSpPr>
      <dsp:spPr>
        <a:xfrm>
          <a:off x="0" y="47560"/>
          <a:ext cx="8128000" cy="81549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fr-FR" sz="3400" b="1" i="0" kern="1200" dirty="0"/>
            <a:t>Résistance au changement</a:t>
          </a:r>
          <a:endParaRPr lang="en-US" sz="3400" kern="1200" dirty="0"/>
        </a:p>
      </dsp:txBody>
      <dsp:txXfrm>
        <a:off x="39809" y="87369"/>
        <a:ext cx="8048382" cy="735872"/>
      </dsp:txXfrm>
    </dsp:sp>
    <dsp:sp modelId="{C50102E9-B96E-4F85-BB23-4FFEBC847971}">
      <dsp:nvSpPr>
        <dsp:cNvPr id="0" name=""/>
        <dsp:cNvSpPr/>
      </dsp:nvSpPr>
      <dsp:spPr>
        <a:xfrm>
          <a:off x="0" y="960970"/>
          <a:ext cx="8128000" cy="815490"/>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fr-FR" sz="3400" b="1" i="0" kern="1200" dirty="0"/>
            <a:t>Engagement insuffisant</a:t>
          </a:r>
          <a:endParaRPr lang="fr-FR" sz="3400" b="0" i="0" kern="1200" dirty="0"/>
        </a:p>
      </dsp:txBody>
      <dsp:txXfrm>
        <a:off x="39809" y="1000779"/>
        <a:ext cx="8048382" cy="735872"/>
      </dsp:txXfrm>
    </dsp:sp>
    <dsp:sp modelId="{FE77F85C-E74B-44F3-9E17-482B062CE2AC}">
      <dsp:nvSpPr>
        <dsp:cNvPr id="0" name=""/>
        <dsp:cNvSpPr/>
      </dsp:nvSpPr>
      <dsp:spPr>
        <a:xfrm>
          <a:off x="0" y="1874380"/>
          <a:ext cx="8128000" cy="815490"/>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fr-FR" sz="3400" b="1" i="0" kern="1200" dirty="0"/>
            <a:t>Mauvaise compréhension des rôles</a:t>
          </a:r>
          <a:endParaRPr lang="fr-FR" sz="3400" b="0" i="0" kern="1200" dirty="0"/>
        </a:p>
      </dsp:txBody>
      <dsp:txXfrm>
        <a:off x="39809" y="1914189"/>
        <a:ext cx="8048382" cy="735872"/>
      </dsp:txXfrm>
    </dsp:sp>
    <dsp:sp modelId="{DB1DB580-8D0C-47C0-A057-E5653B562D96}">
      <dsp:nvSpPr>
        <dsp:cNvPr id="0" name=""/>
        <dsp:cNvSpPr/>
      </dsp:nvSpPr>
      <dsp:spPr>
        <a:xfrm>
          <a:off x="0" y="2787790"/>
          <a:ext cx="8128000" cy="815490"/>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fr-FR" sz="3400" b="1" i="0" kern="1200" dirty="0"/>
            <a:t>Sprints mal dimensionnés</a:t>
          </a:r>
          <a:r>
            <a:rPr lang="fr-FR" sz="3400" b="0" i="0" kern="1200" dirty="0"/>
            <a:t> </a:t>
          </a:r>
        </a:p>
      </dsp:txBody>
      <dsp:txXfrm>
        <a:off x="39809" y="2827599"/>
        <a:ext cx="8048382" cy="735872"/>
      </dsp:txXfrm>
    </dsp:sp>
    <dsp:sp modelId="{1D7D8802-EB34-420A-AC6C-7DACFDE108C3}">
      <dsp:nvSpPr>
        <dsp:cNvPr id="0" name=""/>
        <dsp:cNvSpPr/>
      </dsp:nvSpPr>
      <dsp:spPr>
        <a:xfrm>
          <a:off x="0" y="3671703"/>
          <a:ext cx="8128000" cy="815490"/>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fr-FR" sz="3400" b="1" i="0" kern="1200" dirty="0"/>
            <a:t>Rituels détournés</a:t>
          </a:r>
          <a:endParaRPr lang="fr-FR" sz="3400" b="0" i="0" kern="1200" dirty="0"/>
        </a:p>
      </dsp:txBody>
      <dsp:txXfrm>
        <a:off x="39809" y="3711512"/>
        <a:ext cx="8048382" cy="735872"/>
      </dsp:txXfrm>
    </dsp:sp>
    <dsp:sp modelId="{CEE215E8-5FC2-4802-8901-798D734F530E}">
      <dsp:nvSpPr>
        <dsp:cNvPr id="0" name=""/>
        <dsp:cNvSpPr/>
      </dsp:nvSpPr>
      <dsp:spPr>
        <a:xfrm>
          <a:off x="0" y="4585113"/>
          <a:ext cx="8128000" cy="81549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fr-FR" sz="3400" b="1" i="0" kern="1200" dirty="0"/>
            <a:t>Manque </a:t>
          </a:r>
          <a:r>
            <a:rPr lang="fr-FR" sz="3400" b="1" i="0" kern="1200"/>
            <a:t>de discipline</a:t>
          </a:r>
          <a:endParaRPr lang="fr-FR" sz="3400" b="0" i="0" kern="1200" dirty="0"/>
        </a:p>
      </dsp:txBody>
      <dsp:txXfrm>
        <a:off x="39809" y="4624922"/>
        <a:ext cx="8048382" cy="73587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FA4959-A08D-4DCF-8D40-80358F11339F}" type="datetimeFigureOut">
              <a:rPr lang="fr-FR" smtClean="0"/>
              <a:t>24/06/2025</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2E0D7A-5609-414E-9F38-E571C61F4397}" type="slidenum">
              <a:rPr lang="fr-FR" smtClean="0"/>
              <a:t>‹N°›</a:t>
            </a:fld>
            <a:endParaRPr lang="fr-FR" dirty="0"/>
          </a:p>
        </p:txBody>
      </p:sp>
    </p:spTree>
    <p:extLst>
      <p:ext uri="{BB962C8B-B14F-4D97-AF65-F5344CB8AC3E}">
        <p14:creationId xmlns:p14="http://schemas.microsoft.com/office/powerpoint/2010/main" val="3886957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442E0D7A-5609-414E-9F38-E571C61F4397}" type="slidenum">
              <a:rPr lang="fr-FR" smtClean="0"/>
              <a:t>1</a:t>
            </a:fld>
            <a:endParaRPr lang="fr-FR" dirty="0"/>
          </a:p>
        </p:txBody>
      </p:sp>
    </p:spTree>
    <p:extLst>
      <p:ext uri="{BB962C8B-B14F-4D97-AF65-F5344CB8AC3E}">
        <p14:creationId xmlns:p14="http://schemas.microsoft.com/office/powerpoint/2010/main" val="2418470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4345DCB2-0369-4B5F-B186-9A17C753C594}" type="datetime1">
              <a:rPr lang="fr-FR" smtClean="0"/>
              <a:t>24/06/2025</a:t>
            </a:fld>
            <a:endParaRPr lang="fr-FR" dirty="0"/>
          </a:p>
        </p:txBody>
      </p:sp>
      <p:sp>
        <p:nvSpPr>
          <p:cNvPr id="5" name="Espace réservé du pied de page 4"/>
          <p:cNvSpPr>
            <a:spLocks noGrp="1"/>
          </p:cNvSpPr>
          <p:nvPr>
            <p:ph type="ftr" sz="quarter" idx="11"/>
          </p:nvPr>
        </p:nvSpPr>
        <p:spPr/>
        <p:txBody>
          <a:bodyPr/>
          <a:lstStyle/>
          <a:p>
            <a:r>
              <a:rPr lang="fr-FR"/>
              <a:t>#MercrediCyber11 - Analyse prédictive: Fondements et applications dans l'IA</a:t>
            </a:r>
            <a:endParaRPr lang="fr-FR" dirty="0"/>
          </a:p>
        </p:txBody>
      </p:sp>
      <p:sp>
        <p:nvSpPr>
          <p:cNvPr id="6" name="Espace réservé du numéro de diapositive 5"/>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127478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36BDFCF-ED2E-4558-9923-BF0E9FDCF27A}" type="datetime1">
              <a:rPr lang="fr-FR" smtClean="0"/>
              <a:t>24/06/2025</a:t>
            </a:fld>
            <a:endParaRPr lang="fr-FR" dirty="0"/>
          </a:p>
        </p:txBody>
      </p:sp>
      <p:sp>
        <p:nvSpPr>
          <p:cNvPr id="5" name="Espace réservé du pied de page 4"/>
          <p:cNvSpPr>
            <a:spLocks noGrp="1"/>
          </p:cNvSpPr>
          <p:nvPr>
            <p:ph type="ftr" sz="quarter" idx="11"/>
          </p:nvPr>
        </p:nvSpPr>
        <p:spPr/>
        <p:txBody>
          <a:bodyPr/>
          <a:lstStyle/>
          <a:p>
            <a:r>
              <a:rPr lang="fr-FR"/>
              <a:t>#MercrediCyber11 - Analyse prédictive: Fondements et applications dans l'IA</a:t>
            </a:r>
            <a:endParaRPr lang="fr-FR" dirty="0"/>
          </a:p>
        </p:txBody>
      </p:sp>
      <p:sp>
        <p:nvSpPr>
          <p:cNvPr id="6" name="Espace réservé du numéro de diapositive 5"/>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2556335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8D842C9-098C-4678-8D31-23FFE4EEE077}" type="datetime1">
              <a:rPr lang="fr-FR" smtClean="0"/>
              <a:t>24/06/2025</a:t>
            </a:fld>
            <a:endParaRPr lang="fr-FR" dirty="0"/>
          </a:p>
        </p:txBody>
      </p:sp>
      <p:sp>
        <p:nvSpPr>
          <p:cNvPr id="5" name="Espace réservé du pied de page 4"/>
          <p:cNvSpPr>
            <a:spLocks noGrp="1"/>
          </p:cNvSpPr>
          <p:nvPr>
            <p:ph type="ftr" sz="quarter" idx="11"/>
          </p:nvPr>
        </p:nvSpPr>
        <p:spPr/>
        <p:txBody>
          <a:bodyPr/>
          <a:lstStyle/>
          <a:p>
            <a:r>
              <a:rPr lang="fr-FR"/>
              <a:t>#MercrediCyber11 - Analyse prédictive: Fondements et applications dans l'IA</a:t>
            </a:r>
            <a:endParaRPr lang="fr-FR" dirty="0"/>
          </a:p>
        </p:txBody>
      </p:sp>
      <p:sp>
        <p:nvSpPr>
          <p:cNvPr id="6" name="Espace réservé du numéro de diapositive 5"/>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1017560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B7EB03F2-62C6-4C50-A600-C831986CFBE1}" type="datetime1">
              <a:rPr lang="fr-FR" smtClean="0"/>
              <a:t>24/06/2025</a:t>
            </a:fld>
            <a:endParaRPr lang="fr-FR" dirty="0"/>
          </a:p>
        </p:txBody>
      </p:sp>
      <p:sp>
        <p:nvSpPr>
          <p:cNvPr id="5" name="Footer Placeholder 4"/>
          <p:cNvSpPr>
            <a:spLocks noGrp="1"/>
          </p:cNvSpPr>
          <p:nvPr>
            <p:ph type="ftr" sz="quarter" idx="11"/>
          </p:nvPr>
        </p:nvSpPr>
        <p:spPr/>
        <p:txBody>
          <a:bodyPr/>
          <a:lstStyle/>
          <a:p>
            <a:r>
              <a:rPr lang="fr-FR"/>
              <a:t>#MercrediCyber11 - Analyse prédictive: Fondements et applications dans l'IA</a:t>
            </a:r>
            <a:endParaRPr lang="fr-FR" dirty="0"/>
          </a:p>
        </p:txBody>
      </p:sp>
      <p:sp>
        <p:nvSpPr>
          <p:cNvPr id="6" name="Slide Number Placeholder 5"/>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3323350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0D9AD2D-78B5-4117-8A36-767A5C147845}" type="datetime1">
              <a:rPr lang="fr-FR" smtClean="0"/>
              <a:t>24/06/2025</a:t>
            </a:fld>
            <a:endParaRPr lang="fr-FR" dirty="0"/>
          </a:p>
        </p:txBody>
      </p:sp>
      <p:sp>
        <p:nvSpPr>
          <p:cNvPr id="5" name="Footer Placeholder 4"/>
          <p:cNvSpPr>
            <a:spLocks noGrp="1"/>
          </p:cNvSpPr>
          <p:nvPr>
            <p:ph type="ftr" sz="quarter" idx="11"/>
          </p:nvPr>
        </p:nvSpPr>
        <p:spPr/>
        <p:txBody>
          <a:bodyPr/>
          <a:lstStyle/>
          <a:p>
            <a:r>
              <a:rPr lang="fr-FR"/>
              <a:t>#MercrediCyber11 - Analyse prédictive: Fondements et applications dans l'IA</a:t>
            </a:r>
            <a:endParaRPr lang="fr-FR" dirty="0"/>
          </a:p>
        </p:txBody>
      </p:sp>
      <p:sp>
        <p:nvSpPr>
          <p:cNvPr id="6" name="Slide Number Placeholder 5"/>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1735942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08AA0BBB-B6D0-4F9B-8101-D23CC578C61D}" type="datetime1">
              <a:rPr lang="fr-FR" smtClean="0"/>
              <a:t>24/06/2025</a:t>
            </a:fld>
            <a:endParaRPr lang="fr-FR" dirty="0"/>
          </a:p>
        </p:txBody>
      </p:sp>
      <p:sp>
        <p:nvSpPr>
          <p:cNvPr id="5" name="Footer Placeholder 4"/>
          <p:cNvSpPr>
            <a:spLocks noGrp="1"/>
          </p:cNvSpPr>
          <p:nvPr>
            <p:ph type="ftr" sz="quarter" idx="11"/>
          </p:nvPr>
        </p:nvSpPr>
        <p:spPr/>
        <p:txBody>
          <a:bodyPr/>
          <a:lstStyle/>
          <a:p>
            <a:r>
              <a:rPr lang="fr-FR"/>
              <a:t>#MercrediCyber11 - Analyse prédictive: Fondements et applications dans l'IA</a:t>
            </a:r>
            <a:endParaRPr lang="fr-FR" dirty="0"/>
          </a:p>
        </p:txBody>
      </p:sp>
      <p:sp>
        <p:nvSpPr>
          <p:cNvPr id="6" name="Slide Number Placeholder 5"/>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3265325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0EAC1557-9331-4F57-AE25-C32529FD8F6F}" type="datetime1">
              <a:rPr lang="fr-FR" smtClean="0"/>
              <a:t>24/06/2025</a:t>
            </a:fld>
            <a:endParaRPr lang="fr-FR" dirty="0"/>
          </a:p>
        </p:txBody>
      </p:sp>
      <p:sp>
        <p:nvSpPr>
          <p:cNvPr id="9" name="Footer Placeholder 8"/>
          <p:cNvSpPr>
            <a:spLocks noGrp="1"/>
          </p:cNvSpPr>
          <p:nvPr>
            <p:ph type="ftr" sz="quarter" idx="11"/>
          </p:nvPr>
        </p:nvSpPr>
        <p:spPr/>
        <p:txBody>
          <a:bodyPr/>
          <a:lstStyle/>
          <a:p>
            <a:r>
              <a:rPr lang="fr-FR"/>
              <a:t>#MercrediCyber11 - Analyse prédictive: Fondements et applications dans l'IA</a:t>
            </a:r>
            <a:endParaRPr lang="fr-FR" dirty="0"/>
          </a:p>
        </p:txBody>
      </p:sp>
      <p:sp>
        <p:nvSpPr>
          <p:cNvPr id="10" name="Slide Number Placeholder 9"/>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1816149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 name="Date Placeholder 1"/>
          <p:cNvSpPr>
            <a:spLocks noGrp="1"/>
          </p:cNvSpPr>
          <p:nvPr>
            <p:ph type="dt" sz="half" idx="10"/>
          </p:nvPr>
        </p:nvSpPr>
        <p:spPr/>
        <p:txBody>
          <a:bodyPr/>
          <a:lstStyle/>
          <a:p>
            <a:fld id="{54582B46-C806-4478-BD6F-14A229599718}" type="datetime1">
              <a:rPr lang="fr-FR" smtClean="0"/>
              <a:t>24/06/2025</a:t>
            </a:fld>
            <a:endParaRPr lang="fr-FR" dirty="0"/>
          </a:p>
        </p:txBody>
      </p:sp>
      <p:sp>
        <p:nvSpPr>
          <p:cNvPr id="11" name="Footer Placeholder 10"/>
          <p:cNvSpPr>
            <a:spLocks noGrp="1"/>
          </p:cNvSpPr>
          <p:nvPr>
            <p:ph type="ftr" sz="quarter" idx="11"/>
          </p:nvPr>
        </p:nvSpPr>
        <p:spPr/>
        <p:txBody>
          <a:bodyPr/>
          <a:lstStyle/>
          <a:p>
            <a:r>
              <a:rPr lang="fr-FR"/>
              <a:t>#MercrediCyber11 - Analyse prédictive: Fondements et applications dans l'IA</a:t>
            </a:r>
            <a:endParaRPr lang="fr-FR" dirty="0"/>
          </a:p>
        </p:txBody>
      </p:sp>
      <p:sp>
        <p:nvSpPr>
          <p:cNvPr id="12" name="Slide Number Placeholder 11"/>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956961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2" name="Date Placeholder 1"/>
          <p:cNvSpPr>
            <a:spLocks noGrp="1"/>
          </p:cNvSpPr>
          <p:nvPr>
            <p:ph type="dt" sz="half" idx="10"/>
          </p:nvPr>
        </p:nvSpPr>
        <p:spPr/>
        <p:txBody>
          <a:bodyPr/>
          <a:lstStyle/>
          <a:p>
            <a:fld id="{1C30F9D2-082C-4D97-B3FB-0E49D25FC7FE}" type="datetime1">
              <a:rPr lang="fr-FR" smtClean="0"/>
              <a:t>24/06/2025</a:t>
            </a:fld>
            <a:endParaRPr lang="fr-FR" dirty="0"/>
          </a:p>
        </p:txBody>
      </p:sp>
      <p:sp>
        <p:nvSpPr>
          <p:cNvPr id="7" name="Footer Placeholder 6"/>
          <p:cNvSpPr>
            <a:spLocks noGrp="1"/>
          </p:cNvSpPr>
          <p:nvPr>
            <p:ph type="ftr" sz="quarter" idx="11"/>
          </p:nvPr>
        </p:nvSpPr>
        <p:spPr/>
        <p:txBody>
          <a:bodyPr/>
          <a:lstStyle/>
          <a:p>
            <a:r>
              <a:rPr lang="fr-FR"/>
              <a:t>#MercrediCyber11 - Analyse prédictive: Fondements et applications dans l'IA</a:t>
            </a:r>
            <a:endParaRPr lang="fr-FR" dirty="0"/>
          </a:p>
        </p:txBody>
      </p:sp>
      <p:sp>
        <p:nvSpPr>
          <p:cNvPr id="8" name="Slide Number Placeholder 7"/>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148616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2EC51C9-23AD-4B16-89D4-939EA6E23657}" type="datetime1">
              <a:rPr lang="fr-FR" smtClean="0"/>
              <a:t>24/06/2025</a:t>
            </a:fld>
            <a:endParaRPr lang="fr-FR" dirty="0"/>
          </a:p>
        </p:txBody>
      </p:sp>
      <p:sp>
        <p:nvSpPr>
          <p:cNvPr id="6" name="Footer Placeholder 5"/>
          <p:cNvSpPr>
            <a:spLocks noGrp="1"/>
          </p:cNvSpPr>
          <p:nvPr>
            <p:ph type="ftr" sz="quarter" idx="11"/>
          </p:nvPr>
        </p:nvSpPr>
        <p:spPr/>
        <p:txBody>
          <a:bodyPr/>
          <a:lstStyle/>
          <a:p>
            <a:r>
              <a:rPr lang="fr-FR"/>
              <a:t>#MercrediCyber11 - Analyse prédictive: Fondements et applications dans l'IA</a:t>
            </a:r>
            <a:endParaRPr lang="fr-FR" dirty="0"/>
          </a:p>
        </p:txBody>
      </p:sp>
      <p:sp>
        <p:nvSpPr>
          <p:cNvPr id="7" name="Slide Number Placeholder 6"/>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3346911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fr-FR"/>
              <a:t>Modifiez le style du titre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8" name="Date Placeholder 7"/>
          <p:cNvSpPr>
            <a:spLocks noGrp="1"/>
          </p:cNvSpPr>
          <p:nvPr>
            <p:ph type="dt" sz="half" idx="10"/>
          </p:nvPr>
        </p:nvSpPr>
        <p:spPr/>
        <p:txBody>
          <a:bodyPr/>
          <a:lstStyle/>
          <a:p>
            <a:fld id="{791F5B89-D2FC-4FD7-9B3C-110D51A7B7F0}" type="datetime1">
              <a:rPr lang="fr-FR" smtClean="0"/>
              <a:t>24/06/2025</a:t>
            </a:fld>
            <a:endParaRPr lang="fr-FR" dirty="0"/>
          </a:p>
        </p:txBody>
      </p:sp>
      <p:sp>
        <p:nvSpPr>
          <p:cNvPr id="9" name="Footer Placeholder 8"/>
          <p:cNvSpPr>
            <a:spLocks noGrp="1"/>
          </p:cNvSpPr>
          <p:nvPr>
            <p:ph type="ftr" sz="quarter" idx="11"/>
          </p:nvPr>
        </p:nvSpPr>
        <p:spPr/>
        <p:txBody>
          <a:bodyPr/>
          <a:lstStyle/>
          <a:p>
            <a:r>
              <a:rPr lang="fr-FR"/>
              <a:t>#MercrediCyber11 - Analyse prédictive: Fondements et applications dans l'IA</a:t>
            </a:r>
            <a:endParaRPr lang="fr-FR" dirty="0"/>
          </a:p>
        </p:txBody>
      </p:sp>
      <p:sp>
        <p:nvSpPr>
          <p:cNvPr id="10" name="Slide Number Placeholder 9"/>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2374429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22899BD-B1B8-435B-83FB-0BAA897157E8}" type="datetime1">
              <a:rPr lang="fr-FR" smtClean="0"/>
              <a:t>24/06/2025</a:t>
            </a:fld>
            <a:endParaRPr lang="fr-FR" dirty="0"/>
          </a:p>
        </p:txBody>
      </p:sp>
      <p:sp>
        <p:nvSpPr>
          <p:cNvPr id="5" name="Espace réservé du pied de page 4"/>
          <p:cNvSpPr>
            <a:spLocks noGrp="1"/>
          </p:cNvSpPr>
          <p:nvPr>
            <p:ph type="ftr" sz="quarter" idx="11"/>
          </p:nvPr>
        </p:nvSpPr>
        <p:spPr/>
        <p:txBody>
          <a:bodyPr/>
          <a:lstStyle/>
          <a:p>
            <a:r>
              <a:rPr lang="fr-FR"/>
              <a:t>#MercrediCyber11 - Analyse prédictive: Fondements et applications dans l'IA</a:t>
            </a:r>
            <a:endParaRPr lang="fr-FR" dirty="0"/>
          </a:p>
        </p:txBody>
      </p:sp>
      <p:sp>
        <p:nvSpPr>
          <p:cNvPr id="6" name="Espace réservé du numéro de diapositive 5"/>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38893065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8" name="Date Placeholder 7"/>
          <p:cNvSpPr>
            <a:spLocks noGrp="1"/>
          </p:cNvSpPr>
          <p:nvPr>
            <p:ph type="dt" sz="half" idx="10"/>
          </p:nvPr>
        </p:nvSpPr>
        <p:spPr/>
        <p:txBody>
          <a:bodyPr/>
          <a:lstStyle/>
          <a:p>
            <a:fld id="{22667D71-9127-45A7-9A33-8189C8A2BD43}" type="datetime1">
              <a:rPr lang="fr-FR" smtClean="0"/>
              <a:t>24/06/2025</a:t>
            </a:fld>
            <a:endParaRPr lang="fr-FR" dirty="0"/>
          </a:p>
        </p:txBody>
      </p:sp>
      <p:sp>
        <p:nvSpPr>
          <p:cNvPr id="9" name="Footer Placeholder 8"/>
          <p:cNvSpPr>
            <a:spLocks noGrp="1"/>
          </p:cNvSpPr>
          <p:nvPr>
            <p:ph type="ftr" sz="quarter" idx="11"/>
          </p:nvPr>
        </p:nvSpPr>
        <p:spPr>
          <a:xfrm>
            <a:off x="3499101" y="6356350"/>
            <a:ext cx="5911517" cy="365125"/>
          </a:xfrm>
        </p:spPr>
        <p:txBody>
          <a:bodyPr/>
          <a:lstStyle/>
          <a:p>
            <a:r>
              <a:rPr lang="fr-FR"/>
              <a:t>#MercrediCyber11 - Analyse prédictive: Fondements et applications dans l'IA</a:t>
            </a:r>
            <a:endParaRPr lang="fr-FR" dirty="0"/>
          </a:p>
        </p:txBody>
      </p:sp>
      <p:sp>
        <p:nvSpPr>
          <p:cNvPr id="10" name="Slide Number Placeholder 9"/>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3058833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34F7231-B05D-4FF4-A49A-B9FB11FDD109}" type="datetime1">
              <a:rPr lang="fr-FR" smtClean="0"/>
              <a:t>24/06/2025</a:t>
            </a:fld>
            <a:endParaRPr lang="fr-FR" dirty="0"/>
          </a:p>
        </p:txBody>
      </p:sp>
      <p:sp>
        <p:nvSpPr>
          <p:cNvPr id="8" name="Footer Placeholder 7"/>
          <p:cNvSpPr>
            <a:spLocks noGrp="1"/>
          </p:cNvSpPr>
          <p:nvPr>
            <p:ph type="ftr" sz="quarter" idx="11"/>
          </p:nvPr>
        </p:nvSpPr>
        <p:spPr/>
        <p:txBody>
          <a:bodyPr/>
          <a:lstStyle/>
          <a:p>
            <a:r>
              <a:rPr lang="fr-FR"/>
              <a:t>#MercrediCyber11 - Analyse prédictive: Fondements et applications dans l'IA</a:t>
            </a:r>
            <a:endParaRPr lang="fr-FR" dirty="0"/>
          </a:p>
        </p:txBody>
      </p:sp>
      <p:sp>
        <p:nvSpPr>
          <p:cNvPr id="9" name="Slide Number Placeholder 8"/>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2941283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612F497-FAD4-40EA-ADC5-8AB45775AE19}" type="datetime1">
              <a:rPr lang="fr-FR" smtClean="0"/>
              <a:t>24/06/2025</a:t>
            </a:fld>
            <a:endParaRPr lang="fr-FR" dirty="0"/>
          </a:p>
        </p:txBody>
      </p:sp>
      <p:sp>
        <p:nvSpPr>
          <p:cNvPr id="8" name="Footer Placeholder 7"/>
          <p:cNvSpPr>
            <a:spLocks noGrp="1"/>
          </p:cNvSpPr>
          <p:nvPr>
            <p:ph type="ftr" sz="quarter" idx="11"/>
          </p:nvPr>
        </p:nvSpPr>
        <p:spPr/>
        <p:txBody>
          <a:bodyPr/>
          <a:lstStyle/>
          <a:p>
            <a:r>
              <a:rPr lang="fr-FR"/>
              <a:t>#MercrediCyber11 - Analyse prédictive: Fondements et applications dans l'IA</a:t>
            </a:r>
            <a:endParaRPr lang="fr-FR" dirty="0"/>
          </a:p>
        </p:txBody>
      </p:sp>
      <p:sp>
        <p:nvSpPr>
          <p:cNvPr id="9" name="Slide Number Placeholder 8"/>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1807540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1FB8A451-7089-48CE-8E96-4D960849A2F6}" type="datetime1">
              <a:rPr lang="fr-FR" smtClean="0"/>
              <a:t>24/06/2025</a:t>
            </a:fld>
            <a:endParaRPr lang="fr-FR" dirty="0"/>
          </a:p>
        </p:txBody>
      </p:sp>
      <p:sp>
        <p:nvSpPr>
          <p:cNvPr id="5" name="Espace réservé du pied de page 4"/>
          <p:cNvSpPr>
            <a:spLocks noGrp="1"/>
          </p:cNvSpPr>
          <p:nvPr>
            <p:ph type="ftr" sz="quarter" idx="11"/>
          </p:nvPr>
        </p:nvSpPr>
        <p:spPr/>
        <p:txBody>
          <a:bodyPr/>
          <a:lstStyle/>
          <a:p>
            <a:r>
              <a:rPr lang="fr-FR"/>
              <a:t>#MercrediCyber11 - Analyse prédictive: Fondements et applications dans l'IA</a:t>
            </a:r>
            <a:endParaRPr lang="fr-FR" dirty="0"/>
          </a:p>
        </p:txBody>
      </p:sp>
      <p:sp>
        <p:nvSpPr>
          <p:cNvPr id="6" name="Espace réservé du numéro de diapositive 5"/>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3855683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5A72962-066C-43AA-B97A-7594B7705128}" type="datetime1">
              <a:rPr lang="fr-FR" smtClean="0"/>
              <a:t>24/06/2025</a:t>
            </a:fld>
            <a:endParaRPr lang="fr-FR" dirty="0"/>
          </a:p>
        </p:txBody>
      </p:sp>
      <p:sp>
        <p:nvSpPr>
          <p:cNvPr id="6" name="Espace réservé du pied de page 5"/>
          <p:cNvSpPr>
            <a:spLocks noGrp="1"/>
          </p:cNvSpPr>
          <p:nvPr>
            <p:ph type="ftr" sz="quarter" idx="11"/>
          </p:nvPr>
        </p:nvSpPr>
        <p:spPr/>
        <p:txBody>
          <a:bodyPr/>
          <a:lstStyle/>
          <a:p>
            <a:r>
              <a:rPr lang="fr-FR"/>
              <a:t>#MercrediCyber11 - Analyse prédictive: Fondements et applications dans l'IA</a:t>
            </a:r>
            <a:endParaRPr lang="fr-FR" dirty="0"/>
          </a:p>
        </p:txBody>
      </p:sp>
      <p:sp>
        <p:nvSpPr>
          <p:cNvPr id="7" name="Espace réservé du numéro de diapositive 6"/>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3299756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EC315A9-FC57-485E-8EAA-64A82DA4234F}" type="datetime1">
              <a:rPr lang="fr-FR" smtClean="0"/>
              <a:t>24/06/2025</a:t>
            </a:fld>
            <a:endParaRPr lang="fr-FR" dirty="0"/>
          </a:p>
        </p:txBody>
      </p:sp>
      <p:sp>
        <p:nvSpPr>
          <p:cNvPr id="8" name="Espace réservé du pied de page 7"/>
          <p:cNvSpPr>
            <a:spLocks noGrp="1"/>
          </p:cNvSpPr>
          <p:nvPr>
            <p:ph type="ftr" sz="quarter" idx="11"/>
          </p:nvPr>
        </p:nvSpPr>
        <p:spPr/>
        <p:txBody>
          <a:bodyPr/>
          <a:lstStyle/>
          <a:p>
            <a:r>
              <a:rPr lang="fr-FR"/>
              <a:t>#MercrediCyber11 - Analyse prédictive: Fondements et applications dans l'IA</a:t>
            </a:r>
            <a:endParaRPr lang="fr-FR" dirty="0"/>
          </a:p>
        </p:txBody>
      </p:sp>
      <p:sp>
        <p:nvSpPr>
          <p:cNvPr id="9" name="Espace réservé du numéro de diapositive 8"/>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4040851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9FFF386-863F-403B-90DE-DE10564A9136}" type="datetime1">
              <a:rPr lang="fr-FR" smtClean="0"/>
              <a:t>24/06/2025</a:t>
            </a:fld>
            <a:endParaRPr lang="fr-FR" dirty="0"/>
          </a:p>
        </p:txBody>
      </p:sp>
      <p:sp>
        <p:nvSpPr>
          <p:cNvPr id="4" name="Espace réservé du pied de page 3"/>
          <p:cNvSpPr>
            <a:spLocks noGrp="1"/>
          </p:cNvSpPr>
          <p:nvPr>
            <p:ph type="ftr" sz="quarter" idx="11"/>
          </p:nvPr>
        </p:nvSpPr>
        <p:spPr/>
        <p:txBody>
          <a:bodyPr/>
          <a:lstStyle/>
          <a:p>
            <a:r>
              <a:rPr lang="fr-FR"/>
              <a:t>#MercrediCyber11 - Analyse prédictive: Fondements et applications dans l'IA</a:t>
            </a:r>
            <a:endParaRPr lang="fr-FR" dirty="0"/>
          </a:p>
        </p:txBody>
      </p:sp>
      <p:sp>
        <p:nvSpPr>
          <p:cNvPr id="5" name="Espace réservé du numéro de diapositive 4"/>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3609530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6C9430B-B0FF-4797-B88B-6C0298B966D4}" type="datetime1">
              <a:rPr lang="fr-FR" smtClean="0"/>
              <a:t>24/06/2025</a:t>
            </a:fld>
            <a:endParaRPr lang="fr-FR" dirty="0"/>
          </a:p>
        </p:txBody>
      </p:sp>
      <p:sp>
        <p:nvSpPr>
          <p:cNvPr id="3" name="Espace réservé du pied de page 2"/>
          <p:cNvSpPr>
            <a:spLocks noGrp="1"/>
          </p:cNvSpPr>
          <p:nvPr>
            <p:ph type="ftr" sz="quarter" idx="11"/>
          </p:nvPr>
        </p:nvSpPr>
        <p:spPr/>
        <p:txBody>
          <a:bodyPr/>
          <a:lstStyle/>
          <a:p>
            <a:r>
              <a:rPr lang="fr-FR"/>
              <a:t>#MercrediCyber11 - Analyse prédictive: Fondements et applications dans l'IA</a:t>
            </a:r>
            <a:endParaRPr lang="fr-FR" dirty="0"/>
          </a:p>
        </p:txBody>
      </p:sp>
      <p:sp>
        <p:nvSpPr>
          <p:cNvPr id="4" name="Espace réservé du numéro de diapositive 3"/>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3690550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51705CC7-45B8-4150-BECF-4F02A2B4072F}" type="datetime1">
              <a:rPr lang="fr-FR" smtClean="0"/>
              <a:t>24/06/2025</a:t>
            </a:fld>
            <a:endParaRPr lang="fr-FR" dirty="0"/>
          </a:p>
        </p:txBody>
      </p:sp>
      <p:sp>
        <p:nvSpPr>
          <p:cNvPr id="6" name="Espace réservé du pied de page 5"/>
          <p:cNvSpPr>
            <a:spLocks noGrp="1"/>
          </p:cNvSpPr>
          <p:nvPr>
            <p:ph type="ftr" sz="quarter" idx="11"/>
          </p:nvPr>
        </p:nvSpPr>
        <p:spPr/>
        <p:txBody>
          <a:bodyPr/>
          <a:lstStyle/>
          <a:p>
            <a:r>
              <a:rPr lang="fr-FR"/>
              <a:t>#MercrediCyber11 - Analyse prédictive: Fondements et applications dans l'IA</a:t>
            </a:r>
            <a:endParaRPr lang="fr-FR" dirty="0"/>
          </a:p>
        </p:txBody>
      </p:sp>
      <p:sp>
        <p:nvSpPr>
          <p:cNvPr id="7" name="Espace réservé du numéro de diapositive 6"/>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2408453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92E81C9-88CF-4BA7-BF3A-19D64315F136}" type="datetime1">
              <a:rPr lang="fr-FR" smtClean="0"/>
              <a:t>24/06/2025</a:t>
            </a:fld>
            <a:endParaRPr lang="fr-FR" dirty="0"/>
          </a:p>
        </p:txBody>
      </p:sp>
      <p:sp>
        <p:nvSpPr>
          <p:cNvPr id="6" name="Espace réservé du pied de page 5"/>
          <p:cNvSpPr>
            <a:spLocks noGrp="1"/>
          </p:cNvSpPr>
          <p:nvPr>
            <p:ph type="ftr" sz="quarter" idx="11"/>
          </p:nvPr>
        </p:nvSpPr>
        <p:spPr/>
        <p:txBody>
          <a:bodyPr/>
          <a:lstStyle/>
          <a:p>
            <a:r>
              <a:rPr lang="fr-FR"/>
              <a:t>#MercrediCyber11 - Analyse prédictive: Fondements et applications dans l'IA</a:t>
            </a:r>
            <a:endParaRPr lang="fr-FR" dirty="0"/>
          </a:p>
        </p:txBody>
      </p:sp>
      <p:sp>
        <p:nvSpPr>
          <p:cNvPr id="7" name="Espace réservé du numéro de diapositive 6"/>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27897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63625B-E483-4A24-96E2-212AD7107205}" type="datetime1">
              <a:rPr lang="fr-FR" smtClean="0"/>
              <a:t>24/06/2025</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#MercrediCyber11 - Analyse prédictive: Fondements et applications dans l'IA</a:t>
            </a:r>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9D5D2-75C6-44E1-8C95-B32A4179B28A}" type="slidenum">
              <a:rPr lang="fr-FR" smtClean="0"/>
              <a:t>‹N°›</a:t>
            </a:fld>
            <a:endParaRPr lang="fr-FR" dirty="0"/>
          </a:p>
        </p:txBody>
      </p:sp>
    </p:spTree>
    <p:extLst>
      <p:ext uri="{BB962C8B-B14F-4D97-AF65-F5344CB8AC3E}">
        <p14:creationId xmlns:p14="http://schemas.microsoft.com/office/powerpoint/2010/main" val="27743993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90BE096-020B-4D59-AF6A-78DD3DBF172A}" type="datetime1">
              <a:rPr lang="fr-FR" smtClean="0"/>
              <a:t>24/06/2025</a:t>
            </a:fld>
            <a:endParaRPr lang="fr-FR"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fr-FR"/>
              <a:t>#MercrediCyber11 - Analyse prédictive: Fondements et applications dans l'IA</a:t>
            </a:r>
            <a:endParaRPr lang="fr-FR"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5489D5D2-75C6-44E1-8C95-B32A4179B28A}" type="slidenum">
              <a:rPr lang="fr-FR" smtClean="0"/>
              <a:t>‹N°›</a:t>
            </a:fld>
            <a:endParaRPr lang="fr-FR" dirty="0"/>
          </a:p>
        </p:txBody>
      </p:sp>
    </p:spTree>
    <p:extLst>
      <p:ext uri="{BB962C8B-B14F-4D97-AF65-F5344CB8AC3E}">
        <p14:creationId xmlns:p14="http://schemas.microsoft.com/office/powerpoint/2010/main" val="16648304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2.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9.png"/><Relationship Id="rId7"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wmf"/><Relationship Id="rId5" Type="http://schemas.openxmlformats.org/officeDocument/2006/relationships/image" Target="../media/image33.png"/><Relationship Id="rId10" Type="http://schemas.openxmlformats.org/officeDocument/2006/relationships/image" Target="../media/image38.wmf"/><Relationship Id="rId4" Type="http://schemas.openxmlformats.org/officeDocument/2006/relationships/image" Target="../media/image32.png"/><Relationship Id="rId9" Type="http://schemas.openxmlformats.org/officeDocument/2006/relationships/image" Target="../media/image37.png"/></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2.png"/><Relationship Id="rId7" Type="http://schemas.openxmlformats.org/officeDocument/2006/relationships/image" Target="../media/image43.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33.png"/><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63.png"/><Relationship Id="rId4" Type="http://schemas.openxmlformats.org/officeDocument/2006/relationships/image" Target="../media/image62.png"/></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62.png"/><Relationship Id="rId7" Type="http://schemas.openxmlformats.org/officeDocument/2006/relationships/image" Target="../media/image46.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34.png"/><Relationship Id="rId4" Type="http://schemas.openxmlformats.org/officeDocument/2006/relationships/image" Target="../media/image63.png"/></Relationships>
</file>

<file path=ppt/slides/_rels/slide5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67.png"/><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3.png"/><Relationship Id="rId7" Type="http://schemas.openxmlformats.org/officeDocument/2006/relationships/image" Target="../media/image6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image" Target="../media/image37.png"/></Relationships>
</file>

<file path=ppt/slides/_rels/slide5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62.png"/><Relationship Id="rId7"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34.png"/><Relationship Id="rId10" Type="http://schemas.openxmlformats.org/officeDocument/2006/relationships/image" Target="../media/image19.png"/><Relationship Id="rId4" Type="http://schemas.openxmlformats.org/officeDocument/2006/relationships/image" Target="../media/image63.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62.png"/><Relationship Id="rId7"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34.png"/><Relationship Id="rId4" Type="http://schemas.openxmlformats.org/officeDocument/2006/relationships/image" Target="../media/image63.png"/><Relationship Id="rId9" Type="http://schemas.openxmlformats.org/officeDocument/2006/relationships/image" Target="../media/image73.png"/></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rot="16200000" flipH="1">
            <a:off x="10057395" y="4487927"/>
            <a:ext cx="169817" cy="34747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ctrTitle"/>
          </p:nvPr>
        </p:nvSpPr>
        <p:spPr>
          <a:xfrm>
            <a:off x="845624" y="2705046"/>
            <a:ext cx="10493828" cy="998805"/>
          </a:xfrm>
        </p:spPr>
        <p:txBody>
          <a:bodyPr>
            <a:normAutofit/>
          </a:bodyPr>
          <a:lstStyle/>
          <a:p>
            <a:r>
              <a:rPr lang="fr-FR" b="1" dirty="0">
                <a:solidFill>
                  <a:srgbClr val="FFC000"/>
                </a:solidFill>
              </a:rPr>
              <a:t>Scrum Project Management</a:t>
            </a:r>
          </a:p>
        </p:txBody>
      </p:sp>
      <p:sp>
        <p:nvSpPr>
          <p:cNvPr id="3" name="Sous-titre 2"/>
          <p:cNvSpPr>
            <a:spLocks noGrp="1"/>
          </p:cNvSpPr>
          <p:nvPr>
            <p:ph type="subTitle" idx="1"/>
          </p:nvPr>
        </p:nvSpPr>
        <p:spPr>
          <a:xfrm>
            <a:off x="1518806" y="4346291"/>
            <a:ext cx="9152415" cy="1780303"/>
          </a:xfrm>
        </p:spPr>
        <p:txBody>
          <a:bodyPr>
            <a:normAutofit/>
          </a:bodyPr>
          <a:lstStyle/>
          <a:p>
            <a:r>
              <a:rPr lang="fr-FR" sz="1800" dirty="0"/>
              <a:t>Présenté par:</a:t>
            </a:r>
          </a:p>
          <a:p>
            <a:r>
              <a:rPr lang="fr-FR" b="1" dirty="0"/>
              <a:t>LT AMBARA Christian Evrard</a:t>
            </a:r>
          </a:p>
          <a:p>
            <a:endParaRPr lang="fr-FR" sz="1400" b="1" dirty="0"/>
          </a:p>
          <a:p>
            <a:r>
              <a:rPr lang="fr-FR" i="1" dirty="0"/>
              <a:t>#MercrediCyber53</a:t>
            </a:r>
          </a:p>
        </p:txBody>
      </p:sp>
      <p:sp>
        <p:nvSpPr>
          <p:cNvPr id="4" name="Rectangle 3"/>
          <p:cNvSpPr/>
          <p:nvPr/>
        </p:nvSpPr>
        <p:spPr>
          <a:xfrm flipH="1">
            <a:off x="537363" y="296050"/>
            <a:ext cx="169816" cy="22981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5" name="Rectangle 4"/>
          <p:cNvSpPr/>
          <p:nvPr/>
        </p:nvSpPr>
        <p:spPr>
          <a:xfrm rot="16200000" flipH="1">
            <a:off x="1898468" y="-1110344"/>
            <a:ext cx="169817" cy="34747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4670577" y="6040622"/>
            <a:ext cx="2848874" cy="369332"/>
          </a:xfrm>
          <a:prstGeom prst="rect">
            <a:avLst/>
          </a:prstGeom>
          <a:noFill/>
        </p:spPr>
        <p:txBody>
          <a:bodyPr wrap="square" rtlCol="0">
            <a:spAutoFit/>
          </a:bodyPr>
          <a:lstStyle/>
          <a:p>
            <a:pPr algn="ctr"/>
            <a:r>
              <a:rPr lang="fr-FR" b="1" dirty="0">
                <a:solidFill>
                  <a:srgbClr val="FFC000"/>
                </a:solidFill>
                <a:latin typeface="Arial" pitchFamily="34" charset="0"/>
                <a:cs typeface="Arial" pitchFamily="34" charset="0"/>
              </a:rPr>
              <a:t>PROJET HELIOS | 2025</a:t>
            </a:r>
          </a:p>
        </p:txBody>
      </p:sp>
      <p:pic>
        <p:nvPicPr>
          <p:cNvPr id="10" name="Picture 4">
            <a:extLst>
              <a:ext uri="{FF2B5EF4-FFF2-40B4-BE49-F238E27FC236}">
                <a16:creationId xmlns:a16="http://schemas.microsoft.com/office/drawing/2014/main" id="{154246BC-E9D1-4700-A549-BD1243CCCBF3}"/>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4982260" y="297462"/>
            <a:ext cx="2220556" cy="1810340"/>
          </a:xfrm>
          <a:prstGeom prst="rect">
            <a:avLst/>
          </a:prstGeom>
        </p:spPr>
      </p:pic>
      <p:sp>
        <p:nvSpPr>
          <p:cNvPr id="16" name="Rectangle 15">
            <a:extLst>
              <a:ext uri="{FF2B5EF4-FFF2-40B4-BE49-F238E27FC236}">
                <a16:creationId xmlns:a16="http://schemas.microsoft.com/office/drawing/2014/main" id="{147406A7-E2B6-4E48-A6D1-BF253E16CFE7}"/>
              </a:ext>
            </a:extLst>
          </p:cNvPr>
          <p:cNvSpPr/>
          <p:nvPr/>
        </p:nvSpPr>
        <p:spPr>
          <a:xfrm rot="16200000" flipH="1">
            <a:off x="1964788" y="4487928"/>
            <a:ext cx="169817" cy="34747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31BBD149-97D7-485B-B12B-921BEA8ADD5A}"/>
              </a:ext>
            </a:extLst>
          </p:cNvPr>
          <p:cNvSpPr/>
          <p:nvPr/>
        </p:nvSpPr>
        <p:spPr>
          <a:xfrm flipH="1">
            <a:off x="537363" y="4162529"/>
            <a:ext cx="189506" cy="23897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7944EC02-A2F6-4283-86F7-365747322607}"/>
              </a:ext>
            </a:extLst>
          </p:cNvPr>
          <p:cNvSpPr/>
          <p:nvPr/>
        </p:nvSpPr>
        <p:spPr>
          <a:xfrm flipH="1">
            <a:off x="11477897" y="4198815"/>
            <a:ext cx="189506" cy="23897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6A5566E7-EA8D-43D3-A3EA-4189FA5D5914}"/>
              </a:ext>
            </a:extLst>
          </p:cNvPr>
          <p:cNvSpPr/>
          <p:nvPr/>
        </p:nvSpPr>
        <p:spPr>
          <a:xfrm flipH="1">
            <a:off x="11477897" y="296049"/>
            <a:ext cx="169816" cy="22981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20" name="Rectangle 19">
            <a:extLst>
              <a:ext uri="{FF2B5EF4-FFF2-40B4-BE49-F238E27FC236}">
                <a16:creationId xmlns:a16="http://schemas.microsoft.com/office/drawing/2014/main" id="{E2574D06-0162-4981-BF79-D1EE98569D76}"/>
              </a:ext>
            </a:extLst>
          </p:cNvPr>
          <p:cNvSpPr/>
          <p:nvPr/>
        </p:nvSpPr>
        <p:spPr>
          <a:xfrm rot="16200000" flipH="1">
            <a:off x="10057395" y="-1095074"/>
            <a:ext cx="169817" cy="34747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99899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4A934-2FC9-4902-FF59-B836C2E5B14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21589AC-90BA-0402-2DD7-7AF69C5F758E}"/>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D4F5995C-89CD-2169-6AFA-13D99E894389}"/>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Agile </a:t>
            </a:r>
            <a:r>
              <a:rPr lang="fr-FR" sz="3600" b="1" dirty="0" err="1">
                <a:latin typeface="+mj-lt"/>
              </a:rPr>
              <a:t>Manifesto</a:t>
            </a:r>
            <a:endParaRPr lang="fr-FR" sz="3600" b="1" dirty="0">
              <a:latin typeface="+mj-lt"/>
            </a:endParaRPr>
          </a:p>
        </p:txBody>
      </p:sp>
      <p:sp>
        <p:nvSpPr>
          <p:cNvPr id="11" name="ZoneTexte 10">
            <a:extLst>
              <a:ext uri="{FF2B5EF4-FFF2-40B4-BE49-F238E27FC236}">
                <a16:creationId xmlns:a16="http://schemas.microsoft.com/office/drawing/2014/main" id="{4DC84D3F-75CB-BACF-A438-59F4028EF461}"/>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1 - Historique des méthodes Agiles</a:t>
            </a:r>
          </a:p>
        </p:txBody>
      </p:sp>
      <p:pic>
        <p:nvPicPr>
          <p:cNvPr id="3" name="Image 2">
            <a:extLst>
              <a:ext uri="{FF2B5EF4-FFF2-40B4-BE49-F238E27FC236}">
                <a16:creationId xmlns:a16="http://schemas.microsoft.com/office/drawing/2014/main" id="{D8A8FCC0-D970-7FCD-7075-727300E385EE}"/>
              </a:ext>
            </a:extLst>
          </p:cNvPr>
          <p:cNvPicPr>
            <a:picLocks noChangeAspect="1"/>
          </p:cNvPicPr>
          <p:nvPr/>
        </p:nvPicPr>
        <p:blipFill>
          <a:blip r:embed="rId2"/>
          <a:stretch>
            <a:fillRect/>
          </a:stretch>
        </p:blipFill>
        <p:spPr>
          <a:xfrm>
            <a:off x="1084217" y="1129212"/>
            <a:ext cx="11107783" cy="5250414"/>
          </a:xfrm>
          <a:prstGeom prst="rect">
            <a:avLst/>
          </a:prstGeom>
        </p:spPr>
      </p:pic>
    </p:spTree>
    <p:extLst>
      <p:ext uri="{BB962C8B-B14F-4D97-AF65-F5344CB8AC3E}">
        <p14:creationId xmlns:p14="http://schemas.microsoft.com/office/powerpoint/2010/main" val="2493264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BA77E-D43F-C6AC-A876-828700716E7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3BE7ADC-0835-4979-61B6-53C5DBE62AEC}"/>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2839421F-E8DB-F66F-C941-4E93FD0AF3CD}"/>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1 - Historique des méthodes Agiles</a:t>
            </a:r>
          </a:p>
        </p:txBody>
      </p:sp>
      <p:pic>
        <p:nvPicPr>
          <p:cNvPr id="6" name="Image 5">
            <a:extLst>
              <a:ext uri="{FF2B5EF4-FFF2-40B4-BE49-F238E27FC236}">
                <a16:creationId xmlns:a16="http://schemas.microsoft.com/office/drawing/2014/main" id="{0D8AD185-08CD-72EB-304E-0EF62262BADD}"/>
              </a:ext>
            </a:extLst>
          </p:cNvPr>
          <p:cNvPicPr>
            <a:picLocks noChangeAspect="1"/>
          </p:cNvPicPr>
          <p:nvPr/>
        </p:nvPicPr>
        <p:blipFill>
          <a:blip r:embed="rId2"/>
          <a:stretch>
            <a:fillRect/>
          </a:stretch>
        </p:blipFill>
        <p:spPr>
          <a:xfrm>
            <a:off x="1084217" y="0"/>
            <a:ext cx="11107783" cy="6858000"/>
          </a:xfrm>
          <a:prstGeom prst="rect">
            <a:avLst/>
          </a:prstGeom>
        </p:spPr>
      </p:pic>
    </p:spTree>
    <p:extLst>
      <p:ext uri="{BB962C8B-B14F-4D97-AF65-F5344CB8AC3E}">
        <p14:creationId xmlns:p14="http://schemas.microsoft.com/office/powerpoint/2010/main" val="125774949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24AC5-8248-FFF0-4079-DE1B58647E6F}"/>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75B0E40A-5E82-EF03-A0C1-09D9BD0462FA}"/>
              </a:ext>
            </a:extLst>
          </p:cNvPr>
          <p:cNvSpPr txBox="1"/>
          <p:nvPr/>
        </p:nvSpPr>
        <p:spPr>
          <a:xfrm>
            <a:off x="3590538" y="2764191"/>
            <a:ext cx="8244114" cy="920252"/>
          </a:xfrm>
          <a:prstGeom prst="rect">
            <a:avLst/>
          </a:prstGeom>
          <a:noFill/>
        </p:spPr>
        <p:txBody>
          <a:bodyPr wrap="square" rtlCol="0">
            <a:spAutoFit/>
          </a:bodyPr>
          <a:lstStyle/>
          <a:p>
            <a:pPr algn="just">
              <a:lnSpc>
                <a:spcPct val="150000"/>
              </a:lnSpc>
            </a:pPr>
            <a:r>
              <a:rPr lang="fr-FR" sz="4000" b="1" dirty="0">
                <a:solidFill>
                  <a:srgbClr val="FFC000"/>
                </a:solidFill>
                <a:latin typeface="Calibri Light" panose="020F0302020204030204" pitchFamily="34" charset="0"/>
                <a:cs typeface="Calibri Light" panose="020F0302020204030204" pitchFamily="34" charset="0"/>
              </a:rPr>
              <a:t>Concepts Agiles</a:t>
            </a:r>
          </a:p>
        </p:txBody>
      </p:sp>
      <p:sp>
        <p:nvSpPr>
          <p:cNvPr id="4" name="ZoneTexte 3">
            <a:extLst>
              <a:ext uri="{FF2B5EF4-FFF2-40B4-BE49-F238E27FC236}">
                <a16:creationId xmlns:a16="http://schemas.microsoft.com/office/drawing/2014/main" id="{C0DA4370-3AD3-A016-AB66-39EE9C22FA18}"/>
              </a:ext>
            </a:extLst>
          </p:cNvPr>
          <p:cNvSpPr txBox="1"/>
          <p:nvPr/>
        </p:nvSpPr>
        <p:spPr>
          <a:xfrm>
            <a:off x="1462315" y="1814285"/>
            <a:ext cx="526142" cy="769441"/>
          </a:xfrm>
          <a:prstGeom prst="rect">
            <a:avLst/>
          </a:prstGeom>
          <a:noFill/>
        </p:spPr>
        <p:txBody>
          <a:bodyPr wrap="square" rtlCol="0">
            <a:spAutoFit/>
          </a:bodyPr>
          <a:lstStyle/>
          <a:p>
            <a:r>
              <a:rPr lang="fr-FR" sz="4400" b="1" dirty="0">
                <a:solidFill>
                  <a:schemeClr val="bg1"/>
                </a:solidFill>
                <a:latin typeface="Calibri" panose="020F0502020204030204" pitchFamily="34" charset="0"/>
                <a:ea typeface="Calibri" panose="020F0502020204030204" pitchFamily="34" charset="0"/>
                <a:cs typeface="Calibri" panose="020F0502020204030204" pitchFamily="34" charset="0"/>
              </a:rPr>
              <a:t>2</a:t>
            </a:r>
          </a:p>
        </p:txBody>
      </p:sp>
      <p:pic>
        <p:nvPicPr>
          <p:cNvPr id="8" name="Image 7">
            <a:extLst>
              <a:ext uri="{FF2B5EF4-FFF2-40B4-BE49-F238E27FC236}">
                <a16:creationId xmlns:a16="http://schemas.microsoft.com/office/drawing/2014/main" id="{12FEEFE3-6156-3183-7AF4-412E1860DE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9308" y="2487561"/>
            <a:ext cx="1629997" cy="1629997"/>
          </a:xfrm>
          <a:prstGeom prst="rect">
            <a:avLst/>
          </a:prstGeom>
        </p:spPr>
      </p:pic>
    </p:spTree>
    <p:extLst>
      <p:ext uri="{BB962C8B-B14F-4D97-AF65-F5344CB8AC3E}">
        <p14:creationId xmlns:p14="http://schemas.microsoft.com/office/powerpoint/2010/main" val="243321686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BFBF5-6172-658A-0D54-CE960CD9E95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BEB163B-8BBF-56B0-D9EB-D0C6A8DE20C6}"/>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numéro de diapositive 9">
            <a:extLst>
              <a:ext uri="{FF2B5EF4-FFF2-40B4-BE49-F238E27FC236}">
                <a16:creationId xmlns:a16="http://schemas.microsoft.com/office/drawing/2014/main" id="{A3193BF4-41DC-D6BD-27F9-94B84B811328}"/>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13</a:t>
            </a:fld>
            <a:endParaRPr lang="fr-FR" dirty="0"/>
          </a:p>
        </p:txBody>
      </p:sp>
      <p:sp>
        <p:nvSpPr>
          <p:cNvPr id="11" name="ZoneTexte 10">
            <a:extLst>
              <a:ext uri="{FF2B5EF4-FFF2-40B4-BE49-F238E27FC236}">
                <a16:creationId xmlns:a16="http://schemas.microsoft.com/office/drawing/2014/main" id="{6C4DFB66-6087-4476-90B8-E79F3D05FEEC}"/>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2 - Concepts Agiles</a:t>
            </a:r>
          </a:p>
        </p:txBody>
      </p:sp>
      <p:sp>
        <p:nvSpPr>
          <p:cNvPr id="2" name="Rectangle 3">
            <a:extLst>
              <a:ext uri="{FF2B5EF4-FFF2-40B4-BE49-F238E27FC236}">
                <a16:creationId xmlns:a16="http://schemas.microsoft.com/office/drawing/2014/main" id="{E1FD9ED9-205B-9E89-D5F0-2A8D496B5E1F}"/>
              </a:ext>
            </a:extLst>
          </p:cNvPr>
          <p:cNvSpPr>
            <a:spLocks noGrp="1" noChangeArrowheads="1"/>
          </p:cNvSpPr>
          <p:nvPr>
            <p:ph type="title"/>
          </p:nvPr>
        </p:nvSpPr>
        <p:spPr>
          <a:xfrm>
            <a:off x="2696496" y="941439"/>
            <a:ext cx="8001000" cy="1865126"/>
          </a:xfrm>
        </p:spPr>
        <p:txBody>
          <a:bodyPr anchor="t">
            <a:spAutoFit/>
          </a:bodyPr>
          <a:lstStyle/>
          <a:p>
            <a:r>
              <a:rPr lang="en-US" sz="7200" dirty="0">
                <a:solidFill>
                  <a:schemeClr val="accent2"/>
                </a:solidFill>
              </a:rPr>
              <a:t>Iterative</a:t>
            </a:r>
            <a:r>
              <a:rPr lang="en-US" sz="7200" dirty="0"/>
              <a:t> Development</a:t>
            </a:r>
          </a:p>
        </p:txBody>
      </p:sp>
      <p:grpSp>
        <p:nvGrpSpPr>
          <p:cNvPr id="3" name="Group 4">
            <a:extLst>
              <a:ext uri="{FF2B5EF4-FFF2-40B4-BE49-F238E27FC236}">
                <a16:creationId xmlns:a16="http://schemas.microsoft.com/office/drawing/2014/main" id="{A64873B5-7101-F431-A9A9-C97AB50C314B}"/>
              </a:ext>
            </a:extLst>
          </p:cNvPr>
          <p:cNvGrpSpPr/>
          <p:nvPr/>
        </p:nvGrpSpPr>
        <p:grpSpPr>
          <a:xfrm>
            <a:off x="6811296" y="2465439"/>
            <a:ext cx="3657600" cy="3810000"/>
            <a:chOff x="1828800" y="2133600"/>
            <a:chExt cx="3657600" cy="3810000"/>
          </a:xfrm>
        </p:grpSpPr>
        <p:sp>
          <p:nvSpPr>
            <p:cNvPr id="6" name="Circular Arrow 2">
              <a:extLst>
                <a:ext uri="{FF2B5EF4-FFF2-40B4-BE49-F238E27FC236}">
                  <a16:creationId xmlns:a16="http://schemas.microsoft.com/office/drawing/2014/main" id="{A92ED104-381B-8E5A-2C90-9BB88FE82B21}"/>
                </a:ext>
              </a:extLst>
            </p:cNvPr>
            <p:cNvSpPr/>
            <p:nvPr/>
          </p:nvSpPr>
          <p:spPr bwMode="auto">
            <a:xfrm>
              <a:off x="1828800" y="2133600"/>
              <a:ext cx="3657600" cy="3657600"/>
            </a:xfrm>
            <a:prstGeom prst="circular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sng" strike="noStrike" cap="none" normalizeH="0" baseline="0">
                <a:ln>
                  <a:noFill/>
                </a:ln>
                <a:solidFill>
                  <a:schemeClr val="tx1"/>
                </a:solidFill>
                <a:effectLst/>
                <a:latin typeface="Times New Roman" charset="0"/>
              </a:endParaRPr>
            </a:p>
          </p:txBody>
        </p:sp>
        <p:sp>
          <p:nvSpPr>
            <p:cNvPr id="7" name="Circular Arrow 3">
              <a:extLst>
                <a:ext uri="{FF2B5EF4-FFF2-40B4-BE49-F238E27FC236}">
                  <a16:creationId xmlns:a16="http://schemas.microsoft.com/office/drawing/2014/main" id="{72D3E3A6-3740-4CB4-3EFA-C9F77C69AB7F}"/>
                </a:ext>
              </a:extLst>
            </p:cNvPr>
            <p:cNvSpPr/>
            <p:nvPr/>
          </p:nvSpPr>
          <p:spPr bwMode="auto">
            <a:xfrm flipH="1" flipV="1">
              <a:off x="1828800" y="2286000"/>
              <a:ext cx="3657600" cy="3657600"/>
            </a:xfrm>
            <a:prstGeom prst="circular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sng" strike="noStrike" cap="none" normalizeH="0" baseline="0">
                <a:ln>
                  <a:noFill/>
                </a:ln>
                <a:solidFill>
                  <a:schemeClr val="tx1"/>
                </a:solidFill>
                <a:effectLst/>
                <a:latin typeface="Times New Roman" charset="0"/>
              </a:endParaRPr>
            </a:p>
          </p:txBody>
        </p:sp>
      </p:grpSp>
      <p:pic>
        <p:nvPicPr>
          <p:cNvPr id="8" name="Picture 2" descr="C:\Documents and Settings\Tommy\My Documents\My Pictures\Microsoft Clip Organizer\j0433944.png">
            <a:extLst>
              <a:ext uri="{FF2B5EF4-FFF2-40B4-BE49-F238E27FC236}">
                <a16:creationId xmlns:a16="http://schemas.microsoft.com/office/drawing/2014/main" id="{D449FB04-DCF6-3D9A-5FF0-48882A67F538}"/>
              </a:ext>
            </a:extLst>
          </p:cNvPr>
          <p:cNvPicPr>
            <a:picLocks noChangeAspect="1" noChangeArrowheads="1"/>
          </p:cNvPicPr>
          <p:nvPr/>
        </p:nvPicPr>
        <p:blipFill>
          <a:blip r:embed="rId2"/>
          <a:srcRect/>
          <a:stretch>
            <a:fillRect/>
          </a:stretch>
        </p:blipFill>
        <p:spPr bwMode="auto">
          <a:xfrm>
            <a:off x="7820946" y="3525889"/>
            <a:ext cx="1714500" cy="1714500"/>
          </a:xfrm>
          <a:prstGeom prst="rect">
            <a:avLst/>
          </a:prstGeom>
          <a:noFill/>
        </p:spPr>
      </p:pic>
    </p:spTree>
    <p:extLst>
      <p:ext uri="{BB962C8B-B14F-4D97-AF65-F5344CB8AC3E}">
        <p14:creationId xmlns:p14="http://schemas.microsoft.com/office/powerpoint/2010/main" val="6189731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07466-D3AC-E995-80F0-460915CA6DF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4A0F472-0975-B08C-0A94-4528233061BF}"/>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numéro de diapositive 9">
            <a:extLst>
              <a:ext uri="{FF2B5EF4-FFF2-40B4-BE49-F238E27FC236}">
                <a16:creationId xmlns:a16="http://schemas.microsoft.com/office/drawing/2014/main" id="{6B330E77-2942-F3FD-377C-73226273B300}"/>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14</a:t>
            </a:fld>
            <a:endParaRPr lang="fr-FR" dirty="0"/>
          </a:p>
        </p:txBody>
      </p:sp>
      <p:sp>
        <p:nvSpPr>
          <p:cNvPr id="11" name="ZoneTexte 10">
            <a:extLst>
              <a:ext uri="{FF2B5EF4-FFF2-40B4-BE49-F238E27FC236}">
                <a16:creationId xmlns:a16="http://schemas.microsoft.com/office/drawing/2014/main" id="{00EEF9AF-9C75-8C3A-2F2C-78C1ABBC5174}"/>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2 - Concepts Agiles</a:t>
            </a:r>
          </a:p>
        </p:txBody>
      </p:sp>
      <p:sp>
        <p:nvSpPr>
          <p:cNvPr id="12" name="Rectangle 3">
            <a:extLst>
              <a:ext uri="{FF2B5EF4-FFF2-40B4-BE49-F238E27FC236}">
                <a16:creationId xmlns:a16="http://schemas.microsoft.com/office/drawing/2014/main" id="{985D3BF6-D3C3-E5AC-3462-FF440361FF58}"/>
              </a:ext>
            </a:extLst>
          </p:cNvPr>
          <p:cNvSpPr>
            <a:spLocks noGrp="1" noChangeArrowheads="1"/>
          </p:cNvSpPr>
          <p:nvPr>
            <p:ph type="title"/>
          </p:nvPr>
        </p:nvSpPr>
        <p:spPr>
          <a:xfrm>
            <a:off x="2406445" y="4987412"/>
            <a:ext cx="8001000" cy="978729"/>
          </a:xfrm>
        </p:spPr>
        <p:txBody>
          <a:bodyPr anchor="t">
            <a:spAutoFit/>
          </a:bodyPr>
          <a:lstStyle/>
          <a:p>
            <a:pPr algn="r"/>
            <a:r>
              <a:rPr lang="en-US" sz="7200" dirty="0"/>
              <a:t>Working from </a:t>
            </a:r>
            <a:r>
              <a:rPr lang="en-US" sz="7200" dirty="0">
                <a:solidFill>
                  <a:schemeClr val="accent1"/>
                </a:solidFill>
              </a:rPr>
              <a:t>Lists</a:t>
            </a:r>
          </a:p>
        </p:txBody>
      </p:sp>
      <p:sp>
        <p:nvSpPr>
          <p:cNvPr id="13" name="Rectangle 12">
            <a:extLst>
              <a:ext uri="{FF2B5EF4-FFF2-40B4-BE49-F238E27FC236}">
                <a16:creationId xmlns:a16="http://schemas.microsoft.com/office/drawing/2014/main" id="{11BBAF74-C971-18EB-1949-B4699128DCC3}"/>
              </a:ext>
            </a:extLst>
          </p:cNvPr>
          <p:cNvSpPr/>
          <p:nvPr/>
        </p:nvSpPr>
        <p:spPr bwMode="auto">
          <a:xfrm>
            <a:off x="4387645" y="567812"/>
            <a:ext cx="3810000" cy="3886200"/>
          </a:xfrm>
          <a:prstGeom prst="rect">
            <a:avLst/>
          </a:prstGeom>
          <a:solidFill>
            <a:srgbClr val="FFFFCC"/>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sng" strike="noStrike" cap="none" normalizeH="0" baseline="0" dirty="0">
              <a:ln>
                <a:noFill/>
              </a:ln>
              <a:solidFill>
                <a:srgbClr val="292929"/>
              </a:solidFill>
              <a:effectLst/>
              <a:latin typeface="Times New Roman"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u="none" dirty="0">
                <a:solidFill>
                  <a:srgbClr val="292929"/>
                </a:solidFill>
              </a:rPr>
              <a:t>           </a:t>
            </a:r>
            <a:r>
              <a:rPr kumimoji="0" lang="en-US" sz="2400" b="0" i="0" u="none" strike="noStrike" cap="none" normalizeH="0" baseline="0" dirty="0">
                <a:ln>
                  <a:noFill/>
                </a:ln>
                <a:solidFill>
                  <a:srgbClr val="292929"/>
                </a:solidFill>
                <a:effectLst/>
              </a:rPr>
              <a:t>Create</a:t>
            </a:r>
            <a:r>
              <a:rPr kumimoji="0" lang="en-US" sz="2400" b="0" i="0" u="none" strike="noStrike" cap="none" normalizeH="0" dirty="0">
                <a:ln>
                  <a:noFill/>
                </a:ln>
                <a:solidFill>
                  <a:srgbClr val="292929"/>
                </a:solidFill>
                <a:effectLst/>
              </a:rPr>
              <a:t> Customer    </a:t>
            </a:r>
          </a:p>
          <a:p>
            <a:pPr marL="0" marR="0" indent="0" algn="l" defTabSz="914400" rtl="0" eaLnBrk="1" fontAlgn="base" latinLnBrk="0" hangingPunct="1">
              <a:lnSpc>
                <a:spcPct val="100000"/>
              </a:lnSpc>
              <a:spcBef>
                <a:spcPct val="0"/>
              </a:spcBef>
              <a:spcAft>
                <a:spcPct val="0"/>
              </a:spcAft>
              <a:buClrTx/>
              <a:buSzTx/>
              <a:buFontTx/>
              <a:buNone/>
              <a:tabLst/>
            </a:pPr>
            <a:r>
              <a:rPr lang="en-US" u="none" dirty="0">
                <a:solidFill>
                  <a:srgbClr val="292929"/>
                </a:solidFill>
              </a:rPr>
              <a:t>           </a:t>
            </a:r>
            <a:r>
              <a:rPr kumimoji="0" lang="en-US" sz="2400" b="0" i="0" u="none" strike="noStrike" cap="none" normalizeH="0" dirty="0">
                <a:ln>
                  <a:noFill/>
                </a:ln>
                <a:solidFill>
                  <a:srgbClr val="292929"/>
                </a:solidFill>
                <a:effectLst/>
              </a:rPr>
              <a:t>Class</a:t>
            </a:r>
          </a:p>
          <a:p>
            <a:pPr marL="0" marR="0" indent="0" algn="l" defTabSz="914400" rtl="0" eaLnBrk="1" fontAlgn="base" latinLnBrk="0" hangingPunct="1">
              <a:lnSpc>
                <a:spcPct val="100000"/>
              </a:lnSpc>
              <a:spcBef>
                <a:spcPct val="0"/>
              </a:spcBef>
              <a:spcAft>
                <a:spcPct val="0"/>
              </a:spcAft>
              <a:buClrTx/>
              <a:buSzTx/>
              <a:buFontTx/>
              <a:buNone/>
              <a:tabLst/>
            </a:pPr>
            <a:endParaRPr lang="en-US" u="none" baseline="0" dirty="0">
              <a:solidFill>
                <a:srgbClr val="292929"/>
              </a:solidFill>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dirty="0">
                <a:ln>
                  <a:noFill/>
                </a:ln>
                <a:solidFill>
                  <a:srgbClr val="292929"/>
                </a:solidFill>
                <a:effectLst/>
              </a:rPr>
              <a:t>            Add </a:t>
            </a:r>
            <a:r>
              <a:rPr kumimoji="0" lang="en-US" sz="2400" b="0" i="0" u="none" strike="noStrike" cap="none" normalizeH="0" dirty="0" err="1">
                <a:ln>
                  <a:noFill/>
                </a:ln>
                <a:solidFill>
                  <a:srgbClr val="292929"/>
                </a:solidFill>
                <a:effectLst/>
              </a:rPr>
              <a:t>GetCustomer</a:t>
            </a:r>
            <a:r>
              <a:rPr kumimoji="0" lang="en-US" sz="2400" b="0" i="0" u="none" strike="noStrike" cap="none" normalizeH="0" dirty="0">
                <a:ln>
                  <a:noFill/>
                </a:ln>
                <a:solidFill>
                  <a:srgbClr val="292929"/>
                </a:solidFill>
                <a:effectLst/>
              </a:rPr>
              <a:t> </a:t>
            </a:r>
          </a:p>
          <a:p>
            <a:pPr marL="0" marR="0" indent="0" algn="l" defTabSz="914400" rtl="0" eaLnBrk="1" fontAlgn="base" latinLnBrk="0" hangingPunct="1">
              <a:lnSpc>
                <a:spcPct val="100000"/>
              </a:lnSpc>
              <a:spcBef>
                <a:spcPct val="0"/>
              </a:spcBef>
              <a:spcAft>
                <a:spcPct val="0"/>
              </a:spcAft>
              <a:buClrTx/>
              <a:buSzTx/>
              <a:buFontTx/>
              <a:buNone/>
              <a:tabLst/>
            </a:pPr>
            <a:r>
              <a:rPr lang="en-US" u="none" dirty="0">
                <a:solidFill>
                  <a:srgbClr val="292929"/>
                </a:solidFill>
              </a:rPr>
              <a:t>    </a:t>
            </a:r>
            <a:r>
              <a:rPr kumimoji="0" lang="en-US" sz="2400" b="0" i="0" u="none" strike="noStrike" cap="none" normalizeH="0" dirty="0">
                <a:ln>
                  <a:noFill/>
                </a:ln>
                <a:solidFill>
                  <a:srgbClr val="292929"/>
                </a:solidFill>
                <a:effectLst/>
              </a:rPr>
              <a:t>       Service Method</a:t>
            </a:r>
          </a:p>
          <a:p>
            <a:pPr marL="0" marR="0" indent="0" algn="l" defTabSz="914400" rtl="0" eaLnBrk="1" fontAlgn="base" latinLnBrk="0" hangingPunct="1">
              <a:lnSpc>
                <a:spcPct val="100000"/>
              </a:lnSpc>
              <a:spcBef>
                <a:spcPct val="0"/>
              </a:spcBef>
              <a:spcAft>
                <a:spcPct val="0"/>
              </a:spcAft>
              <a:buClrTx/>
              <a:buSzTx/>
              <a:buFontTx/>
              <a:buNone/>
              <a:tabLst/>
            </a:pPr>
            <a:endParaRPr lang="en-US" u="none" baseline="0" dirty="0">
              <a:solidFill>
                <a:srgbClr val="292929"/>
              </a:solidFill>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dirty="0">
                <a:ln>
                  <a:noFill/>
                </a:ln>
                <a:solidFill>
                  <a:srgbClr val="292929"/>
                </a:solidFill>
                <a:effectLst/>
              </a:rPr>
              <a:t>           </a:t>
            </a:r>
            <a:r>
              <a:rPr kumimoji="0" lang="en-US" sz="2400" b="0" i="0" u="none" strike="noStrike" cap="none" normalizeH="0" dirty="0" err="1">
                <a:ln>
                  <a:noFill/>
                </a:ln>
                <a:solidFill>
                  <a:srgbClr val="292929"/>
                </a:solidFill>
                <a:effectLst/>
              </a:rPr>
              <a:t>Refactor</a:t>
            </a:r>
            <a:r>
              <a:rPr kumimoji="0" lang="en-US" sz="2400" b="0" i="0" u="none" strike="noStrike" cap="none" normalizeH="0" dirty="0">
                <a:ln>
                  <a:noFill/>
                </a:ln>
                <a:solidFill>
                  <a:srgbClr val="292929"/>
                </a:solidFill>
                <a:effectLst/>
              </a:rPr>
              <a:t> Customer </a:t>
            </a:r>
          </a:p>
          <a:p>
            <a:pPr marL="0" marR="0" indent="0" algn="l" defTabSz="914400" rtl="0" eaLnBrk="1" fontAlgn="base" latinLnBrk="0" hangingPunct="1">
              <a:lnSpc>
                <a:spcPct val="100000"/>
              </a:lnSpc>
              <a:spcBef>
                <a:spcPct val="0"/>
              </a:spcBef>
              <a:spcAft>
                <a:spcPct val="0"/>
              </a:spcAft>
              <a:buClrTx/>
              <a:buSzTx/>
              <a:buFontTx/>
              <a:buNone/>
              <a:tabLst/>
            </a:pPr>
            <a:r>
              <a:rPr lang="en-US" u="none" dirty="0">
                <a:solidFill>
                  <a:srgbClr val="292929"/>
                </a:solidFill>
              </a:rPr>
              <a:t>           </a:t>
            </a:r>
            <a:r>
              <a:rPr kumimoji="0" lang="en-US" sz="2400" b="0" i="0" u="none" strike="noStrike" cap="none" normalizeH="0" dirty="0">
                <a:ln>
                  <a:noFill/>
                </a:ln>
                <a:solidFill>
                  <a:srgbClr val="292929"/>
                </a:solidFill>
                <a:effectLst/>
              </a:rPr>
              <a:t>List UI</a:t>
            </a:r>
          </a:p>
          <a:p>
            <a:pPr marL="0" marR="0" indent="0" algn="l" defTabSz="914400" rtl="0" eaLnBrk="1" fontAlgn="base" latinLnBrk="0" hangingPunct="1">
              <a:lnSpc>
                <a:spcPct val="100000"/>
              </a:lnSpc>
              <a:spcBef>
                <a:spcPct val="0"/>
              </a:spcBef>
              <a:spcAft>
                <a:spcPct val="0"/>
              </a:spcAft>
              <a:buClrTx/>
              <a:buSzTx/>
              <a:buFontTx/>
              <a:buNone/>
              <a:tabLst/>
            </a:pPr>
            <a:endParaRPr lang="en-US" baseline="0" dirty="0">
              <a:solidFill>
                <a:srgbClr val="292929"/>
              </a:solidFill>
              <a:latin typeface="Times New Roman"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sng" strike="noStrike" cap="none" normalizeH="0" baseline="0" dirty="0">
              <a:ln>
                <a:noFill/>
              </a:ln>
              <a:solidFill>
                <a:srgbClr val="292929"/>
              </a:solidFill>
              <a:effectLst/>
              <a:latin typeface="Times New Roman" charset="0"/>
            </a:endParaRPr>
          </a:p>
        </p:txBody>
      </p:sp>
      <p:pic>
        <p:nvPicPr>
          <p:cNvPr id="14" name="Picture 2" descr="C:\Documents and Settings\Tommy\My Documents\My Pictures\Microsoft Clip Organizer\j0432658.png">
            <a:extLst>
              <a:ext uri="{FF2B5EF4-FFF2-40B4-BE49-F238E27FC236}">
                <a16:creationId xmlns:a16="http://schemas.microsoft.com/office/drawing/2014/main" id="{06D4FD7F-EF8D-C329-3257-E22722A66C1C}"/>
              </a:ext>
            </a:extLst>
          </p:cNvPr>
          <p:cNvPicPr>
            <a:picLocks noChangeAspect="1" noChangeArrowheads="1"/>
          </p:cNvPicPr>
          <p:nvPr/>
        </p:nvPicPr>
        <p:blipFill>
          <a:blip r:embed="rId2" cstate="print"/>
          <a:srcRect/>
          <a:stretch>
            <a:fillRect/>
          </a:stretch>
        </p:blipFill>
        <p:spPr bwMode="auto">
          <a:xfrm>
            <a:off x="4387645" y="1025012"/>
            <a:ext cx="641350" cy="641350"/>
          </a:xfrm>
          <a:prstGeom prst="rect">
            <a:avLst/>
          </a:prstGeom>
          <a:noFill/>
        </p:spPr>
      </p:pic>
      <p:pic>
        <p:nvPicPr>
          <p:cNvPr id="15" name="Picture 2" descr="C:\Documents and Settings\Tommy\My Documents\My Pictures\Microsoft Clip Organizer\j0432658.png">
            <a:extLst>
              <a:ext uri="{FF2B5EF4-FFF2-40B4-BE49-F238E27FC236}">
                <a16:creationId xmlns:a16="http://schemas.microsoft.com/office/drawing/2014/main" id="{61573E9B-FBF7-C838-226C-78F78E38AED7}"/>
              </a:ext>
            </a:extLst>
          </p:cNvPr>
          <p:cNvPicPr>
            <a:picLocks noChangeAspect="1" noChangeArrowheads="1"/>
          </p:cNvPicPr>
          <p:nvPr/>
        </p:nvPicPr>
        <p:blipFill>
          <a:blip r:embed="rId2" cstate="print"/>
          <a:srcRect/>
          <a:stretch>
            <a:fillRect/>
          </a:stretch>
        </p:blipFill>
        <p:spPr bwMode="auto">
          <a:xfrm>
            <a:off x="4387645" y="2042855"/>
            <a:ext cx="641350" cy="641350"/>
          </a:xfrm>
          <a:prstGeom prst="rect">
            <a:avLst/>
          </a:prstGeom>
          <a:noFill/>
        </p:spPr>
      </p:pic>
      <p:pic>
        <p:nvPicPr>
          <p:cNvPr id="16" name="Picture 2" descr="C:\Documents and Settings\Tommy\My Documents\My Pictures\Microsoft Clip Organizer\j0432658.png">
            <a:extLst>
              <a:ext uri="{FF2B5EF4-FFF2-40B4-BE49-F238E27FC236}">
                <a16:creationId xmlns:a16="http://schemas.microsoft.com/office/drawing/2014/main" id="{AB260AEE-A736-4546-1DFA-064149582423}"/>
              </a:ext>
            </a:extLst>
          </p:cNvPr>
          <p:cNvPicPr>
            <a:picLocks noChangeAspect="1" noChangeArrowheads="1"/>
          </p:cNvPicPr>
          <p:nvPr/>
        </p:nvPicPr>
        <p:blipFill>
          <a:blip r:embed="rId2" cstate="print"/>
          <a:srcRect/>
          <a:stretch>
            <a:fillRect/>
          </a:stretch>
        </p:blipFill>
        <p:spPr bwMode="auto">
          <a:xfrm>
            <a:off x="4387645" y="3006212"/>
            <a:ext cx="641350" cy="641350"/>
          </a:xfrm>
          <a:prstGeom prst="rect">
            <a:avLst/>
          </a:prstGeom>
          <a:noFill/>
        </p:spPr>
      </p:pic>
    </p:spTree>
    <p:extLst>
      <p:ext uri="{BB962C8B-B14F-4D97-AF65-F5344CB8AC3E}">
        <p14:creationId xmlns:p14="http://schemas.microsoft.com/office/powerpoint/2010/main" val="32829282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Effect transition="in" filter="fade">
                                      <p:cBhvr>
                                        <p:cTn id="15" dur="1000"/>
                                        <p:tgtEl>
                                          <p:spTgt spid="15"/>
                                        </p:tgtEl>
                                      </p:cBhvr>
                                    </p:animEffect>
                                  </p:childTnLst>
                                </p:cTn>
                              </p:par>
                            </p:childTnLst>
                          </p:cTn>
                        </p:par>
                        <p:par>
                          <p:cTn id="16" fill="hold">
                            <p:stCondLst>
                              <p:cond delay="2000"/>
                            </p:stCondLst>
                            <p:childTnLst>
                              <p:par>
                                <p:cTn id="17" presetID="53"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fltVal val="0"/>
                                          </p:val>
                                        </p:tav>
                                        <p:tav tm="100000">
                                          <p:val>
                                            <p:strVal val="#ppt_w"/>
                                          </p:val>
                                        </p:tav>
                                      </p:tavLst>
                                    </p:anim>
                                    <p:anim calcmode="lin" valueType="num">
                                      <p:cBhvr>
                                        <p:cTn id="20" dur="1000" fill="hold"/>
                                        <p:tgtEl>
                                          <p:spTgt spid="16"/>
                                        </p:tgtEl>
                                        <p:attrNameLst>
                                          <p:attrName>ppt_h</p:attrName>
                                        </p:attrNameLst>
                                      </p:cBhvr>
                                      <p:tavLst>
                                        <p:tav tm="0">
                                          <p:val>
                                            <p:fltVal val="0"/>
                                          </p:val>
                                        </p:tav>
                                        <p:tav tm="100000">
                                          <p:val>
                                            <p:strVal val="#ppt_h"/>
                                          </p:val>
                                        </p:tav>
                                      </p:tavLst>
                                    </p:anim>
                                    <p:animEffect transition="in" filter="fade">
                                      <p:cBhvr>
                                        <p:cTn id="2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7AAA1-42B2-F36F-142C-0C3D9953EF6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605F9C8-6C38-8E2C-E519-439DCE55E54F}"/>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numéro de diapositive 9">
            <a:extLst>
              <a:ext uri="{FF2B5EF4-FFF2-40B4-BE49-F238E27FC236}">
                <a16:creationId xmlns:a16="http://schemas.microsoft.com/office/drawing/2014/main" id="{91D64F80-9138-ECFE-0939-F86E4A09815F}"/>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15</a:t>
            </a:fld>
            <a:endParaRPr lang="fr-FR" dirty="0"/>
          </a:p>
        </p:txBody>
      </p:sp>
      <p:sp>
        <p:nvSpPr>
          <p:cNvPr id="11" name="ZoneTexte 10">
            <a:extLst>
              <a:ext uri="{FF2B5EF4-FFF2-40B4-BE49-F238E27FC236}">
                <a16:creationId xmlns:a16="http://schemas.microsoft.com/office/drawing/2014/main" id="{0A42E79D-17DC-DEB3-46C5-DB00052CE1D2}"/>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2 - Concepts Agiles</a:t>
            </a:r>
          </a:p>
        </p:txBody>
      </p:sp>
      <p:sp>
        <p:nvSpPr>
          <p:cNvPr id="2" name="Rectangle 3">
            <a:extLst>
              <a:ext uri="{FF2B5EF4-FFF2-40B4-BE49-F238E27FC236}">
                <a16:creationId xmlns:a16="http://schemas.microsoft.com/office/drawing/2014/main" id="{C1EB46B2-2747-9948-4CFD-8B02B865159E}"/>
              </a:ext>
            </a:extLst>
          </p:cNvPr>
          <p:cNvSpPr>
            <a:spLocks noGrp="1" noChangeArrowheads="1"/>
          </p:cNvSpPr>
          <p:nvPr>
            <p:ph type="title"/>
          </p:nvPr>
        </p:nvSpPr>
        <p:spPr>
          <a:xfrm>
            <a:off x="2723535" y="665115"/>
            <a:ext cx="8001000" cy="2751522"/>
          </a:xfrm>
        </p:spPr>
        <p:txBody>
          <a:bodyPr anchor="t">
            <a:spAutoFit/>
          </a:bodyPr>
          <a:lstStyle/>
          <a:p>
            <a:pPr algn="r"/>
            <a:r>
              <a:rPr lang="en-US" sz="7200" dirty="0"/>
              <a:t>Develop One </a:t>
            </a:r>
            <a:r>
              <a:rPr lang="en-US" sz="7200" dirty="0">
                <a:solidFill>
                  <a:schemeClr val="accent2"/>
                </a:solidFill>
              </a:rPr>
              <a:t>Small Feature </a:t>
            </a:r>
            <a:br>
              <a:rPr lang="en-US" sz="7200" dirty="0"/>
            </a:br>
            <a:r>
              <a:rPr lang="en-US" sz="7200" dirty="0"/>
              <a:t>at a Time</a:t>
            </a:r>
          </a:p>
        </p:txBody>
      </p:sp>
      <p:pic>
        <p:nvPicPr>
          <p:cNvPr id="3" name="Picture 2" descr="C:\Documents and Settings\bnaton0\My Documents\My Pictures\Microsoft Clip Organizer\j0439816.png">
            <a:extLst>
              <a:ext uri="{FF2B5EF4-FFF2-40B4-BE49-F238E27FC236}">
                <a16:creationId xmlns:a16="http://schemas.microsoft.com/office/drawing/2014/main" id="{5CAE7477-7D60-EB2D-919F-41C99EAE148D}"/>
              </a:ext>
            </a:extLst>
          </p:cNvPr>
          <p:cNvPicPr>
            <a:picLocks noChangeAspect="1" noChangeArrowheads="1"/>
          </p:cNvPicPr>
          <p:nvPr/>
        </p:nvPicPr>
        <p:blipFill>
          <a:blip r:embed="rId2"/>
          <a:srcRect/>
          <a:stretch>
            <a:fillRect/>
          </a:stretch>
        </p:blipFill>
        <p:spPr bwMode="auto">
          <a:xfrm>
            <a:off x="2647335" y="2417715"/>
            <a:ext cx="4071938" cy="4071938"/>
          </a:xfrm>
          <a:prstGeom prst="rect">
            <a:avLst/>
          </a:prstGeom>
          <a:noFill/>
        </p:spPr>
      </p:pic>
    </p:spTree>
    <p:extLst>
      <p:ext uri="{BB962C8B-B14F-4D97-AF65-F5344CB8AC3E}">
        <p14:creationId xmlns:p14="http://schemas.microsoft.com/office/powerpoint/2010/main" val="340419997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DBF0D-2697-E2AA-2715-B1203E86733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952303B-DD05-9206-2BD7-E65D5B80203F}"/>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numéro de diapositive 9">
            <a:extLst>
              <a:ext uri="{FF2B5EF4-FFF2-40B4-BE49-F238E27FC236}">
                <a16:creationId xmlns:a16="http://schemas.microsoft.com/office/drawing/2014/main" id="{71E75E59-968B-5DA0-703E-EFC1D90C7C18}"/>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16</a:t>
            </a:fld>
            <a:endParaRPr lang="fr-FR" dirty="0"/>
          </a:p>
        </p:txBody>
      </p:sp>
      <p:sp>
        <p:nvSpPr>
          <p:cNvPr id="11" name="ZoneTexte 10">
            <a:extLst>
              <a:ext uri="{FF2B5EF4-FFF2-40B4-BE49-F238E27FC236}">
                <a16:creationId xmlns:a16="http://schemas.microsoft.com/office/drawing/2014/main" id="{AD2EFC59-0F75-2E6A-CF9F-EAF364B631A6}"/>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2 - Concepts Agiles</a:t>
            </a:r>
          </a:p>
        </p:txBody>
      </p:sp>
      <p:sp>
        <p:nvSpPr>
          <p:cNvPr id="2" name="Rectangle 3">
            <a:extLst>
              <a:ext uri="{FF2B5EF4-FFF2-40B4-BE49-F238E27FC236}">
                <a16:creationId xmlns:a16="http://schemas.microsoft.com/office/drawing/2014/main" id="{5952F7BB-BF92-FD7E-31F9-E014501AF72E}"/>
              </a:ext>
            </a:extLst>
          </p:cNvPr>
          <p:cNvSpPr>
            <a:spLocks noGrp="1" noChangeArrowheads="1"/>
          </p:cNvSpPr>
          <p:nvPr>
            <p:ph type="title"/>
          </p:nvPr>
        </p:nvSpPr>
        <p:spPr>
          <a:xfrm>
            <a:off x="2310581" y="749253"/>
            <a:ext cx="8001000" cy="1865126"/>
          </a:xfrm>
        </p:spPr>
        <p:txBody>
          <a:bodyPr anchor="t">
            <a:spAutoFit/>
          </a:bodyPr>
          <a:lstStyle/>
          <a:p>
            <a:r>
              <a:rPr lang="en-US" sz="7200" dirty="0">
                <a:solidFill>
                  <a:schemeClr val="accent1"/>
                </a:solidFill>
              </a:rPr>
              <a:t>Sustainable</a:t>
            </a:r>
            <a:br>
              <a:rPr lang="en-US" sz="7200" dirty="0">
                <a:solidFill>
                  <a:schemeClr val="accent1"/>
                </a:solidFill>
              </a:rPr>
            </a:br>
            <a:r>
              <a:rPr lang="en-US" sz="7200" dirty="0"/>
              <a:t>Pace</a:t>
            </a:r>
          </a:p>
        </p:txBody>
      </p:sp>
      <p:pic>
        <p:nvPicPr>
          <p:cNvPr id="3" name="Picture 2" descr="C:\Documents and Settings\bnaton0\My Documents\My Pictures\Microsoft Clip Organizer\j0432628.png">
            <a:extLst>
              <a:ext uri="{FF2B5EF4-FFF2-40B4-BE49-F238E27FC236}">
                <a16:creationId xmlns:a16="http://schemas.microsoft.com/office/drawing/2014/main" id="{D5A1D3E2-75F3-5117-C7D4-920923E33578}"/>
              </a:ext>
            </a:extLst>
          </p:cNvPr>
          <p:cNvPicPr>
            <a:picLocks noChangeAspect="1" noChangeArrowheads="1"/>
          </p:cNvPicPr>
          <p:nvPr/>
        </p:nvPicPr>
        <p:blipFill>
          <a:blip r:embed="rId2"/>
          <a:srcRect/>
          <a:stretch>
            <a:fillRect/>
          </a:stretch>
        </p:blipFill>
        <p:spPr bwMode="auto">
          <a:xfrm>
            <a:off x="4672781" y="1892253"/>
            <a:ext cx="4597400" cy="4597400"/>
          </a:xfrm>
          <a:prstGeom prst="rect">
            <a:avLst/>
          </a:prstGeom>
          <a:noFill/>
        </p:spPr>
      </p:pic>
    </p:spTree>
    <p:extLst>
      <p:ext uri="{BB962C8B-B14F-4D97-AF65-F5344CB8AC3E}">
        <p14:creationId xmlns:p14="http://schemas.microsoft.com/office/powerpoint/2010/main" val="42934904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D5A15-B035-6675-B649-4615C81BDC8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AA1CA83-F82A-D95C-FC0C-4424DCAC55E4}"/>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numéro de diapositive 9">
            <a:extLst>
              <a:ext uri="{FF2B5EF4-FFF2-40B4-BE49-F238E27FC236}">
                <a16:creationId xmlns:a16="http://schemas.microsoft.com/office/drawing/2014/main" id="{CE9B091A-634D-AB3A-8BEF-6A759375EED9}"/>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17</a:t>
            </a:fld>
            <a:endParaRPr lang="fr-FR" dirty="0"/>
          </a:p>
        </p:txBody>
      </p:sp>
      <p:sp>
        <p:nvSpPr>
          <p:cNvPr id="11" name="ZoneTexte 10">
            <a:extLst>
              <a:ext uri="{FF2B5EF4-FFF2-40B4-BE49-F238E27FC236}">
                <a16:creationId xmlns:a16="http://schemas.microsoft.com/office/drawing/2014/main" id="{53086D40-52C3-899D-D75D-004373B7186A}"/>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2 - Concepts Agiles</a:t>
            </a:r>
          </a:p>
        </p:txBody>
      </p:sp>
      <p:pic>
        <p:nvPicPr>
          <p:cNvPr id="2" name="Picture 5" descr="C:\Documents and Settings\Tommy\My Documents\My Pictures\Microsoft Clip Organizer\j0433941.png">
            <a:extLst>
              <a:ext uri="{FF2B5EF4-FFF2-40B4-BE49-F238E27FC236}">
                <a16:creationId xmlns:a16="http://schemas.microsoft.com/office/drawing/2014/main" id="{40B6F801-2B84-3D42-83D6-308CF8E1DC1C}"/>
              </a:ext>
            </a:extLst>
          </p:cNvPr>
          <p:cNvPicPr>
            <a:picLocks noChangeAspect="1" noChangeArrowheads="1"/>
          </p:cNvPicPr>
          <p:nvPr/>
        </p:nvPicPr>
        <p:blipFill>
          <a:blip r:embed="rId2"/>
          <a:srcRect/>
          <a:stretch>
            <a:fillRect/>
          </a:stretch>
        </p:blipFill>
        <p:spPr bwMode="auto">
          <a:xfrm flipH="1">
            <a:off x="5896896" y="68538"/>
            <a:ext cx="1562100" cy="1562100"/>
          </a:xfrm>
          <a:prstGeom prst="rect">
            <a:avLst/>
          </a:prstGeom>
          <a:noFill/>
        </p:spPr>
      </p:pic>
      <p:pic>
        <p:nvPicPr>
          <p:cNvPr id="3" name="Picture 3" descr="C:\Documents and Settings\Tommy\My Documents\My Pictures\Microsoft Clip Organizer\j0434904.png">
            <a:extLst>
              <a:ext uri="{FF2B5EF4-FFF2-40B4-BE49-F238E27FC236}">
                <a16:creationId xmlns:a16="http://schemas.microsoft.com/office/drawing/2014/main" id="{4DA455E8-2CD9-760A-D049-A5A4DB41E929}"/>
              </a:ext>
            </a:extLst>
          </p:cNvPr>
          <p:cNvPicPr>
            <a:picLocks noChangeAspect="1" noChangeArrowheads="1"/>
          </p:cNvPicPr>
          <p:nvPr/>
        </p:nvPicPr>
        <p:blipFill>
          <a:blip r:embed="rId3"/>
          <a:srcRect/>
          <a:stretch>
            <a:fillRect/>
          </a:stretch>
        </p:blipFill>
        <p:spPr bwMode="auto">
          <a:xfrm>
            <a:off x="4753896" y="716238"/>
            <a:ext cx="2057400" cy="2057400"/>
          </a:xfrm>
          <a:prstGeom prst="rect">
            <a:avLst/>
          </a:prstGeom>
          <a:noFill/>
        </p:spPr>
      </p:pic>
      <p:sp>
        <p:nvSpPr>
          <p:cNvPr id="5" name="Rectangle 3">
            <a:extLst>
              <a:ext uri="{FF2B5EF4-FFF2-40B4-BE49-F238E27FC236}">
                <a16:creationId xmlns:a16="http://schemas.microsoft.com/office/drawing/2014/main" id="{4B3D0D3A-9DB6-379F-F191-005FA7158090}"/>
              </a:ext>
            </a:extLst>
          </p:cNvPr>
          <p:cNvSpPr>
            <a:spLocks noGrp="1" noChangeArrowheads="1"/>
          </p:cNvSpPr>
          <p:nvPr>
            <p:ph type="title"/>
          </p:nvPr>
        </p:nvSpPr>
        <p:spPr>
          <a:xfrm>
            <a:off x="3077496" y="2164038"/>
            <a:ext cx="8001000" cy="2529923"/>
          </a:xfrm>
        </p:spPr>
        <p:txBody>
          <a:bodyPr anchor="t">
            <a:spAutoFit/>
          </a:bodyPr>
          <a:lstStyle/>
          <a:p>
            <a:pPr algn="r"/>
            <a:r>
              <a:rPr lang="en-US" sz="6600" dirty="0">
                <a:solidFill>
                  <a:schemeClr val="accent1"/>
                </a:solidFill>
              </a:rPr>
              <a:t>Lean</a:t>
            </a:r>
            <a:r>
              <a:rPr lang="en-US" sz="6600" dirty="0"/>
              <a:t> </a:t>
            </a:r>
            <a:br>
              <a:rPr lang="en-US" sz="6600" dirty="0"/>
            </a:br>
            <a:r>
              <a:rPr lang="en-US" sz="6600" dirty="0"/>
              <a:t>Management Hierarchy</a:t>
            </a:r>
          </a:p>
        </p:txBody>
      </p:sp>
      <p:pic>
        <p:nvPicPr>
          <p:cNvPr id="6" name="Picture 2" descr="C:\Documents and Settings\Tommy\My Documents\My Pictures\Microsoft Clip Organizer\j0434888.png">
            <a:extLst>
              <a:ext uri="{FF2B5EF4-FFF2-40B4-BE49-F238E27FC236}">
                <a16:creationId xmlns:a16="http://schemas.microsoft.com/office/drawing/2014/main" id="{5BBA1810-8427-8E9C-8915-279C25FFFAEF}"/>
              </a:ext>
            </a:extLst>
          </p:cNvPr>
          <p:cNvPicPr>
            <a:picLocks noChangeAspect="1" noChangeArrowheads="1"/>
          </p:cNvPicPr>
          <p:nvPr/>
        </p:nvPicPr>
        <p:blipFill>
          <a:blip r:embed="rId4"/>
          <a:srcRect/>
          <a:stretch>
            <a:fillRect/>
          </a:stretch>
        </p:blipFill>
        <p:spPr bwMode="auto">
          <a:xfrm>
            <a:off x="3382296" y="1617938"/>
            <a:ext cx="2527300" cy="2527300"/>
          </a:xfrm>
          <a:prstGeom prst="rect">
            <a:avLst/>
          </a:prstGeom>
          <a:noFill/>
        </p:spPr>
      </p:pic>
      <p:pic>
        <p:nvPicPr>
          <p:cNvPr id="7" name="Picture 7" descr="C:\Documents and Settings\Tommy\My Documents\My Pictures\Microsoft Clip Organizer\j0433948.png">
            <a:extLst>
              <a:ext uri="{FF2B5EF4-FFF2-40B4-BE49-F238E27FC236}">
                <a16:creationId xmlns:a16="http://schemas.microsoft.com/office/drawing/2014/main" id="{B4D3DA67-CF6E-0FE4-5928-E6038B57CD3B}"/>
              </a:ext>
            </a:extLst>
          </p:cNvPr>
          <p:cNvPicPr>
            <a:picLocks noChangeAspect="1" noChangeArrowheads="1"/>
          </p:cNvPicPr>
          <p:nvPr/>
        </p:nvPicPr>
        <p:blipFill>
          <a:blip r:embed="rId5"/>
          <a:srcRect/>
          <a:stretch>
            <a:fillRect/>
          </a:stretch>
        </p:blipFill>
        <p:spPr bwMode="auto">
          <a:xfrm flipH="1">
            <a:off x="2429796" y="2964138"/>
            <a:ext cx="3695700" cy="3695700"/>
          </a:xfrm>
          <a:prstGeom prst="rect">
            <a:avLst/>
          </a:prstGeom>
          <a:noFill/>
        </p:spPr>
      </p:pic>
    </p:spTree>
    <p:extLst>
      <p:ext uri="{BB962C8B-B14F-4D97-AF65-F5344CB8AC3E}">
        <p14:creationId xmlns:p14="http://schemas.microsoft.com/office/powerpoint/2010/main" val="29947707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childTnLst>
                          </p:cTn>
                        </p:par>
                        <p:par>
                          <p:cTn id="16" fill="hold">
                            <p:stCondLst>
                              <p:cond delay="2000"/>
                            </p:stCondLst>
                            <p:childTnLst>
                              <p:par>
                                <p:cTn id="17" presetID="53"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Effect transition="in" filter="fade">
                                      <p:cBhvr>
                                        <p:cTn id="21" dur="1000"/>
                                        <p:tgtEl>
                                          <p:spTgt spid="3"/>
                                        </p:tgtEl>
                                      </p:cBhvr>
                                    </p:animEffect>
                                  </p:childTnLst>
                                </p:cTn>
                              </p:par>
                            </p:childTnLst>
                          </p:cTn>
                        </p:par>
                        <p:par>
                          <p:cTn id="22" fill="hold">
                            <p:stCondLst>
                              <p:cond delay="3000"/>
                            </p:stCondLst>
                            <p:childTnLst>
                              <p:par>
                                <p:cTn id="23" presetID="53"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Effect transition="in" filter="fade">
                                      <p:cBhvr>
                                        <p:cTn id="2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D324B-A026-379D-08B0-478216D93E0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8F34939-D92D-9E4C-0CEE-016E556C34F6}"/>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numéro de diapositive 9">
            <a:extLst>
              <a:ext uri="{FF2B5EF4-FFF2-40B4-BE49-F238E27FC236}">
                <a16:creationId xmlns:a16="http://schemas.microsoft.com/office/drawing/2014/main" id="{911BD16C-1136-1835-208A-351061D2B4DA}"/>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18</a:t>
            </a:fld>
            <a:endParaRPr lang="fr-FR" dirty="0"/>
          </a:p>
        </p:txBody>
      </p:sp>
      <p:sp>
        <p:nvSpPr>
          <p:cNvPr id="11" name="ZoneTexte 10">
            <a:extLst>
              <a:ext uri="{FF2B5EF4-FFF2-40B4-BE49-F238E27FC236}">
                <a16:creationId xmlns:a16="http://schemas.microsoft.com/office/drawing/2014/main" id="{AA1109CB-4C22-7072-C7B4-232A0E278596}"/>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2 - Concepts Agiles</a:t>
            </a:r>
          </a:p>
        </p:txBody>
      </p:sp>
      <p:sp>
        <p:nvSpPr>
          <p:cNvPr id="2" name="Rectangle 3">
            <a:extLst>
              <a:ext uri="{FF2B5EF4-FFF2-40B4-BE49-F238E27FC236}">
                <a16:creationId xmlns:a16="http://schemas.microsoft.com/office/drawing/2014/main" id="{5A65D85F-A319-9A80-EDC8-70EB8CE174AF}"/>
              </a:ext>
            </a:extLst>
          </p:cNvPr>
          <p:cNvSpPr>
            <a:spLocks noGrp="1" noChangeArrowheads="1"/>
          </p:cNvSpPr>
          <p:nvPr>
            <p:ph type="title"/>
          </p:nvPr>
        </p:nvSpPr>
        <p:spPr>
          <a:xfrm>
            <a:off x="2337619" y="724874"/>
            <a:ext cx="8001000" cy="2529923"/>
          </a:xfrm>
        </p:spPr>
        <p:txBody>
          <a:bodyPr anchor="t">
            <a:spAutoFit/>
          </a:bodyPr>
          <a:lstStyle/>
          <a:p>
            <a:r>
              <a:rPr lang="en-US" sz="6600" dirty="0">
                <a:solidFill>
                  <a:schemeClr val="accent1"/>
                </a:solidFill>
              </a:rPr>
              <a:t>Cross Functional</a:t>
            </a:r>
            <a:br>
              <a:rPr lang="en-US" sz="6600" dirty="0"/>
            </a:br>
            <a:r>
              <a:rPr lang="en-US" sz="6600" dirty="0"/>
              <a:t>Self </a:t>
            </a:r>
            <a:r>
              <a:rPr lang="en-US" sz="6600" dirty="0">
                <a:solidFill>
                  <a:schemeClr val="accent2"/>
                </a:solidFill>
              </a:rPr>
              <a:t>Organizing</a:t>
            </a:r>
            <a:r>
              <a:rPr lang="en-US" sz="6600" dirty="0"/>
              <a:t> Teams</a:t>
            </a:r>
          </a:p>
        </p:txBody>
      </p:sp>
      <p:pic>
        <p:nvPicPr>
          <p:cNvPr id="3" name="Picture 3" descr="C:\Sync\Images\Microsoft Clip Organizer\j0434888.png">
            <a:extLst>
              <a:ext uri="{FF2B5EF4-FFF2-40B4-BE49-F238E27FC236}">
                <a16:creationId xmlns:a16="http://schemas.microsoft.com/office/drawing/2014/main" id="{D3AA3321-2653-82FB-79B1-321FDE07B20F}"/>
              </a:ext>
            </a:extLst>
          </p:cNvPr>
          <p:cNvPicPr>
            <a:picLocks noChangeAspect="1" noChangeArrowheads="1"/>
          </p:cNvPicPr>
          <p:nvPr/>
        </p:nvPicPr>
        <p:blipFill>
          <a:blip r:embed="rId2"/>
          <a:srcRect/>
          <a:stretch>
            <a:fillRect/>
          </a:stretch>
        </p:blipFill>
        <p:spPr bwMode="auto">
          <a:xfrm>
            <a:off x="5004619" y="4534874"/>
            <a:ext cx="1691904" cy="1691904"/>
          </a:xfrm>
          <a:prstGeom prst="rect">
            <a:avLst/>
          </a:prstGeom>
          <a:noFill/>
        </p:spPr>
      </p:pic>
      <p:pic>
        <p:nvPicPr>
          <p:cNvPr id="5" name="Picture 4" descr="C:\Sync\Images\Microsoft Clip Organizer\j0434881.png">
            <a:extLst>
              <a:ext uri="{FF2B5EF4-FFF2-40B4-BE49-F238E27FC236}">
                <a16:creationId xmlns:a16="http://schemas.microsoft.com/office/drawing/2014/main" id="{346512A1-FB00-43FF-6358-5B48F4A9C24C}"/>
              </a:ext>
            </a:extLst>
          </p:cNvPr>
          <p:cNvPicPr>
            <a:picLocks noChangeAspect="1" noChangeArrowheads="1"/>
          </p:cNvPicPr>
          <p:nvPr/>
        </p:nvPicPr>
        <p:blipFill>
          <a:blip r:embed="rId3"/>
          <a:srcRect/>
          <a:stretch>
            <a:fillRect/>
          </a:stretch>
        </p:blipFill>
        <p:spPr bwMode="auto">
          <a:xfrm>
            <a:off x="6604819" y="4611074"/>
            <a:ext cx="1878579" cy="1878579"/>
          </a:xfrm>
          <a:prstGeom prst="rect">
            <a:avLst/>
          </a:prstGeom>
          <a:noFill/>
        </p:spPr>
      </p:pic>
      <p:pic>
        <p:nvPicPr>
          <p:cNvPr id="6" name="Picture 5" descr="C:\Sync\Images\Microsoft Clip Organizer\j0434894.png">
            <a:extLst>
              <a:ext uri="{FF2B5EF4-FFF2-40B4-BE49-F238E27FC236}">
                <a16:creationId xmlns:a16="http://schemas.microsoft.com/office/drawing/2014/main" id="{497A1936-D129-4D09-A194-3B3E83529F1A}"/>
              </a:ext>
            </a:extLst>
          </p:cNvPr>
          <p:cNvPicPr>
            <a:picLocks noChangeAspect="1" noChangeArrowheads="1"/>
          </p:cNvPicPr>
          <p:nvPr/>
        </p:nvPicPr>
        <p:blipFill>
          <a:blip r:embed="rId4"/>
          <a:srcRect/>
          <a:stretch>
            <a:fillRect/>
          </a:stretch>
        </p:blipFill>
        <p:spPr bwMode="auto">
          <a:xfrm>
            <a:off x="7519219" y="2325074"/>
            <a:ext cx="1696420" cy="1897870"/>
          </a:xfrm>
          <a:prstGeom prst="rect">
            <a:avLst/>
          </a:prstGeom>
          <a:noFill/>
        </p:spPr>
      </p:pic>
      <p:pic>
        <p:nvPicPr>
          <p:cNvPr id="7" name="Picture 6" descr="C:\Sync\Images\Microsoft Clip Organizer\j0434884.png">
            <a:extLst>
              <a:ext uri="{FF2B5EF4-FFF2-40B4-BE49-F238E27FC236}">
                <a16:creationId xmlns:a16="http://schemas.microsoft.com/office/drawing/2014/main" id="{88721056-BCA8-8190-8769-F82DBC20DB98}"/>
              </a:ext>
            </a:extLst>
          </p:cNvPr>
          <p:cNvPicPr>
            <a:picLocks noChangeAspect="1" noChangeArrowheads="1"/>
          </p:cNvPicPr>
          <p:nvPr/>
        </p:nvPicPr>
        <p:blipFill>
          <a:blip r:embed="rId5"/>
          <a:srcRect/>
          <a:stretch>
            <a:fillRect/>
          </a:stretch>
        </p:blipFill>
        <p:spPr bwMode="auto">
          <a:xfrm>
            <a:off x="5766619" y="2782274"/>
            <a:ext cx="1701268" cy="1701268"/>
          </a:xfrm>
          <a:prstGeom prst="rect">
            <a:avLst/>
          </a:prstGeom>
          <a:noFill/>
        </p:spPr>
      </p:pic>
      <p:pic>
        <p:nvPicPr>
          <p:cNvPr id="8" name="Picture 7" descr="C:\Documents and Settings\bnaton0\My Documents\My Pictures\Microsoft Clip Organizer\j0433949.png">
            <a:extLst>
              <a:ext uri="{FF2B5EF4-FFF2-40B4-BE49-F238E27FC236}">
                <a16:creationId xmlns:a16="http://schemas.microsoft.com/office/drawing/2014/main" id="{C59EE12D-5969-52C8-4FC9-7471D90222C6}"/>
              </a:ext>
            </a:extLst>
          </p:cNvPr>
          <p:cNvPicPr>
            <a:picLocks noChangeAspect="1" noChangeArrowheads="1"/>
          </p:cNvPicPr>
          <p:nvPr/>
        </p:nvPicPr>
        <p:blipFill>
          <a:blip r:embed="rId6"/>
          <a:srcRect/>
          <a:stretch>
            <a:fillRect/>
          </a:stretch>
        </p:blipFill>
        <p:spPr bwMode="auto">
          <a:xfrm>
            <a:off x="8357419" y="4306274"/>
            <a:ext cx="1798041" cy="1798041"/>
          </a:xfrm>
          <a:prstGeom prst="rect">
            <a:avLst/>
          </a:prstGeom>
          <a:noFill/>
        </p:spPr>
      </p:pic>
    </p:spTree>
    <p:extLst>
      <p:ext uri="{BB962C8B-B14F-4D97-AF65-F5344CB8AC3E}">
        <p14:creationId xmlns:p14="http://schemas.microsoft.com/office/powerpoint/2010/main" val="3419393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2000"/>
                            </p:stCondLst>
                            <p:childTnLst>
                              <p:par>
                                <p:cTn id="29" presetID="53"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5DAAB-126C-46D5-CB57-72A699C63A7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BEA5529-33D8-222D-F56A-112D70AC53C4}"/>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numéro de diapositive 9">
            <a:extLst>
              <a:ext uri="{FF2B5EF4-FFF2-40B4-BE49-F238E27FC236}">
                <a16:creationId xmlns:a16="http://schemas.microsoft.com/office/drawing/2014/main" id="{9CAFB067-4790-5A9B-4F69-C1584E135D76}"/>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19</a:t>
            </a:fld>
            <a:endParaRPr lang="fr-FR" dirty="0"/>
          </a:p>
        </p:txBody>
      </p:sp>
      <p:sp>
        <p:nvSpPr>
          <p:cNvPr id="11" name="ZoneTexte 10">
            <a:extLst>
              <a:ext uri="{FF2B5EF4-FFF2-40B4-BE49-F238E27FC236}">
                <a16:creationId xmlns:a16="http://schemas.microsoft.com/office/drawing/2014/main" id="{5EC9AD21-4CBC-5C3A-7DBF-9D6B2E6F1BDF}"/>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2 - Concepts Agiles</a:t>
            </a:r>
          </a:p>
        </p:txBody>
      </p:sp>
      <p:sp>
        <p:nvSpPr>
          <p:cNvPr id="2" name="Rectangle 3">
            <a:extLst>
              <a:ext uri="{FF2B5EF4-FFF2-40B4-BE49-F238E27FC236}">
                <a16:creationId xmlns:a16="http://schemas.microsoft.com/office/drawing/2014/main" id="{0A0C5FA5-9D2F-6D9B-979C-FA7E9937F96D}"/>
              </a:ext>
            </a:extLst>
          </p:cNvPr>
          <p:cNvSpPr>
            <a:spLocks noGrp="1" noChangeArrowheads="1"/>
          </p:cNvSpPr>
          <p:nvPr>
            <p:ph type="title"/>
          </p:nvPr>
        </p:nvSpPr>
        <p:spPr>
          <a:xfrm>
            <a:off x="3094703" y="4839929"/>
            <a:ext cx="7162800" cy="830997"/>
          </a:xfrm>
        </p:spPr>
        <p:txBody>
          <a:bodyPr wrap="square" anchor="t">
            <a:spAutoFit/>
          </a:bodyPr>
          <a:lstStyle/>
          <a:p>
            <a:r>
              <a:rPr lang="en-US" sz="6000" dirty="0">
                <a:solidFill>
                  <a:schemeClr val="accent2"/>
                </a:solidFill>
              </a:rPr>
              <a:t>Trusting</a:t>
            </a:r>
            <a:r>
              <a:rPr lang="en-US" sz="6000" dirty="0">
                <a:solidFill>
                  <a:schemeClr val="tx1"/>
                </a:solidFill>
              </a:rPr>
              <a:t> your Team</a:t>
            </a:r>
          </a:p>
        </p:txBody>
      </p:sp>
      <p:pic>
        <p:nvPicPr>
          <p:cNvPr id="3" name="Picture 3" descr="C:\Sync\Images\Microsoft Clip Organizer\j0434888.png">
            <a:extLst>
              <a:ext uri="{FF2B5EF4-FFF2-40B4-BE49-F238E27FC236}">
                <a16:creationId xmlns:a16="http://schemas.microsoft.com/office/drawing/2014/main" id="{D981FC19-EDD9-8EA8-66F0-02D1B7199CAA}"/>
              </a:ext>
            </a:extLst>
          </p:cNvPr>
          <p:cNvPicPr>
            <a:picLocks noChangeAspect="1" noChangeArrowheads="1"/>
          </p:cNvPicPr>
          <p:nvPr/>
        </p:nvPicPr>
        <p:blipFill>
          <a:blip r:embed="rId2"/>
          <a:srcRect/>
          <a:stretch>
            <a:fillRect/>
          </a:stretch>
        </p:blipFill>
        <p:spPr bwMode="auto">
          <a:xfrm>
            <a:off x="3932903" y="2782529"/>
            <a:ext cx="1691904" cy="1691904"/>
          </a:xfrm>
          <a:prstGeom prst="rect">
            <a:avLst/>
          </a:prstGeom>
          <a:noFill/>
        </p:spPr>
      </p:pic>
      <p:pic>
        <p:nvPicPr>
          <p:cNvPr id="5" name="Picture 4" descr="C:\Sync\Images\Microsoft Clip Organizer\j0434881.png">
            <a:extLst>
              <a:ext uri="{FF2B5EF4-FFF2-40B4-BE49-F238E27FC236}">
                <a16:creationId xmlns:a16="http://schemas.microsoft.com/office/drawing/2014/main" id="{A86B0A47-2B46-9DA2-A6E0-7A8F6DA3FA09}"/>
              </a:ext>
            </a:extLst>
          </p:cNvPr>
          <p:cNvPicPr>
            <a:picLocks noChangeAspect="1" noChangeArrowheads="1"/>
          </p:cNvPicPr>
          <p:nvPr/>
        </p:nvPicPr>
        <p:blipFill>
          <a:blip r:embed="rId3"/>
          <a:srcRect/>
          <a:stretch>
            <a:fillRect/>
          </a:stretch>
        </p:blipFill>
        <p:spPr bwMode="auto">
          <a:xfrm>
            <a:off x="7361903" y="2934929"/>
            <a:ext cx="1878579" cy="1878579"/>
          </a:xfrm>
          <a:prstGeom prst="rect">
            <a:avLst/>
          </a:prstGeom>
          <a:noFill/>
        </p:spPr>
      </p:pic>
      <p:pic>
        <p:nvPicPr>
          <p:cNvPr id="6" name="Picture 5" descr="C:\Sync\Images\Microsoft Clip Organizer\j0434894.png">
            <a:extLst>
              <a:ext uri="{FF2B5EF4-FFF2-40B4-BE49-F238E27FC236}">
                <a16:creationId xmlns:a16="http://schemas.microsoft.com/office/drawing/2014/main" id="{8ABE3815-A6C2-41CB-7571-5BDB0E9EF73A}"/>
              </a:ext>
            </a:extLst>
          </p:cNvPr>
          <p:cNvPicPr>
            <a:picLocks noChangeAspect="1" noChangeArrowheads="1"/>
          </p:cNvPicPr>
          <p:nvPr/>
        </p:nvPicPr>
        <p:blipFill>
          <a:blip r:embed="rId4"/>
          <a:srcRect/>
          <a:stretch>
            <a:fillRect/>
          </a:stretch>
        </p:blipFill>
        <p:spPr bwMode="auto">
          <a:xfrm>
            <a:off x="7514303" y="496529"/>
            <a:ext cx="1696420" cy="1897870"/>
          </a:xfrm>
          <a:prstGeom prst="rect">
            <a:avLst/>
          </a:prstGeom>
          <a:noFill/>
        </p:spPr>
      </p:pic>
      <p:pic>
        <p:nvPicPr>
          <p:cNvPr id="7" name="Picture 6" descr="C:\Sync\Images\Microsoft Clip Organizer\j0434884.png">
            <a:extLst>
              <a:ext uri="{FF2B5EF4-FFF2-40B4-BE49-F238E27FC236}">
                <a16:creationId xmlns:a16="http://schemas.microsoft.com/office/drawing/2014/main" id="{9611ECD5-2C6A-2C5F-D5B9-320AAE4086B8}"/>
              </a:ext>
            </a:extLst>
          </p:cNvPr>
          <p:cNvPicPr>
            <a:picLocks noChangeAspect="1" noChangeArrowheads="1"/>
          </p:cNvPicPr>
          <p:nvPr/>
        </p:nvPicPr>
        <p:blipFill>
          <a:blip r:embed="rId5"/>
          <a:srcRect/>
          <a:stretch>
            <a:fillRect/>
          </a:stretch>
        </p:blipFill>
        <p:spPr bwMode="auto">
          <a:xfrm>
            <a:off x="4085303" y="572729"/>
            <a:ext cx="1701268" cy="1701268"/>
          </a:xfrm>
          <a:prstGeom prst="rect">
            <a:avLst/>
          </a:prstGeom>
          <a:noFill/>
        </p:spPr>
      </p:pic>
      <p:pic>
        <p:nvPicPr>
          <p:cNvPr id="8" name="Picture 2" descr="C:\Sync\Images\Microsoft Clip Organizer\j0432616.png">
            <a:extLst>
              <a:ext uri="{FF2B5EF4-FFF2-40B4-BE49-F238E27FC236}">
                <a16:creationId xmlns:a16="http://schemas.microsoft.com/office/drawing/2014/main" id="{0554FA2B-73FA-F30A-FBB9-4CF4A2CE3FD7}"/>
              </a:ext>
            </a:extLst>
          </p:cNvPr>
          <p:cNvPicPr>
            <a:picLocks noChangeAspect="1" noChangeArrowheads="1"/>
          </p:cNvPicPr>
          <p:nvPr/>
        </p:nvPicPr>
        <p:blipFill>
          <a:blip r:embed="rId6"/>
          <a:srcRect/>
          <a:stretch>
            <a:fillRect/>
          </a:stretch>
        </p:blipFill>
        <p:spPr bwMode="auto">
          <a:xfrm>
            <a:off x="5685503" y="1944329"/>
            <a:ext cx="1828800" cy="1828800"/>
          </a:xfrm>
          <a:prstGeom prst="rect">
            <a:avLst/>
          </a:prstGeom>
          <a:noFill/>
        </p:spPr>
      </p:pic>
    </p:spTree>
    <p:extLst>
      <p:ext uri="{BB962C8B-B14F-4D97-AF65-F5344CB8AC3E}">
        <p14:creationId xmlns:p14="http://schemas.microsoft.com/office/powerpoint/2010/main" val="22721700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2000"/>
                            </p:stCondLst>
                            <p:childTnLst>
                              <p:par>
                                <p:cTn id="29" presetID="53"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718457" y="222068"/>
            <a:ext cx="6583680"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IDEE MAÎTRESSE</a:t>
            </a:r>
          </a:p>
        </p:txBody>
      </p:sp>
      <p:sp>
        <p:nvSpPr>
          <p:cNvPr id="2" name="ZoneTexte 1"/>
          <p:cNvSpPr txBox="1"/>
          <p:nvPr/>
        </p:nvSpPr>
        <p:spPr>
          <a:xfrm>
            <a:off x="1261858" y="1359099"/>
            <a:ext cx="10580696" cy="4801314"/>
          </a:xfrm>
          <a:prstGeom prst="rect">
            <a:avLst/>
          </a:prstGeom>
          <a:noFill/>
        </p:spPr>
        <p:txBody>
          <a:bodyPr wrap="square" rtlCol="0">
            <a:spAutoFit/>
          </a:bodyPr>
          <a:lstStyle/>
          <a:p>
            <a:pPr algn="just"/>
            <a:r>
              <a:rPr lang="fr-FR" sz="3400" b="1" i="1" dirty="0"/>
              <a:t>Au-delà d'une simple méthodologie, Scrum incarne une révolution managériale qui redéfinit la gestion de projet par l'agilité collaborative, permettant de naviguer dans l'incertitude tout en maximisant la valeur client, nécessitant cependant une transformation culturelle profonde. En structurant le travail en cycles itératifs transparents, il s'impose comme le </a:t>
            </a:r>
            <a:r>
              <a:rPr lang="fr-FR" sz="3400" b="1" i="1" dirty="0" err="1"/>
              <a:t>framework</a:t>
            </a:r>
            <a:r>
              <a:rPr lang="fr-FR" sz="3400" b="1" i="1" dirty="0"/>
              <a:t> essentiel pour tout leader aspirant à piloter l'innovation dans un monde en constante évolution.</a:t>
            </a:r>
          </a:p>
        </p:txBody>
      </p:sp>
      <p:sp>
        <p:nvSpPr>
          <p:cNvPr id="6" name="Espace réservé du numéro de diapositive 5">
            <a:extLst>
              <a:ext uri="{FF2B5EF4-FFF2-40B4-BE49-F238E27FC236}">
                <a16:creationId xmlns:a16="http://schemas.microsoft.com/office/drawing/2014/main" id="{23974708-31DF-4036-BF9D-A72E24586186}"/>
              </a:ext>
            </a:extLst>
          </p:cNvPr>
          <p:cNvSpPr>
            <a:spLocks noGrp="1"/>
          </p:cNvSpPr>
          <p:nvPr>
            <p:ph type="sldNum" sz="quarter" idx="12"/>
          </p:nvPr>
        </p:nvSpPr>
        <p:spPr/>
        <p:txBody>
          <a:bodyPr/>
          <a:lstStyle/>
          <a:p>
            <a:fld id="{5489D5D2-75C6-44E1-8C95-B32A4179B28A}" type="slidenum">
              <a:rPr lang="fr-FR" smtClean="0"/>
              <a:t>2</a:t>
            </a:fld>
            <a:endParaRPr lang="fr-FR" dirty="0"/>
          </a:p>
        </p:txBody>
      </p:sp>
    </p:spTree>
    <p:extLst>
      <p:ext uri="{BB962C8B-B14F-4D97-AF65-F5344CB8AC3E}">
        <p14:creationId xmlns:p14="http://schemas.microsoft.com/office/powerpoint/2010/main" val="73998434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5BAD1-FEC3-940F-C33F-B5E05FEAA96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D574200-F149-BCB2-D30A-05A0E6960B7E}"/>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numéro de diapositive 9">
            <a:extLst>
              <a:ext uri="{FF2B5EF4-FFF2-40B4-BE49-F238E27FC236}">
                <a16:creationId xmlns:a16="http://schemas.microsoft.com/office/drawing/2014/main" id="{E4778D7D-182A-0903-4A5C-BD8A55576EA9}"/>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20</a:t>
            </a:fld>
            <a:endParaRPr lang="fr-FR" dirty="0"/>
          </a:p>
        </p:txBody>
      </p:sp>
      <p:sp>
        <p:nvSpPr>
          <p:cNvPr id="11" name="ZoneTexte 10">
            <a:extLst>
              <a:ext uri="{FF2B5EF4-FFF2-40B4-BE49-F238E27FC236}">
                <a16:creationId xmlns:a16="http://schemas.microsoft.com/office/drawing/2014/main" id="{2E54735F-D31E-D4B1-E885-70BE40041AEF}"/>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2 - Concepts Agiles</a:t>
            </a:r>
          </a:p>
        </p:txBody>
      </p:sp>
      <p:sp>
        <p:nvSpPr>
          <p:cNvPr id="2" name="Rectangle 3">
            <a:extLst>
              <a:ext uri="{FF2B5EF4-FFF2-40B4-BE49-F238E27FC236}">
                <a16:creationId xmlns:a16="http://schemas.microsoft.com/office/drawing/2014/main" id="{742FA26A-B405-1233-5BB3-E2DD33AF7A22}"/>
              </a:ext>
            </a:extLst>
          </p:cNvPr>
          <p:cNvSpPr>
            <a:spLocks noGrp="1" noChangeArrowheads="1"/>
          </p:cNvSpPr>
          <p:nvPr>
            <p:ph type="title"/>
          </p:nvPr>
        </p:nvSpPr>
        <p:spPr>
          <a:xfrm>
            <a:off x="2480187" y="1015339"/>
            <a:ext cx="8001000" cy="1569660"/>
          </a:xfrm>
        </p:spPr>
        <p:txBody>
          <a:bodyPr anchor="t">
            <a:spAutoFit/>
          </a:bodyPr>
          <a:lstStyle/>
          <a:p>
            <a:r>
              <a:rPr lang="en-US" sz="6000" dirty="0"/>
              <a:t>Production Ready </a:t>
            </a:r>
            <a:br>
              <a:rPr lang="en-US" sz="6000" dirty="0"/>
            </a:br>
            <a:r>
              <a:rPr lang="en-US" sz="6000" dirty="0">
                <a:solidFill>
                  <a:schemeClr val="accent1"/>
                </a:solidFill>
              </a:rPr>
              <a:t>Deliverables</a:t>
            </a:r>
          </a:p>
        </p:txBody>
      </p:sp>
      <p:pic>
        <p:nvPicPr>
          <p:cNvPr id="3" name="Picture 2" descr="C:\Sync\Images\Microsoft Clip Organizer\j0431573.png">
            <a:extLst>
              <a:ext uri="{FF2B5EF4-FFF2-40B4-BE49-F238E27FC236}">
                <a16:creationId xmlns:a16="http://schemas.microsoft.com/office/drawing/2014/main" id="{916DD9FB-E892-1C2C-E372-0D82533157DE}"/>
              </a:ext>
            </a:extLst>
          </p:cNvPr>
          <p:cNvPicPr>
            <a:picLocks noChangeAspect="1" noChangeArrowheads="1"/>
          </p:cNvPicPr>
          <p:nvPr/>
        </p:nvPicPr>
        <p:blipFill>
          <a:blip r:embed="rId2"/>
          <a:srcRect/>
          <a:stretch>
            <a:fillRect/>
          </a:stretch>
        </p:blipFill>
        <p:spPr bwMode="auto">
          <a:xfrm>
            <a:off x="6671187" y="2082139"/>
            <a:ext cx="4378325" cy="4407514"/>
          </a:xfrm>
          <a:prstGeom prst="rect">
            <a:avLst/>
          </a:prstGeom>
          <a:noFill/>
        </p:spPr>
      </p:pic>
    </p:spTree>
    <p:extLst>
      <p:ext uri="{BB962C8B-B14F-4D97-AF65-F5344CB8AC3E}">
        <p14:creationId xmlns:p14="http://schemas.microsoft.com/office/powerpoint/2010/main" val="20769281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0095E-2682-B1C6-A402-4B7BB29BDF6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6DF9C7C-8D94-23A6-4B34-AA95C58B2696}"/>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numéro de diapositive 9">
            <a:extLst>
              <a:ext uri="{FF2B5EF4-FFF2-40B4-BE49-F238E27FC236}">
                <a16:creationId xmlns:a16="http://schemas.microsoft.com/office/drawing/2014/main" id="{2B3E5999-4E8A-0CD5-56F5-ACE26551289A}"/>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21</a:t>
            </a:fld>
            <a:endParaRPr lang="fr-FR" dirty="0"/>
          </a:p>
        </p:txBody>
      </p:sp>
      <p:sp>
        <p:nvSpPr>
          <p:cNvPr id="11" name="ZoneTexte 10">
            <a:extLst>
              <a:ext uri="{FF2B5EF4-FFF2-40B4-BE49-F238E27FC236}">
                <a16:creationId xmlns:a16="http://schemas.microsoft.com/office/drawing/2014/main" id="{ACC2B1B9-43F0-5F85-3349-B686AD8B3052}"/>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2 - Concepts Agiles</a:t>
            </a:r>
          </a:p>
        </p:txBody>
      </p:sp>
      <p:sp>
        <p:nvSpPr>
          <p:cNvPr id="2" name="Rectangle 3">
            <a:extLst>
              <a:ext uri="{FF2B5EF4-FFF2-40B4-BE49-F238E27FC236}">
                <a16:creationId xmlns:a16="http://schemas.microsoft.com/office/drawing/2014/main" id="{98D9D056-5ED7-E246-7379-42743BF1ACF1}"/>
              </a:ext>
            </a:extLst>
          </p:cNvPr>
          <p:cNvSpPr>
            <a:spLocks noGrp="1" noChangeArrowheads="1"/>
          </p:cNvSpPr>
          <p:nvPr>
            <p:ph type="title"/>
          </p:nvPr>
        </p:nvSpPr>
        <p:spPr>
          <a:xfrm>
            <a:off x="2497394" y="3544529"/>
            <a:ext cx="8610600" cy="2308324"/>
          </a:xfrm>
        </p:spPr>
        <p:txBody>
          <a:bodyPr wrap="square" anchor="t">
            <a:spAutoFit/>
          </a:bodyPr>
          <a:lstStyle/>
          <a:p>
            <a:pPr algn="r"/>
            <a:r>
              <a:rPr lang="en-US" sz="6000" dirty="0">
                <a:solidFill>
                  <a:schemeClr val="accent2"/>
                </a:solidFill>
              </a:rPr>
              <a:t>Automated</a:t>
            </a:r>
            <a:r>
              <a:rPr lang="en-US" sz="6000" dirty="0"/>
              <a:t> </a:t>
            </a:r>
            <a:br>
              <a:rPr lang="en-US" sz="6000" dirty="0"/>
            </a:br>
            <a:r>
              <a:rPr lang="en-US" sz="6000" dirty="0"/>
              <a:t>testing and builds</a:t>
            </a:r>
            <a:br>
              <a:rPr lang="en-US" sz="6000" dirty="0"/>
            </a:br>
            <a:r>
              <a:rPr lang="en-US" sz="6000" dirty="0"/>
              <a:t>(</a:t>
            </a:r>
            <a:r>
              <a:rPr lang="en-US" sz="6000" dirty="0">
                <a:solidFill>
                  <a:schemeClr val="accent1"/>
                </a:solidFill>
              </a:rPr>
              <a:t>Continuous Integration</a:t>
            </a:r>
            <a:r>
              <a:rPr lang="en-US" sz="6000" dirty="0"/>
              <a:t>).</a:t>
            </a:r>
          </a:p>
        </p:txBody>
      </p:sp>
      <p:pic>
        <p:nvPicPr>
          <p:cNvPr id="3" name="Picture 2" descr="C:\Sync\Images\Microsoft Clip Organizer\j0433892.png">
            <a:extLst>
              <a:ext uri="{FF2B5EF4-FFF2-40B4-BE49-F238E27FC236}">
                <a16:creationId xmlns:a16="http://schemas.microsoft.com/office/drawing/2014/main" id="{D58AF893-C641-6A8D-B7D6-AB616997FC5E}"/>
              </a:ext>
            </a:extLst>
          </p:cNvPr>
          <p:cNvPicPr>
            <a:picLocks noChangeAspect="1" noChangeArrowheads="1"/>
          </p:cNvPicPr>
          <p:nvPr/>
        </p:nvPicPr>
        <p:blipFill>
          <a:blip r:embed="rId2"/>
          <a:srcRect/>
          <a:stretch>
            <a:fillRect/>
          </a:stretch>
        </p:blipFill>
        <p:spPr bwMode="auto">
          <a:xfrm>
            <a:off x="3006982" y="318729"/>
            <a:ext cx="3683000" cy="3683000"/>
          </a:xfrm>
          <a:prstGeom prst="rect">
            <a:avLst/>
          </a:prstGeom>
          <a:noFill/>
        </p:spPr>
      </p:pic>
    </p:spTree>
    <p:extLst>
      <p:ext uri="{BB962C8B-B14F-4D97-AF65-F5344CB8AC3E}">
        <p14:creationId xmlns:p14="http://schemas.microsoft.com/office/powerpoint/2010/main" val="28287239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99D61-E0D5-CC2B-1F54-BCA32365A83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F9AD46D-2BE0-5FF0-5EC2-CA340190A899}"/>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numéro de diapositive 9">
            <a:extLst>
              <a:ext uri="{FF2B5EF4-FFF2-40B4-BE49-F238E27FC236}">
                <a16:creationId xmlns:a16="http://schemas.microsoft.com/office/drawing/2014/main" id="{07BAD75A-F9EC-DF9C-09A6-9F9C7D4A3824}"/>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22</a:t>
            </a:fld>
            <a:endParaRPr lang="fr-FR" dirty="0"/>
          </a:p>
        </p:txBody>
      </p:sp>
      <p:sp>
        <p:nvSpPr>
          <p:cNvPr id="11" name="ZoneTexte 10">
            <a:extLst>
              <a:ext uri="{FF2B5EF4-FFF2-40B4-BE49-F238E27FC236}">
                <a16:creationId xmlns:a16="http://schemas.microsoft.com/office/drawing/2014/main" id="{F9E30260-149C-D4B4-0044-0F131EC6DCB9}"/>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2 - Concepts Agiles</a:t>
            </a:r>
          </a:p>
        </p:txBody>
      </p:sp>
      <p:sp>
        <p:nvSpPr>
          <p:cNvPr id="2" name="Rectangle 3">
            <a:extLst>
              <a:ext uri="{FF2B5EF4-FFF2-40B4-BE49-F238E27FC236}">
                <a16:creationId xmlns:a16="http://schemas.microsoft.com/office/drawing/2014/main" id="{C1C19519-DE14-91AE-6679-13B3AEAB9D6C}"/>
              </a:ext>
            </a:extLst>
          </p:cNvPr>
          <p:cNvSpPr>
            <a:spLocks noGrp="1" noChangeArrowheads="1"/>
          </p:cNvSpPr>
          <p:nvPr>
            <p:ph type="title"/>
          </p:nvPr>
        </p:nvSpPr>
        <p:spPr>
          <a:xfrm>
            <a:off x="5479026" y="956187"/>
            <a:ext cx="5105400" cy="1569660"/>
          </a:xfrm>
        </p:spPr>
        <p:txBody>
          <a:bodyPr wrap="square" anchor="t">
            <a:spAutoFit/>
          </a:bodyPr>
          <a:lstStyle/>
          <a:p>
            <a:pPr algn="r"/>
            <a:r>
              <a:rPr lang="en-US" sz="6000" dirty="0">
                <a:solidFill>
                  <a:schemeClr val="accent1"/>
                </a:solidFill>
              </a:rPr>
              <a:t>Embracing </a:t>
            </a:r>
            <a:br>
              <a:rPr lang="en-US" sz="6000" dirty="0">
                <a:solidFill>
                  <a:schemeClr val="accent1"/>
                </a:solidFill>
              </a:rPr>
            </a:br>
            <a:r>
              <a:rPr lang="en-US" sz="6000" dirty="0">
                <a:solidFill>
                  <a:schemeClr val="tx1"/>
                </a:solidFill>
              </a:rPr>
              <a:t>Change</a:t>
            </a:r>
          </a:p>
        </p:txBody>
      </p:sp>
      <p:pic>
        <p:nvPicPr>
          <p:cNvPr id="3" name="Picture 2" descr="C:\Sync\Images\Microsoft Clip Organizer\j0433954.png">
            <a:extLst>
              <a:ext uri="{FF2B5EF4-FFF2-40B4-BE49-F238E27FC236}">
                <a16:creationId xmlns:a16="http://schemas.microsoft.com/office/drawing/2014/main" id="{E7B39A01-8FFB-07C7-BB6C-0BD585694A6F}"/>
              </a:ext>
            </a:extLst>
          </p:cNvPr>
          <p:cNvPicPr>
            <a:picLocks noChangeAspect="1" noChangeArrowheads="1"/>
          </p:cNvPicPr>
          <p:nvPr/>
        </p:nvPicPr>
        <p:blipFill>
          <a:blip r:embed="rId2"/>
          <a:srcRect/>
          <a:stretch>
            <a:fillRect/>
          </a:stretch>
        </p:blipFill>
        <p:spPr bwMode="auto">
          <a:xfrm>
            <a:off x="5860026" y="2937387"/>
            <a:ext cx="3282950" cy="3282950"/>
          </a:xfrm>
          <a:prstGeom prst="rect">
            <a:avLst/>
          </a:prstGeom>
          <a:noFill/>
        </p:spPr>
      </p:pic>
      <p:sp>
        <p:nvSpPr>
          <p:cNvPr id="5" name="Oval Callout 4">
            <a:extLst>
              <a:ext uri="{FF2B5EF4-FFF2-40B4-BE49-F238E27FC236}">
                <a16:creationId xmlns:a16="http://schemas.microsoft.com/office/drawing/2014/main" id="{41C333C3-BFA3-9C2C-92A9-1AADE2E5EA9D}"/>
              </a:ext>
            </a:extLst>
          </p:cNvPr>
          <p:cNvSpPr/>
          <p:nvPr/>
        </p:nvSpPr>
        <p:spPr bwMode="auto">
          <a:xfrm>
            <a:off x="2812026" y="1260987"/>
            <a:ext cx="2743200" cy="2133600"/>
          </a:xfrm>
          <a:prstGeom prst="wedgeEllipseCallout">
            <a:avLst>
              <a:gd name="adj1" fmla="val 92130"/>
              <a:gd name="adj2" fmla="val 63690"/>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sng" strike="noStrike" cap="none" normalizeH="0" baseline="0">
              <a:ln>
                <a:noFill/>
              </a:ln>
              <a:solidFill>
                <a:schemeClr val="tx1"/>
              </a:solidFill>
              <a:effectLst/>
              <a:latin typeface="Times New Roman" charset="0"/>
            </a:endParaRPr>
          </a:p>
        </p:txBody>
      </p:sp>
      <p:pic>
        <p:nvPicPr>
          <p:cNvPr id="6" name="Picture 5" descr="C:\Sync\Images\Microsoft Clip Organizer\j0432631.png">
            <a:extLst>
              <a:ext uri="{FF2B5EF4-FFF2-40B4-BE49-F238E27FC236}">
                <a16:creationId xmlns:a16="http://schemas.microsoft.com/office/drawing/2014/main" id="{7FD5F83C-A254-B961-B734-24B50505B21D}"/>
              </a:ext>
            </a:extLst>
          </p:cNvPr>
          <p:cNvPicPr>
            <a:picLocks noChangeAspect="1" noChangeArrowheads="1"/>
          </p:cNvPicPr>
          <p:nvPr/>
        </p:nvPicPr>
        <p:blipFill>
          <a:blip r:embed="rId3"/>
          <a:srcRect/>
          <a:stretch>
            <a:fillRect/>
          </a:stretch>
        </p:blipFill>
        <p:spPr bwMode="auto">
          <a:xfrm>
            <a:off x="3193026" y="1489587"/>
            <a:ext cx="1714500" cy="1714500"/>
          </a:xfrm>
          <a:prstGeom prst="rect">
            <a:avLst/>
          </a:prstGeom>
          <a:noFill/>
        </p:spPr>
      </p:pic>
      <p:pic>
        <p:nvPicPr>
          <p:cNvPr id="7" name="Picture 6" descr="C:\Sync\Images\Microsoft Clip Organizer\j0432643.png">
            <a:extLst>
              <a:ext uri="{FF2B5EF4-FFF2-40B4-BE49-F238E27FC236}">
                <a16:creationId xmlns:a16="http://schemas.microsoft.com/office/drawing/2014/main" id="{80C711CE-0F8D-87BB-DDDE-831DDEEF3999}"/>
              </a:ext>
            </a:extLst>
          </p:cNvPr>
          <p:cNvPicPr>
            <a:picLocks noChangeAspect="1" noChangeArrowheads="1"/>
          </p:cNvPicPr>
          <p:nvPr/>
        </p:nvPicPr>
        <p:blipFill>
          <a:blip r:embed="rId4"/>
          <a:srcRect/>
          <a:stretch>
            <a:fillRect/>
          </a:stretch>
        </p:blipFill>
        <p:spPr bwMode="auto">
          <a:xfrm>
            <a:off x="3421626" y="1489587"/>
            <a:ext cx="1714500" cy="1714500"/>
          </a:xfrm>
          <a:prstGeom prst="rect">
            <a:avLst/>
          </a:prstGeom>
          <a:noFill/>
        </p:spPr>
      </p:pic>
      <p:pic>
        <p:nvPicPr>
          <p:cNvPr id="8" name="Picture 7" descr="C:\Sync\Images\Microsoft Clip Organizer\j0431573.png">
            <a:extLst>
              <a:ext uri="{FF2B5EF4-FFF2-40B4-BE49-F238E27FC236}">
                <a16:creationId xmlns:a16="http://schemas.microsoft.com/office/drawing/2014/main" id="{217E6D02-DC6D-5930-C149-38FA3A3A6659}"/>
              </a:ext>
            </a:extLst>
          </p:cNvPr>
          <p:cNvPicPr>
            <a:picLocks noChangeAspect="1" noChangeArrowheads="1"/>
          </p:cNvPicPr>
          <p:nvPr/>
        </p:nvPicPr>
        <p:blipFill>
          <a:blip r:embed="rId5"/>
          <a:srcRect/>
          <a:stretch>
            <a:fillRect/>
          </a:stretch>
        </p:blipFill>
        <p:spPr bwMode="auto">
          <a:xfrm>
            <a:off x="3142226" y="1343537"/>
            <a:ext cx="1905000" cy="1917700"/>
          </a:xfrm>
          <a:prstGeom prst="rect">
            <a:avLst/>
          </a:prstGeom>
          <a:noFill/>
        </p:spPr>
      </p:pic>
      <p:pic>
        <p:nvPicPr>
          <p:cNvPr id="9" name="Picture 8" descr="C:\Sync\Images\Microsoft Clip Organizer\j0434859.png">
            <a:extLst>
              <a:ext uri="{FF2B5EF4-FFF2-40B4-BE49-F238E27FC236}">
                <a16:creationId xmlns:a16="http://schemas.microsoft.com/office/drawing/2014/main" id="{265AEC9E-1262-B573-1D90-3481B1FB2CDD}"/>
              </a:ext>
            </a:extLst>
          </p:cNvPr>
          <p:cNvPicPr>
            <a:picLocks noChangeAspect="1" noChangeArrowheads="1"/>
          </p:cNvPicPr>
          <p:nvPr/>
        </p:nvPicPr>
        <p:blipFill>
          <a:blip r:embed="rId6"/>
          <a:srcRect/>
          <a:stretch>
            <a:fillRect/>
          </a:stretch>
        </p:blipFill>
        <p:spPr bwMode="auto">
          <a:xfrm>
            <a:off x="3497826" y="1489587"/>
            <a:ext cx="1714500" cy="1714500"/>
          </a:xfrm>
          <a:prstGeom prst="rect">
            <a:avLst/>
          </a:prstGeom>
          <a:noFill/>
        </p:spPr>
      </p:pic>
    </p:spTree>
    <p:extLst>
      <p:ext uri="{BB962C8B-B14F-4D97-AF65-F5344CB8AC3E}">
        <p14:creationId xmlns:p14="http://schemas.microsoft.com/office/powerpoint/2010/main" val="32104646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9" presetClass="exit" presetSubtype="0" fill="hold" nodeType="afterEffect">
                                  <p:stCondLst>
                                    <p:cond delay="0"/>
                                  </p:stCondLst>
                                  <p:childTnLst>
                                    <p:animEffect transition="out" filter="dissolv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Effect transition="in" filter="fade">
                                      <p:cBhvr>
                                        <p:cTn id="19" dur="1000"/>
                                        <p:tgtEl>
                                          <p:spTgt spid="6"/>
                                        </p:tgtEl>
                                      </p:cBhvr>
                                    </p:animEffect>
                                  </p:childTnLst>
                                </p:cTn>
                              </p:par>
                            </p:childTnLst>
                          </p:cTn>
                        </p:par>
                        <p:par>
                          <p:cTn id="20" fill="hold">
                            <p:stCondLst>
                              <p:cond delay="2500"/>
                            </p:stCondLst>
                            <p:childTnLst>
                              <p:par>
                                <p:cTn id="21" presetID="9" presetClass="exit" presetSubtype="0" fill="hold" nodeType="afterEffect">
                                  <p:stCondLst>
                                    <p:cond delay="0"/>
                                  </p:stCondLst>
                                  <p:childTnLst>
                                    <p:animEffect transition="out" filter="dissolv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par>
                          <p:cTn id="24" fill="hold">
                            <p:stCondLst>
                              <p:cond delay="3000"/>
                            </p:stCondLst>
                            <p:childTnLst>
                              <p:par>
                                <p:cTn id="25" presetID="53"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Effect transition="in" filter="fade">
                                      <p:cBhvr>
                                        <p:cTn id="29" dur="1000"/>
                                        <p:tgtEl>
                                          <p:spTgt spid="7"/>
                                        </p:tgtEl>
                                      </p:cBhvr>
                                    </p:animEffect>
                                  </p:childTnLst>
                                </p:cTn>
                              </p:par>
                            </p:childTnLst>
                          </p:cTn>
                        </p:par>
                        <p:par>
                          <p:cTn id="30" fill="hold">
                            <p:stCondLst>
                              <p:cond delay="4000"/>
                            </p:stCondLst>
                            <p:childTnLst>
                              <p:par>
                                <p:cTn id="31" presetID="9" presetClass="exit" presetSubtype="0" fill="hold" nodeType="afterEffect">
                                  <p:stCondLst>
                                    <p:cond delay="0"/>
                                  </p:stCondLst>
                                  <p:childTnLst>
                                    <p:animEffect transition="out" filter="dissolv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childTnLst>
                          </p:cTn>
                        </p:par>
                        <p:par>
                          <p:cTn id="34" fill="hold">
                            <p:stCondLst>
                              <p:cond delay="4500"/>
                            </p:stCondLst>
                            <p:childTnLst>
                              <p:par>
                                <p:cTn id="35" presetID="53" presetClass="entr" presetSubtype="0"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Effect transition="in" filter="fade">
                                      <p:cBhvr>
                                        <p:cTn id="3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D8E5B-CA35-5D36-8779-4F052C1B282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03E2816-861B-A199-7D69-BEF6CE28B8CB}"/>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numéro de diapositive 9">
            <a:extLst>
              <a:ext uri="{FF2B5EF4-FFF2-40B4-BE49-F238E27FC236}">
                <a16:creationId xmlns:a16="http://schemas.microsoft.com/office/drawing/2014/main" id="{5A8FC0A5-FD4F-0866-3122-0E2DC7C028DB}"/>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23</a:t>
            </a:fld>
            <a:endParaRPr lang="fr-FR" dirty="0"/>
          </a:p>
        </p:txBody>
      </p:sp>
      <p:sp>
        <p:nvSpPr>
          <p:cNvPr id="11" name="ZoneTexte 10">
            <a:extLst>
              <a:ext uri="{FF2B5EF4-FFF2-40B4-BE49-F238E27FC236}">
                <a16:creationId xmlns:a16="http://schemas.microsoft.com/office/drawing/2014/main" id="{F3BC5BF4-2AE2-29B4-9767-8B22E6825AC6}"/>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2 - Concepts Agiles</a:t>
            </a:r>
          </a:p>
        </p:txBody>
      </p:sp>
      <p:sp>
        <p:nvSpPr>
          <p:cNvPr id="2" name="Rectangle 3">
            <a:extLst>
              <a:ext uri="{FF2B5EF4-FFF2-40B4-BE49-F238E27FC236}">
                <a16:creationId xmlns:a16="http://schemas.microsoft.com/office/drawing/2014/main" id="{A6FB7DD1-09FD-DAB6-44A7-3C12B6AE1B44}"/>
              </a:ext>
            </a:extLst>
          </p:cNvPr>
          <p:cNvSpPr>
            <a:spLocks noGrp="1" noChangeArrowheads="1"/>
          </p:cNvSpPr>
          <p:nvPr>
            <p:ph type="title"/>
          </p:nvPr>
        </p:nvSpPr>
        <p:spPr>
          <a:xfrm>
            <a:off x="3200400" y="811161"/>
            <a:ext cx="4343400" cy="2308324"/>
          </a:xfrm>
        </p:spPr>
        <p:txBody>
          <a:bodyPr wrap="square" anchor="t">
            <a:spAutoFit/>
          </a:bodyPr>
          <a:lstStyle/>
          <a:p>
            <a:r>
              <a:rPr lang="en-US" sz="6000" dirty="0">
                <a:solidFill>
                  <a:schemeClr val="accent1"/>
                </a:solidFill>
              </a:rPr>
              <a:t>Inspect</a:t>
            </a:r>
            <a:r>
              <a:rPr lang="en-US" sz="6000" dirty="0"/>
              <a:t> </a:t>
            </a:r>
            <a:br>
              <a:rPr lang="en-US" sz="6000" dirty="0"/>
            </a:br>
            <a:r>
              <a:rPr lang="en-US" sz="6000" dirty="0"/>
              <a:t>and </a:t>
            </a:r>
            <a:br>
              <a:rPr lang="en-US" sz="6000" dirty="0"/>
            </a:br>
            <a:r>
              <a:rPr lang="en-US" sz="6000" dirty="0">
                <a:solidFill>
                  <a:schemeClr val="accent2"/>
                </a:solidFill>
              </a:rPr>
              <a:t>Adapt</a:t>
            </a:r>
          </a:p>
        </p:txBody>
      </p:sp>
      <p:pic>
        <p:nvPicPr>
          <p:cNvPr id="3" name="Picture 2" descr="C:\Documents and Settings\bnaton0\My Documents\My Pictures\Microsoft Clip Organizer\j0431629.png">
            <a:extLst>
              <a:ext uri="{FF2B5EF4-FFF2-40B4-BE49-F238E27FC236}">
                <a16:creationId xmlns:a16="http://schemas.microsoft.com/office/drawing/2014/main" id="{57E95067-4D49-7994-8C94-144D39216595}"/>
              </a:ext>
            </a:extLst>
          </p:cNvPr>
          <p:cNvPicPr>
            <a:picLocks noChangeAspect="1" noChangeArrowheads="1"/>
          </p:cNvPicPr>
          <p:nvPr/>
        </p:nvPicPr>
        <p:blipFill>
          <a:blip r:embed="rId2"/>
          <a:srcRect/>
          <a:stretch>
            <a:fillRect/>
          </a:stretch>
        </p:blipFill>
        <p:spPr bwMode="auto">
          <a:xfrm>
            <a:off x="6096000" y="1801761"/>
            <a:ext cx="4354513" cy="4354513"/>
          </a:xfrm>
          <a:prstGeom prst="rect">
            <a:avLst/>
          </a:prstGeom>
          <a:noFill/>
        </p:spPr>
      </p:pic>
    </p:spTree>
    <p:extLst>
      <p:ext uri="{BB962C8B-B14F-4D97-AF65-F5344CB8AC3E}">
        <p14:creationId xmlns:p14="http://schemas.microsoft.com/office/powerpoint/2010/main" val="17006338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3050D-C5C5-C96F-A7A4-BD1F0CA7754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127BA92-7A8A-0667-3529-4E04B6EB3A76}"/>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7A28B63-2C56-2EE3-E4EB-E72FC0BC6F2C}"/>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t>Méthodologies Agiles</a:t>
            </a:r>
          </a:p>
        </p:txBody>
      </p:sp>
      <p:sp>
        <p:nvSpPr>
          <p:cNvPr id="10" name="Espace réservé du numéro de diapositive 9">
            <a:extLst>
              <a:ext uri="{FF2B5EF4-FFF2-40B4-BE49-F238E27FC236}">
                <a16:creationId xmlns:a16="http://schemas.microsoft.com/office/drawing/2014/main" id="{62A71BD8-8637-7D66-ED74-611D7FFDCC31}"/>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24</a:t>
            </a:fld>
            <a:endParaRPr lang="fr-FR" dirty="0"/>
          </a:p>
        </p:txBody>
      </p:sp>
      <p:sp>
        <p:nvSpPr>
          <p:cNvPr id="11" name="ZoneTexte 10">
            <a:extLst>
              <a:ext uri="{FF2B5EF4-FFF2-40B4-BE49-F238E27FC236}">
                <a16:creationId xmlns:a16="http://schemas.microsoft.com/office/drawing/2014/main" id="{5D5E7695-BC5F-73CC-DBBF-A52A14E5111D}"/>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2 - Concepts Agiles</a:t>
            </a:r>
          </a:p>
        </p:txBody>
      </p:sp>
      <p:pic>
        <p:nvPicPr>
          <p:cNvPr id="16" name="Image 15">
            <a:extLst>
              <a:ext uri="{FF2B5EF4-FFF2-40B4-BE49-F238E27FC236}">
                <a16:creationId xmlns:a16="http://schemas.microsoft.com/office/drawing/2014/main" id="{3B9498AD-ABA5-4DBF-D128-A42A9DC4A019}"/>
              </a:ext>
            </a:extLst>
          </p:cNvPr>
          <p:cNvPicPr>
            <a:picLocks noChangeAspect="1"/>
          </p:cNvPicPr>
          <p:nvPr/>
        </p:nvPicPr>
        <p:blipFill>
          <a:blip r:embed="rId2"/>
          <a:stretch>
            <a:fillRect/>
          </a:stretch>
        </p:blipFill>
        <p:spPr>
          <a:xfrm>
            <a:off x="1238126" y="1458186"/>
            <a:ext cx="10950322" cy="4998127"/>
          </a:xfrm>
          <a:prstGeom prst="rect">
            <a:avLst/>
          </a:prstGeom>
        </p:spPr>
      </p:pic>
    </p:spTree>
    <p:extLst>
      <p:ext uri="{BB962C8B-B14F-4D97-AF65-F5344CB8AC3E}">
        <p14:creationId xmlns:p14="http://schemas.microsoft.com/office/powerpoint/2010/main" val="2713672185"/>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01F64-DABD-1406-4174-A5D5C7EF2CD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AA2F57B-A0CB-805D-0A4D-8D50A0C69142}"/>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6756B4C8-0B91-C158-867E-B02082019ED7}"/>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t>Méthodologies Agiles</a:t>
            </a:r>
          </a:p>
        </p:txBody>
      </p:sp>
      <p:sp>
        <p:nvSpPr>
          <p:cNvPr id="10" name="Espace réservé du numéro de diapositive 9">
            <a:extLst>
              <a:ext uri="{FF2B5EF4-FFF2-40B4-BE49-F238E27FC236}">
                <a16:creationId xmlns:a16="http://schemas.microsoft.com/office/drawing/2014/main" id="{4AF2ED11-DB2B-486D-4C61-742480CD5173}"/>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25</a:t>
            </a:fld>
            <a:endParaRPr lang="fr-FR" dirty="0"/>
          </a:p>
        </p:txBody>
      </p:sp>
      <p:sp>
        <p:nvSpPr>
          <p:cNvPr id="11" name="ZoneTexte 10">
            <a:extLst>
              <a:ext uri="{FF2B5EF4-FFF2-40B4-BE49-F238E27FC236}">
                <a16:creationId xmlns:a16="http://schemas.microsoft.com/office/drawing/2014/main" id="{376607A7-88AB-655F-BEAF-AC64E2C780AD}"/>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2 - Concepts Agiles</a:t>
            </a:r>
          </a:p>
        </p:txBody>
      </p:sp>
      <p:pic>
        <p:nvPicPr>
          <p:cNvPr id="15" name="Image 14">
            <a:extLst>
              <a:ext uri="{FF2B5EF4-FFF2-40B4-BE49-F238E27FC236}">
                <a16:creationId xmlns:a16="http://schemas.microsoft.com/office/drawing/2014/main" id="{208D957B-677D-1921-6980-FD8F89116067}"/>
              </a:ext>
            </a:extLst>
          </p:cNvPr>
          <p:cNvPicPr>
            <a:picLocks noChangeAspect="1"/>
          </p:cNvPicPr>
          <p:nvPr/>
        </p:nvPicPr>
        <p:blipFill>
          <a:blip r:embed="rId2"/>
          <a:srcRect l="3337" t="13756" r="37871"/>
          <a:stretch>
            <a:fillRect/>
          </a:stretch>
        </p:blipFill>
        <p:spPr>
          <a:xfrm>
            <a:off x="2664542" y="940207"/>
            <a:ext cx="6862916" cy="5914571"/>
          </a:xfrm>
          <a:prstGeom prst="rect">
            <a:avLst/>
          </a:prstGeom>
        </p:spPr>
      </p:pic>
      <p:sp>
        <p:nvSpPr>
          <p:cNvPr id="16" name="Rectangle 15">
            <a:extLst>
              <a:ext uri="{FF2B5EF4-FFF2-40B4-BE49-F238E27FC236}">
                <a16:creationId xmlns:a16="http://schemas.microsoft.com/office/drawing/2014/main" id="{9B269406-276D-9473-080F-2C0600918F59}"/>
              </a:ext>
            </a:extLst>
          </p:cNvPr>
          <p:cNvSpPr/>
          <p:nvPr/>
        </p:nvSpPr>
        <p:spPr>
          <a:xfrm>
            <a:off x="9104671" y="5034116"/>
            <a:ext cx="1120877" cy="1455537"/>
          </a:xfrm>
          <a:prstGeom prst="rect">
            <a:avLst/>
          </a:prstGeom>
          <a:solidFill>
            <a:schemeClr val="bg1"/>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2053503"/>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24E18-A72C-B4CF-6FD9-79B0ADBED07D}"/>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94CA73A9-24E1-83DA-2759-39E649F46835}"/>
              </a:ext>
            </a:extLst>
          </p:cNvPr>
          <p:cNvSpPr txBox="1"/>
          <p:nvPr/>
        </p:nvSpPr>
        <p:spPr>
          <a:xfrm>
            <a:off x="3590538" y="2764191"/>
            <a:ext cx="8244114" cy="920252"/>
          </a:xfrm>
          <a:prstGeom prst="rect">
            <a:avLst/>
          </a:prstGeom>
          <a:noFill/>
        </p:spPr>
        <p:txBody>
          <a:bodyPr wrap="square" rtlCol="0">
            <a:spAutoFit/>
          </a:bodyPr>
          <a:lstStyle/>
          <a:p>
            <a:pPr algn="just">
              <a:lnSpc>
                <a:spcPct val="150000"/>
              </a:lnSpc>
            </a:pPr>
            <a:r>
              <a:rPr lang="fr-FR" sz="4000" b="1" dirty="0">
                <a:solidFill>
                  <a:srgbClr val="FFC000"/>
                </a:solidFill>
                <a:latin typeface="Calibri Light" panose="020F0302020204030204" pitchFamily="34" charset="0"/>
                <a:cs typeface="Calibri Light" panose="020F0302020204030204" pitchFamily="34" charset="0"/>
              </a:rPr>
              <a:t>Présentation de Scrum</a:t>
            </a:r>
          </a:p>
        </p:txBody>
      </p:sp>
      <p:sp>
        <p:nvSpPr>
          <p:cNvPr id="4" name="ZoneTexte 3">
            <a:extLst>
              <a:ext uri="{FF2B5EF4-FFF2-40B4-BE49-F238E27FC236}">
                <a16:creationId xmlns:a16="http://schemas.microsoft.com/office/drawing/2014/main" id="{DB13AAF8-0D1A-3421-FA3D-C3008662FC9D}"/>
              </a:ext>
            </a:extLst>
          </p:cNvPr>
          <p:cNvSpPr txBox="1"/>
          <p:nvPr/>
        </p:nvSpPr>
        <p:spPr>
          <a:xfrm>
            <a:off x="1462315" y="1814285"/>
            <a:ext cx="526142" cy="769441"/>
          </a:xfrm>
          <a:prstGeom prst="rect">
            <a:avLst/>
          </a:prstGeom>
          <a:noFill/>
        </p:spPr>
        <p:txBody>
          <a:bodyPr wrap="square" rtlCol="0">
            <a:spAutoFit/>
          </a:bodyPr>
          <a:lstStyle/>
          <a:p>
            <a:r>
              <a:rPr lang="fr-FR" sz="4400" b="1" dirty="0">
                <a:solidFill>
                  <a:schemeClr val="bg1"/>
                </a:solidFill>
                <a:latin typeface="Calibri" panose="020F0502020204030204" pitchFamily="34" charset="0"/>
                <a:ea typeface="Calibri" panose="020F0502020204030204" pitchFamily="34" charset="0"/>
                <a:cs typeface="Calibri" panose="020F0502020204030204" pitchFamily="34" charset="0"/>
              </a:rPr>
              <a:t>3</a:t>
            </a:r>
          </a:p>
        </p:txBody>
      </p:sp>
      <p:pic>
        <p:nvPicPr>
          <p:cNvPr id="2" name="Image 1">
            <a:extLst>
              <a:ext uri="{FF2B5EF4-FFF2-40B4-BE49-F238E27FC236}">
                <a16:creationId xmlns:a16="http://schemas.microsoft.com/office/drawing/2014/main" id="{6F9EC434-4005-B33C-901C-EB6E6103A3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028" y="2583726"/>
            <a:ext cx="1452716" cy="1452716"/>
          </a:xfrm>
          <a:prstGeom prst="rect">
            <a:avLst/>
          </a:prstGeom>
        </p:spPr>
      </p:pic>
    </p:spTree>
    <p:extLst>
      <p:ext uri="{BB962C8B-B14F-4D97-AF65-F5344CB8AC3E}">
        <p14:creationId xmlns:p14="http://schemas.microsoft.com/office/powerpoint/2010/main" val="1531666366"/>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7920F-FA5E-5AB8-8E72-9334F415722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DCD668D-B046-7CCA-A3EB-ACC08CBCFDDA}"/>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FAD4A742-293B-7CB7-BB73-0206E39C7FEB}"/>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t>Scrum Guide</a:t>
            </a:r>
          </a:p>
        </p:txBody>
      </p:sp>
      <p:sp>
        <p:nvSpPr>
          <p:cNvPr id="10" name="Espace réservé du numéro de diapositive 9">
            <a:extLst>
              <a:ext uri="{FF2B5EF4-FFF2-40B4-BE49-F238E27FC236}">
                <a16:creationId xmlns:a16="http://schemas.microsoft.com/office/drawing/2014/main" id="{64142EBC-7E20-15D4-5978-73A5435C3F21}"/>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27</a:t>
            </a:fld>
            <a:endParaRPr lang="fr-FR" dirty="0"/>
          </a:p>
        </p:txBody>
      </p:sp>
      <p:sp>
        <p:nvSpPr>
          <p:cNvPr id="11" name="ZoneTexte 10">
            <a:extLst>
              <a:ext uri="{FF2B5EF4-FFF2-40B4-BE49-F238E27FC236}">
                <a16:creationId xmlns:a16="http://schemas.microsoft.com/office/drawing/2014/main" id="{F39B0FA0-6DCE-679B-F682-67B30DAC5844}"/>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3 - Présentation de Scrum</a:t>
            </a:r>
          </a:p>
        </p:txBody>
      </p:sp>
      <p:sp>
        <p:nvSpPr>
          <p:cNvPr id="7" name="ZoneTexte 6">
            <a:extLst>
              <a:ext uri="{FF2B5EF4-FFF2-40B4-BE49-F238E27FC236}">
                <a16:creationId xmlns:a16="http://schemas.microsoft.com/office/drawing/2014/main" id="{77D1EA15-FB15-FBD3-566E-5F7C748EB685}"/>
              </a:ext>
            </a:extLst>
          </p:cNvPr>
          <p:cNvSpPr txBox="1"/>
          <p:nvPr/>
        </p:nvSpPr>
        <p:spPr>
          <a:xfrm>
            <a:off x="1280861" y="1084559"/>
            <a:ext cx="10714495" cy="5262979"/>
          </a:xfrm>
          <a:prstGeom prst="rect">
            <a:avLst/>
          </a:prstGeom>
          <a:noFill/>
        </p:spPr>
        <p:txBody>
          <a:bodyPr wrap="square">
            <a:spAutoFit/>
          </a:bodyPr>
          <a:lstStyle/>
          <a:p>
            <a:pPr algn="just"/>
            <a:r>
              <a:rPr lang="fr-FR" sz="2400" dirty="0"/>
              <a:t>• </a:t>
            </a:r>
            <a:r>
              <a:rPr lang="fr-FR" sz="2400" b="1" dirty="0"/>
              <a:t>Framework Agile léger</a:t>
            </a:r>
            <a:endParaRPr lang="fr-FR" sz="2400" dirty="0"/>
          </a:p>
          <a:p>
            <a:pPr algn="just"/>
            <a:endParaRPr lang="fr-FR" sz="2400" dirty="0"/>
          </a:p>
          <a:p>
            <a:pPr algn="just"/>
            <a:r>
              <a:rPr lang="fr-FR" sz="2400" dirty="0"/>
              <a:t>• </a:t>
            </a:r>
            <a:r>
              <a:rPr lang="fr-FR" sz="2400" b="1" dirty="0"/>
              <a:t>Le Scrum Guide : </a:t>
            </a:r>
            <a:r>
              <a:rPr lang="fr-FR" sz="2400" dirty="0"/>
              <a:t>référentiel officiel créé par Ken </a:t>
            </a:r>
            <a:r>
              <a:rPr lang="fr-FR" sz="2400" dirty="0" err="1"/>
              <a:t>Schwaber</a:t>
            </a:r>
            <a:r>
              <a:rPr lang="fr-FR" sz="2400" dirty="0"/>
              <a:t> et Jeff Sutherland, définition autoritaire et évolutive du </a:t>
            </a:r>
            <a:r>
              <a:rPr lang="fr-FR" sz="2400" dirty="0" err="1"/>
              <a:t>framework</a:t>
            </a:r>
            <a:endParaRPr lang="fr-FR" sz="2400" dirty="0"/>
          </a:p>
          <a:p>
            <a:pPr algn="just"/>
            <a:endParaRPr lang="fr-FR" sz="2400" dirty="0"/>
          </a:p>
          <a:p>
            <a:pPr algn="just"/>
            <a:r>
              <a:rPr lang="fr-FR" sz="2400" dirty="0"/>
              <a:t>• </a:t>
            </a:r>
            <a:r>
              <a:rPr lang="fr-FR" sz="2400" b="1" dirty="0"/>
              <a:t>Philosophie empirique : </a:t>
            </a:r>
            <a:r>
              <a:rPr lang="fr-FR" sz="2400" dirty="0"/>
              <a:t>transparence, inspection et adaptation comme piliers fondamentaux de la démarche</a:t>
            </a:r>
          </a:p>
          <a:p>
            <a:pPr algn="just"/>
            <a:endParaRPr lang="fr-FR" sz="2400" dirty="0"/>
          </a:p>
          <a:p>
            <a:pPr algn="just"/>
            <a:r>
              <a:rPr lang="fr-FR" sz="2400" dirty="0"/>
              <a:t>• </a:t>
            </a:r>
            <a:r>
              <a:rPr lang="fr-FR" sz="2400" b="1" dirty="0"/>
              <a:t>Certifications Scrum :</a:t>
            </a:r>
          </a:p>
          <a:p>
            <a:pPr marL="742950" lvl="1" indent="-285750" algn="just">
              <a:buFont typeface="Arial" panose="020B0604020202020204" pitchFamily="34" charset="0"/>
              <a:buChar char="•"/>
            </a:pPr>
            <a:r>
              <a:rPr lang="fr-FR" sz="2400" dirty="0"/>
              <a:t>Scrum Master (PSM, CSM) : facilitation et coaching d'équipe</a:t>
            </a:r>
          </a:p>
          <a:p>
            <a:pPr marL="742950" lvl="1" indent="-285750" algn="just">
              <a:buFont typeface="Arial" panose="020B0604020202020204" pitchFamily="34" charset="0"/>
              <a:buChar char="•"/>
            </a:pPr>
            <a:r>
              <a:rPr lang="fr-FR" sz="2400" dirty="0"/>
              <a:t>Product </a:t>
            </a:r>
            <a:r>
              <a:rPr lang="fr-FR" sz="2400" dirty="0" err="1"/>
              <a:t>Owner</a:t>
            </a:r>
            <a:r>
              <a:rPr lang="fr-FR" sz="2400" dirty="0"/>
              <a:t> (PSPO, CSPO) : gestion de produit et priorisation</a:t>
            </a:r>
          </a:p>
          <a:p>
            <a:pPr marL="742950" lvl="1" indent="-285750" algn="just">
              <a:buFont typeface="Arial" panose="020B0604020202020204" pitchFamily="34" charset="0"/>
              <a:buChar char="•"/>
            </a:pPr>
            <a:r>
              <a:rPr lang="fr-FR" sz="2400" dirty="0" err="1"/>
              <a:t>Developer</a:t>
            </a:r>
            <a:r>
              <a:rPr lang="fr-FR" sz="2400" dirty="0"/>
              <a:t> (PSD) : expertise technique et livraison</a:t>
            </a:r>
          </a:p>
          <a:p>
            <a:pPr algn="just"/>
            <a:r>
              <a:rPr lang="fr-FR" sz="2400" dirty="0"/>
              <a:t>• </a:t>
            </a:r>
            <a:r>
              <a:rPr lang="fr-FR" sz="2400" b="1" dirty="0"/>
              <a:t>Organismes certificateurs : </a:t>
            </a:r>
            <a:r>
              <a:rPr lang="fr-FR" sz="2400" dirty="0"/>
              <a:t>Scrum.org (Professional Scrum) et Scrum Alliance (</a:t>
            </a:r>
            <a:r>
              <a:rPr lang="fr-FR" sz="2400" dirty="0" err="1"/>
              <a:t>Certified</a:t>
            </a:r>
            <a:r>
              <a:rPr lang="fr-FR" sz="2400" dirty="0"/>
              <a:t> Scrum) comme références mondiales</a:t>
            </a:r>
            <a:endParaRPr lang="en-US" sz="2400" dirty="0"/>
          </a:p>
        </p:txBody>
      </p:sp>
    </p:spTree>
    <p:extLst>
      <p:ext uri="{BB962C8B-B14F-4D97-AF65-F5344CB8AC3E}">
        <p14:creationId xmlns:p14="http://schemas.microsoft.com/office/powerpoint/2010/main" val="6789871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1258D-E4D4-9EAD-11D7-6CCE9843886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1C3E938-FA37-5D29-41A0-8D9B9C2608AA}"/>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C1D04EC3-8A66-62A8-A18E-3F446177BA49}"/>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t>Rôles</a:t>
            </a:r>
          </a:p>
        </p:txBody>
      </p:sp>
      <p:sp>
        <p:nvSpPr>
          <p:cNvPr id="10" name="Espace réservé du numéro de diapositive 9">
            <a:extLst>
              <a:ext uri="{FF2B5EF4-FFF2-40B4-BE49-F238E27FC236}">
                <a16:creationId xmlns:a16="http://schemas.microsoft.com/office/drawing/2014/main" id="{6DC3E03F-ECCF-50B5-8F97-8656E9AD9AB3}"/>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28</a:t>
            </a:fld>
            <a:endParaRPr lang="fr-FR" dirty="0"/>
          </a:p>
        </p:txBody>
      </p:sp>
      <p:sp>
        <p:nvSpPr>
          <p:cNvPr id="11" name="ZoneTexte 10">
            <a:extLst>
              <a:ext uri="{FF2B5EF4-FFF2-40B4-BE49-F238E27FC236}">
                <a16:creationId xmlns:a16="http://schemas.microsoft.com/office/drawing/2014/main" id="{502544EE-7761-C00D-5160-D98AFAC01631}"/>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3 - Présentation de Scrum</a:t>
            </a:r>
          </a:p>
        </p:txBody>
      </p:sp>
      <p:sp>
        <p:nvSpPr>
          <p:cNvPr id="22" name="Oval 16">
            <a:extLst>
              <a:ext uri="{FF2B5EF4-FFF2-40B4-BE49-F238E27FC236}">
                <a16:creationId xmlns:a16="http://schemas.microsoft.com/office/drawing/2014/main" id="{5AF75FDE-ADB8-3AAF-5714-DF7D433D8354}"/>
              </a:ext>
            </a:extLst>
          </p:cNvPr>
          <p:cNvSpPr/>
          <p:nvPr/>
        </p:nvSpPr>
        <p:spPr bwMode="auto">
          <a:xfrm>
            <a:off x="2851355" y="2319351"/>
            <a:ext cx="2286000" cy="1219200"/>
          </a:xfrm>
          <a:prstGeom prst="ellipse">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b"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434143"/>
                </a:solidFill>
                <a:effectLst/>
                <a:uLnTx/>
                <a:uFillTx/>
                <a:latin typeface="Arial"/>
                <a:ea typeface="+mn-ea"/>
                <a:cs typeface="+mn-cs"/>
              </a:rPr>
              <a:t>Product Owner</a:t>
            </a:r>
          </a:p>
        </p:txBody>
      </p:sp>
      <p:pic>
        <p:nvPicPr>
          <p:cNvPr id="23" name="Picture 2" descr="C:\Sync\Images\Microsoft Clip Organizer\j0434888.png">
            <a:extLst>
              <a:ext uri="{FF2B5EF4-FFF2-40B4-BE49-F238E27FC236}">
                <a16:creationId xmlns:a16="http://schemas.microsoft.com/office/drawing/2014/main" id="{1ECF5D0D-D306-5984-C953-A2341546DC17}"/>
              </a:ext>
            </a:extLst>
          </p:cNvPr>
          <p:cNvPicPr>
            <a:picLocks noChangeAspect="1" noChangeArrowheads="1"/>
          </p:cNvPicPr>
          <p:nvPr/>
        </p:nvPicPr>
        <p:blipFill>
          <a:blip r:embed="rId2"/>
          <a:srcRect/>
          <a:stretch>
            <a:fillRect/>
          </a:stretch>
        </p:blipFill>
        <p:spPr bwMode="auto">
          <a:xfrm>
            <a:off x="3232355" y="1566279"/>
            <a:ext cx="1515071" cy="1515071"/>
          </a:xfrm>
          <a:prstGeom prst="rect">
            <a:avLst/>
          </a:prstGeom>
          <a:noFill/>
        </p:spPr>
      </p:pic>
      <p:sp>
        <p:nvSpPr>
          <p:cNvPr id="24" name="Oval 20">
            <a:extLst>
              <a:ext uri="{FF2B5EF4-FFF2-40B4-BE49-F238E27FC236}">
                <a16:creationId xmlns:a16="http://schemas.microsoft.com/office/drawing/2014/main" id="{C46A3BC3-66E2-6AEB-8690-8AB6F12508E7}"/>
              </a:ext>
            </a:extLst>
          </p:cNvPr>
          <p:cNvSpPr/>
          <p:nvPr/>
        </p:nvSpPr>
        <p:spPr bwMode="auto">
          <a:xfrm>
            <a:off x="5518355" y="2252080"/>
            <a:ext cx="2286000" cy="1219200"/>
          </a:xfrm>
          <a:prstGeom prst="ellipse">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b"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434143"/>
                </a:solidFill>
                <a:effectLst/>
                <a:uLnTx/>
                <a:uFillTx/>
                <a:latin typeface="Arial"/>
                <a:ea typeface="+mn-ea"/>
                <a:cs typeface="+mn-cs"/>
              </a:rPr>
              <a:t>Scrum Master</a:t>
            </a:r>
          </a:p>
        </p:txBody>
      </p:sp>
      <p:pic>
        <p:nvPicPr>
          <p:cNvPr id="25" name="Picture 2" descr="C:\Sync\Images\Microsoft Clip Organizer\j0434904.png">
            <a:extLst>
              <a:ext uri="{FF2B5EF4-FFF2-40B4-BE49-F238E27FC236}">
                <a16:creationId xmlns:a16="http://schemas.microsoft.com/office/drawing/2014/main" id="{FEEF0400-DD89-27D4-0A65-32A0151A8020}"/>
              </a:ext>
            </a:extLst>
          </p:cNvPr>
          <p:cNvPicPr>
            <a:picLocks noChangeAspect="1" noChangeArrowheads="1"/>
          </p:cNvPicPr>
          <p:nvPr/>
        </p:nvPicPr>
        <p:blipFill>
          <a:blip r:embed="rId3"/>
          <a:srcRect/>
          <a:stretch>
            <a:fillRect/>
          </a:stretch>
        </p:blipFill>
        <p:spPr bwMode="auto">
          <a:xfrm>
            <a:off x="5899355" y="1490080"/>
            <a:ext cx="1524000" cy="1524000"/>
          </a:xfrm>
          <a:prstGeom prst="rect">
            <a:avLst/>
          </a:prstGeom>
          <a:noFill/>
        </p:spPr>
      </p:pic>
      <p:sp>
        <p:nvSpPr>
          <p:cNvPr id="26" name="Oval 22">
            <a:extLst>
              <a:ext uri="{FF2B5EF4-FFF2-40B4-BE49-F238E27FC236}">
                <a16:creationId xmlns:a16="http://schemas.microsoft.com/office/drawing/2014/main" id="{666A0349-2F6F-6AE7-FB77-88C2DE1B0D0D}"/>
              </a:ext>
            </a:extLst>
          </p:cNvPr>
          <p:cNvSpPr/>
          <p:nvPr/>
        </p:nvSpPr>
        <p:spPr bwMode="auto">
          <a:xfrm>
            <a:off x="8109155" y="2175880"/>
            <a:ext cx="2286000" cy="1219200"/>
          </a:xfrm>
          <a:prstGeom prst="ellipse">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b"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434143"/>
                </a:solidFill>
                <a:effectLst/>
                <a:uLnTx/>
                <a:uFillTx/>
                <a:latin typeface="Arial"/>
                <a:ea typeface="+mn-ea"/>
                <a:cs typeface="+mn-cs"/>
              </a:rPr>
              <a:t>Scrum Team</a:t>
            </a:r>
          </a:p>
        </p:txBody>
      </p:sp>
      <p:pic>
        <p:nvPicPr>
          <p:cNvPr id="27" name="Picture 4" descr="C:\Sync\Images\Microsoft Clip Organizer\j0431641.png">
            <a:extLst>
              <a:ext uri="{FF2B5EF4-FFF2-40B4-BE49-F238E27FC236}">
                <a16:creationId xmlns:a16="http://schemas.microsoft.com/office/drawing/2014/main" id="{728A54F1-EFE7-32E1-C4AD-876F504D91D5}"/>
              </a:ext>
            </a:extLst>
          </p:cNvPr>
          <p:cNvPicPr>
            <a:picLocks noChangeAspect="1" noChangeArrowheads="1"/>
          </p:cNvPicPr>
          <p:nvPr/>
        </p:nvPicPr>
        <p:blipFill>
          <a:blip r:embed="rId4" cstate="print"/>
          <a:srcRect/>
          <a:stretch>
            <a:fillRect/>
          </a:stretch>
        </p:blipFill>
        <p:spPr bwMode="auto">
          <a:xfrm flipH="1">
            <a:off x="9404555" y="1871080"/>
            <a:ext cx="628650" cy="628650"/>
          </a:xfrm>
          <a:prstGeom prst="rect">
            <a:avLst/>
          </a:prstGeom>
          <a:noFill/>
        </p:spPr>
      </p:pic>
      <p:pic>
        <p:nvPicPr>
          <p:cNvPr id="28" name="Picture 6" descr="C:\Sync\Images\Microsoft Clip Organizer\j0432624.png">
            <a:extLst>
              <a:ext uri="{FF2B5EF4-FFF2-40B4-BE49-F238E27FC236}">
                <a16:creationId xmlns:a16="http://schemas.microsoft.com/office/drawing/2014/main" id="{68D5F672-C0A5-86F2-74B0-D017D54E2813}"/>
              </a:ext>
            </a:extLst>
          </p:cNvPr>
          <p:cNvPicPr>
            <a:picLocks noChangeAspect="1" noChangeArrowheads="1"/>
          </p:cNvPicPr>
          <p:nvPr/>
        </p:nvPicPr>
        <p:blipFill>
          <a:blip r:embed="rId5"/>
          <a:srcRect/>
          <a:stretch>
            <a:fillRect/>
          </a:stretch>
        </p:blipFill>
        <p:spPr bwMode="auto">
          <a:xfrm flipH="1">
            <a:off x="8185355" y="1718680"/>
            <a:ext cx="914400" cy="914400"/>
          </a:xfrm>
          <a:prstGeom prst="rect">
            <a:avLst/>
          </a:prstGeom>
          <a:noFill/>
        </p:spPr>
      </p:pic>
      <p:pic>
        <p:nvPicPr>
          <p:cNvPr id="29" name="Picture 5" descr="C:\Sync\Images\Microsoft Clip Organizer\j0431640.png">
            <a:extLst>
              <a:ext uri="{FF2B5EF4-FFF2-40B4-BE49-F238E27FC236}">
                <a16:creationId xmlns:a16="http://schemas.microsoft.com/office/drawing/2014/main" id="{74BECF38-82EF-0A67-D9CF-FD0D07C47FB3}"/>
              </a:ext>
            </a:extLst>
          </p:cNvPr>
          <p:cNvPicPr>
            <a:picLocks noChangeAspect="1" noChangeArrowheads="1"/>
          </p:cNvPicPr>
          <p:nvPr/>
        </p:nvPicPr>
        <p:blipFill>
          <a:blip r:embed="rId6"/>
          <a:srcRect/>
          <a:stretch>
            <a:fillRect/>
          </a:stretch>
        </p:blipFill>
        <p:spPr bwMode="auto">
          <a:xfrm>
            <a:off x="8718755" y="1718680"/>
            <a:ext cx="1143000" cy="1143000"/>
          </a:xfrm>
          <a:prstGeom prst="rect">
            <a:avLst/>
          </a:prstGeom>
          <a:noFill/>
        </p:spPr>
      </p:pic>
      <p:sp>
        <p:nvSpPr>
          <p:cNvPr id="30" name="Oval 26">
            <a:extLst>
              <a:ext uri="{FF2B5EF4-FFF2-40B4-BE49-F238E27FC236}">
                <a16:creationId xmlns:a16="http://schemas.microsoft.com/office/drawing/2014/main" id="{1DF8B288-90F2-992A-FF31-4E30C75DE07C}"/>
              </a:ext>
            </a:extLst>
          </p:cNvPr>
          <p:cNvSpPr/>
          <p:nvPr/>
        </p:nvSpPr>
        <p:spPr bwMode="auto">
          <a:xfrm>
            <a:off x="5442155" y="4842880"/>
            <a:ext cx="2286000" cy="1219200"/>
          </a:xfrm>
          <a:prstGeom prst="ellipse">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b"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434143"/>
                </a:solidFill>
                <a:effectLst/>
                <a:uLnTx/>
                <a:uFillTx/>
                <a:latin typeface="Arial"/>
                <a:ea typeface="+mn-ea"/>
                <a:cs typeface="+mn-cs"/>
              </a:rPr>
              <a:t>Stakeholders &amp; Users</a:t>
            </a:r>
          </a:p>
        </p:txBody>
      </p:sp>
      <p:pic>
        <p:nvPicPr>
          <p:cNvPr id="31" name="Picture 2" descr="C:\Sync\Images\Microsoft Clip Organizer\j0434891.png">
            <a:extLst>
              <a:ext uri="{FF2B5EF4-FFF2-40B4-BE49-F238E27FC236}">
                <a16:creationId xmlns:a16="http://schemas.microsoft.com/office/drawing/2014/main" id="{ECB047EE-9349-371B-9858-DD20A6F1529C}"/>
              </a:ext>
            </a:extLst>
          </p:cNvPr>
          <p:cNvPicPr>
            <a:picLocks noChangeAspect="1" noChangeArrowheads="1"/>
          </p:cNvPicPr>
          <p:nvPr/>
        </p:nvPicPr>
        <p:blipFill>
          <a:blip r:embed="rId7"/>
          <a:srcRect/>
          <a:stretch>
            <a:fillRect/>
          </a:stretch>
        </p:blipFill>
        <p:spPr bwMode="auto">
          <a:xfrm flipH="1">
            <a:off x="5670755" y="4334880"/>
            <a:ext cx="812800" cy="812800"/>
          </a:xfrm>
          <a:prstGeom prst="rect">
            <a:avLst/>
          </a:prstGeom>
          <a:noFill/>
        </p:spPr>
      </p:pic>
      <p:pic>
        <p:nvPicPr>
          <p:cNvPr id="32" name="Picture 5" descr="C:\Sync\Images\Microsoft Clip Organizer\j0432657.png">
            <a:extLst>
              <a:ext uri="{FF2B5EF4-FFF2-40B4-BE49-F238E27FC236}">
                <a16:creationId xmlns:a16="http://schemas.microsoft.com/office/drawing/2014/main" id="{641BD3B6-43D6-B613-98CD-869FBFCBB717}"/>
              </a:ext>
            </a:extLst>
          </p:cNvPr>
          <p:cNvPicPr>
            <a:picLocks noChangeAspect="1" noChangeArrowheads="1"/>
          </p:cNvPicPr>
          <p:nvPr/>
        </p:nvPicPr>
        <p:blipFill>
          <a:blip r:embed="rId8"/>
          <a:srcRect/>
          <a:stretch>
            <a:fillRect/>
          </a:stretch>
        </p:blipFill>
        <p:spPr bwMode="auto">
          <a:xfrm>
            <a:off x="6737555" y="4328530"/>
            <a:ext cx="990600" cy="990600"/>
          </a:xfrm>
          <a:prstGeom prst="rect">
            <a:avLst/>
          </a:prstGeom>
          <a:noFill/>
        </p:spPr>
      </p:pic>
      <p:pic>
        <p:nvPicPr>
          <p:cNvPr id="33" name="Picture 4" descr="C:\Sync\Images\Microsoft Clip Organizer\j0433953.png">
            <a:extLst>
              <a:ext uri="{FF2B5EF4-FFF2-40B4-BE49-F238E27FC236}">
                <a16:creationId xmlns:a16="http://schemas.microsoft.com/office/drawing/2014/main" id="{C189B2CB-7CEA-F220-8A48-351684DBAEC0}"/>
              </a:ext>
            </a:extLst>
          </p:cNvPr>
          <p:cNvPicPr>
            <a:picLocks noChangeAspect="1" noChangeArrowheads="1"/>
          </p:cNvPicPr>
          <p:nvPr/>
        </p:nvPicPr>
        <p:blipFill>
          <a:blip r:embed="rId9"/>
          <a:srcRect/>
          <a:stretch>
            <a:fillRect/>
          </a:stretch>
        </p:blipFill>
        <p:spPr bwMode="auto">
          <a:xfrm>
            <a:off x="5975555" y="4233280"/>
            <a:ext cx="1257300" cy="1257300"/>
          </a:xfrm>
          <a:prstGeom prst="rect">
            <a:avLst/>
          </a:prstGeom>
          <a:noFill/>
        </p:spPr>
      </p:pic>
      <p:pic>
        <p:nvPicPr>
          <p:cNvPr id="34" name="Picture 2" descr="C:\Sync\Images\Microsoft Clip Organizer\j0350955.wmf">
            <a:extLst>
              <a:ext uri="{FF2B5EF4-FFF2-40B4-BE49-F238E27FC236}">
                <a16:creationId xmlns:a16="http://schemas.microsoft.com/office/drawing/2014/main" id="{CB5B5DA4-86AD-9571-D36D-0B28582BA3DC}"/>
              </a:ext>
            </a:extLst>
          </p:cNvPr>
          <p:cNvPicPr>
            <a:picLocks noChangeAspect="1" noChangeArrowheads="1"/>
          </p:cNvPicPr>
          <p:nvPr/>
        </p:nvPicPr>
        <p:blipFill>
          <a:blip r:embed="rId10"/>
          <a:srcRect/>
          <a:stretch>
            <a:fillRect/>
          </a:stretch>
        </p:blipFill>
        <p:spPr bwMode="auto">
          <a:xfrm>
            <a:off x="2470355" y="4080880"/>
            <a:ext cx="838200" cy="722688"/>
          </a:xfrm>
          <a:prstGeom prst="rect">
            <a:avLst/>
          </a:prstGeom>
          <a:noFill/>
        </p:spPr>
      </p:pic>
      <p:sp>
        <p:nvSpPr>
          <p:cNvPr id="35" name="Frame 30">
            <a:extLst>
              <a:ext uri="{FF2B5EF4-FFF2-40B4-BE49-F238E27FC236}">
                <a16:creationId xmlns:a16="http://schemas.microsoft.com/office/drawing/2014/main" id="{F9E78C0D-A4CB-55AE-2B33-F5B2CC6D4FA1}"/>
              </a:ext>
            </a:extLst>
          </p:cNvPr>
          <p:cNvSpPr/>
          <p:nvPr/>
        </p:nvSpPr>
        <p:spPr bwMode="auto">
          <a:xfrm>
            <a:off x="2241755" y="1109080"/>
            <a:ext cx="8534400" cy="2743200"/>
          </a:xfrm>
          <a:prstGeom prst="frame">
            <a:avLst>
              <a:gd name="adj1" fmla="val 4630"/>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u="sng">
              <a:solidFill>
                <a:srgbClr val="FFFFFF"/>
              </a:solidFill>
              <a:latin typeface="Times New Roman" charset="0"/>
            </a:endParaRPr>
          </a:p>
        </p:txBody>
      </p:sp>
      <p:pic>
        <p:nvPicPr>
          <p:cNvPr id="36" name="Picture 3" descr="C:\Sync\Images\Microsoft Clip Organizer\j0351142.wmf">
            <a:extLst>
              <a:ext uri="{FF2B5EF4-FFF2-40B4-BE49-F238E27FC236}">
                <a16:creationId xmlns:a16="http://schemas.microsoft.com/office/drawing/2014/main" id="{7B54EC94-3919-3512-491B-F9FF09AED1E1}"/>
              </a:ext>
            </a:extLst>
          </p:cNvPr>
          <p:cNvPicPr>
            <a:picLocks noChangeAspect="1" noChangeArrowheads="1"/>
          </p:cNvPicPr>
          <p:nvPr/>
        </p:nvPicPr>
        <p:blipFill>
          <a:blip r:embed="rId11"/>
          <a:srcRect/>
          <a:stretch>
            <a:fillRect/>
          </a:stretch>
        </p:blipFill>
        <p:spPr bwMode="auto">
          <a:xfrm>
            <a:off x="2546555" y="1337680"/>
            <a:ext cx="973138" cy="569725"/>
          </a:xfrm>
          <a:prstGeom prst="rect">
            <a:avLst/>
          </a:prstGeom>
          <a:noFill/>
        </p:spPr>
      </p:pic>
      <p:sp>
        <p:nvSpPr>
          <p:cNvPr id="37" name="Frame 31">
            <a:extLst>
              <a:ext uri="{FF2B5EF4-FFF2-40B4-BE49-F238E27FC236}">
                <a16:creationId xmlns:a16="http://schemas.microsoft.com/office/drawing/2014/main" id="{F65273E3-6FAE-BF31-80BA-01130EB426B9}"/>
              </a:ext>
            </a:extLst>
          </p:cNvPr>
          <p:cNvSpPr/>
          <p:nvPr/>
        </p:nvSpPr>
        <p:spPr bwMode="auto">
          <a:xfrm>
            <a:off x="2241755" y="3928480"/>
            <a:ext cx="8534400" cy="2286000"/>
          </a:xfrm>
          <a:prstGeom prst="frame">
            <a:avLst>
              <a:gd name="adj1" fmla="val 4630"/>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u="sng">
              <a:solidFill>
                <a:srgbClr val="FFFFFF"/>
              </a:solidFill>
              <a:latin typeface="Times New Roman" charset="0"/>
            </a:endParaRPr>
          </a:p>
        </p:txBody>
      </p:sp>
    </p:spTree>
    <p:extLst>
      <p:ext uri="{BB962C8B-B14F-4D97-AF65-F5344CB8AC3E}">
        <p14:creationId xmlns:p14="http://schemas.microsoft.com/office/powerpoint/2010/main" val="15307010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par>
                                <p:cTn id="22" presetID="53"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par>
                                <p:cTn id="34" presetID="53" presetClass="entr" presetSubtype="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par>
                                <p:cTn id="39" presetID="53"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animEffect transition="in" filter="fade">
                                      <p:cBhvr>
                                        <p:cTn id="43" dur="500"/>
                                        <p:tgtEl>
                                          <p:spTgt spid="28"/>
                                        </p:tgtEl>
                                      </p:cBhvr>
                                    </p:animEffect>
                                  </p:childTnLst>
                                </p:cTn>
                              </p:par>
                              <p:par>
                                <p:cTn id="44" presetID="53" presetClass="entr" presetSubtype="0"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p:cTn id="46" dur="500" fill="hold"/>
                                        <p:tgtEl>
                                          <p:spTgt spid="29"/>
                                        </p:tgtEl>
                                        <p:attrNameLst>
                                          <p:attrName>ppt_w</p:attrName>
                                        </p:attrNameLst>
                                      </p:cBhvr>
                                      <p:tavLst>
                                        <p:tav tm="0">
                                          <p:val>
                                            <p:fltVal val="0"/>
                                          </p:val>
                                        </p:tav>
                                        <p:tav tm="100000">
                                          <p:val>
                                            <p:strVal val="#ppt_w"/>
                                          </p:val>
                                        </p:tav>
                                      </p:tavLst>
                                    </p:anim>
                                    <p:anim calcmode="lin" valueType="num">
                                      <p:cBhvr>
                                        <p:cTn id="47" dur="500" fill="hold"/>
                                        <p:tgtEl>
                                          <p:spTgt spid="29"/>
                                        </p:tgtEl>
                                        <p:attrNameLst>
                                          <p:attrName>ppt_h</p:attrName>
                                        </p:attrNameLst>
                                      </p:cBhvr>
                                      <p:tavLst>
                                        <p:tav tm="0">
                                          <p:val>
                                            <p:fltVal val="0"/>
                                          </p:val>
                                        </p:tav>
                                        <p:tav tm="100000">
                                          <p:val>
                                            <p:strVal val="#ppt_h"/>
                                          </p:val>
                                        </p:tav>
                                      </p:tavLst>
                                    </p:anim>
                                    <p:animEffect transition="in" filter="fade">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childTnLst>
                                </p:cTn>
                              </p:par>
                              <p:par>
                                <p:cTn id="56" presetID="53" presetClass="entr" presetSubtype="0" fill="hold" nodeType="with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p:cTn id="58" dur="500" fill="hold"/>
                                        <p:tgtEl>
                                          <p:spTgt spid="31"/>
                                        </p:tgtEl>
                                        <p:attrNameLst>
                                          <p:attrName>ppt_w</p:attrName>
                                        </p:attrNameLst>
                                      </p:cBhvr>
                                      <p:tavLst>
                                        <p:tav tm="0">
                                          <p:val>
                                            <p:fltVal val="0"/>
                                          </p:val>
                                        </p:tav>
                                        <p:tav tm="100000">
                                          <p:val>
                                            <p:strVal val="#ppt_w"/>
                                          </p:val>
                                        </p:tav>
                                      </p:tavLst>
                                    </p:anim>
                                    <p:anim calcmode="lin" valueType="num">
                                      <p:cBhvr>
                                        <p:cTn id="59" dur="500" fill="hold"/>
                                        <p:tgtEl>
                                          <p:spTgt spid="31"/>
                                        </p:tgtEl>
                                        <p:attrNameLst>
                                          <p:attrName>ppt_h</p:attrName>
                                        </p:attrNameLst>
                                      </p:cBhvr>
                                      <p:tavLst>
                                        <p:tav tm="0">
                                          <p:val>
                                            <p:fltVal val="0"/>
                                          </p:val>
                                        </p:tav>
                                        <p:tav tm="100000">
                                          <p:val>
                                            <p:strVal val="#ppt_h"/>
                                          </p:val>
                                        </p:tav>
                                      </p:tavLst>
                                    </p:anim>
                                    <p:animEffect transition="in" filter="fade">
                                      <p:cBhvr>
                                        <p:cTn id="60" dur="500"/>
                                        <p:tgtEl>
                                          <p:spTgt spid="31"/>
                                        </p:tgtEl>
                                      </p:cBhvr>
                                    </p:animEffect>
                                  </p:childTnLst>
                                </p:cTn>
                              </p:par>
                              <p:par>
                                <p:cTn id="61" presetID="53" presetClass="entr" presetSubtype="0" fill="hold"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childTnLst>
                                </p:cTn>
                              </p:par>
                              <p:par>
                                <p:cTn id="66" presetID="53" presetClass="entr" presetSubtype="0" fill="hold" nodeType="with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0" fill="hold" nodeType="click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par>
                                <p:cTn id="78" presetID="53" presetClass="entr" presetSubtype="0" fill="hold" grpId="0" nodeType="with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0" fill="hold" grpId="0" nodeType="click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childTnLst>
                                </p:cTn>
                              </p:par>
                              <p:par>
                                <p:cTn id="90" presetID="53" presetClass="entr" presetSubtype="0" fill="hold" nodeType="with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p:cTn id="92" dur="500" fill="hold"/>
                                        <p:tgtEl>
                                          <p:spTgt spid="34"/>
                                        </p:tgtEl>
                                        <p:attrNameLst>
                                          <p:attrName>ppt_w</p:attrName>
                                        </p:attrNameLst>
                                      </p:cBhvr>
                                      <p:tavLst>
                                        <p:tav tm="0">
                                          <p:val>
                                            <p:fltVal val="0"/>
                                          </p:val>
                                        </p:tav>
                                        <p:tav tm="100000">
                                          <p:val>
                                            <p:strVal val="#ppt_w"/>
                                          </p:val>
                                        </p:tav>
                                      </p:tavLst>
                                    </p:anim>
                                    <p:anim calcmode="lin" valueType="num">
                                      <p:cBhvr>
                                        <p:cTn id="93" dur="500" fill="hold"/>
                                        <p:tgtEl>
                                          <p:spTgt spid="34"/>
                                        </p:tgtEl>
                                        <p:attrNameLst>
                                          <p:attrName>ppt_h</p:attrName>
                                        </p:attrNameLst>
                                      </p:cBhvr>
                                      <p:tavLst>
                                        <p:tav tm="0">
                                          <p:val>
                                            <p:fltVal val="0"/>
                                          </p:val>
                                        </p:tav>
                                        <p:tav tm="100000">
                                          <p:val>
                                            <p:strVal val="#ppt_h"/>
                                          </p:val>
                                        </p:tav>
                                      </p:tavLst>
                                    </p:anim>
                                    <p:animEffect transition="in" filter="fade">
                                      <p:cBhvr>
                                        <p:cTn id="9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animBg="1"/>
      <p:bldP spid="30" grpId="0" animBg="1"/>
      <p:bldP spid="35" grpId="0" animBg="1"/>
      <p:bldP spid="3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4B466-4EA6-B17D-AF2E-7B334BF6E2A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C551921-7CFB-82B1-1524-C903ECD75D6A}"/>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C9978A0A-50B3-B154-961A-3AC63C5591DF}"/>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t>Rôles</a:t>
            </a:r>
          </a:p>
        </p:txBody>
      </p:sp>
      <p:sp>
        <p:nvSpPr>
          <p:cNvPr id="10" name="Espace réservé du numéro de diapositive 9">
            <a:extLst>
              <a:ext uri="{FF2B5EF4-FFF2-40B4-BE49-F238E27FC236}">
                <a16:creationId xmlns:a16="http://schemas.microsoft.com/office/drawing/2014/main" id="{4C15F009-EAB8-919F-4BF6-6C711B83D072}"/>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29</a:t>
            </a:fld>
            <a:endParaRPr lang="fr-FR" dirty="0"/>
          </a:p>
        </p:txBody>
      </p:sp>
      <p:sp>
        <p:nvSpPr>
          <p:cNvPr id="11" name="ZoneTexte 10">
            <a:extLst>
              <a:ext uri="{FF2B5EF4-FFF2-40B4-BE49-F238E27FC236}">
                <a16:creationId xmlns:a16="http://schemas.microsoft.com/office/drawing/2014/main" id="{71385CCD-2397-5004-EB0D-8F82BC3466CD}"/>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3 - Présentation de Scrum</a:t>
            </a:r>
          </a:p>
        </p:txBody>
      </p:sp>
      <p:pic>
        <p:nvPicPr>
          <p:cNvPr id="3" name="Image 2">
            <a:extLst>
              <a:ext uri="{FF2B5EF4-FFF2-40B4-BE49-F238E27FC236}">
                <a16:creationId xmlns:a16="http://schemas.microsoft.com/office/drawing/2014/main" id="{A28A75E9-06B6-C246-DD96-EA0DE65859F4}"/>
              </a:ext>
            </a:extLst>
          </p:cNvPr>
          <p:cNvPicPr>
            <a:picLocks noChangeAspect="1"/>
          </p:cNvPicPr>
          <p:nvPr/>
        </p:nvPicPr>
        <p:blipFill>
          <a:blip r:embed="rId2"/>
          <a:stretch>
            <a:fillRect/>
          </a:stretch>
        </p:blipFill>
        <p:spPr>
          <a:xfrm>
            <a:off x="1084217" y="1271969"/>
            <a:ext cx="11107783" cy="5257490"/>
          </a:xfrm>
          <a:prstGeom prst="rect">
            <a:avLst/>
          </a:prstGeom>
        </p:spPr>
      </p:pic>
    </p:spTree>
    <p:extLst>
      <p:ext uri="{BB962C8B-B14F-4D97-AF65-F5344CB8AC3E}">
        <p14:creationId xmlns:p14="http://schemas.microsoft.com/office/powerpoint/2010/main" val="310571818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4766" y="2343442"/>
            <a:ext cx="2171114" cy="2171114"/>
          </a:xfrm>
        </p:spPr>
      </p:pic>
      <p:sp>
        <p:nvSpPr>
          <p:cNvPr id="9" name="ZoneTexte 8"/>
          <p:cNvSpPr txBox="1"/>
          <p:nvPr/>
        </p:nvSpPr>
        <p:spPr>
          <a:xfrm>
            <a:off x="3809899" y="1154081"/>
            <a:ext cx="7577079" cy="4549835"/>
          </a:xfrm>
          <a:prstGeom prst="rect">
            <a:avLst/>
          </a:prstGeom>
          <a:noFill/>
        </p:spPr>
        <p:txBody>
          <a:bodyPr wrap="square" rtlCol="0">
            <a:spAutoFit/>
          </a:bodyPr>
          <a:lstStyle/>
          <a:p>
            <a:pPr algn="just">
              <a:lnSpc>
                <a:spcPct val="150000"/>
              </a:lnSpc>
            </a:pPr>
            <a:r>
              <a:rPr lang="fr-FR" sz="2800" b="1" dirty="0">
                <a:solidFill>
                  <a:srgbClr val="FFC000"/>
                </a:solidFill>
                <a:latin typeface="Calibri Light" panose="020F0302020204030204" pitchFamily="34" charset="0"/>
                <a:cs typeface="Calibri Light" panose="020F0302020204030204" pitchFamily="34" charset="0"/>
              </a:rPr>
              <a:t>1 – Historique des méthodes Agiles</a:t>
            </a:r>
          </a:p>
          <a:p>
            <a:pPr algn="just">
              <a:lnSpc>
                <a:spcPct val="150000"/>
              </a:lnSpc>
            </a:pPr>
            <a:r>
              <a:rPr lang="fr-FR" sz="2800" b="1" dirty="0">
                <a:solidFill>
                  <a:srgbClr val="FFC000"/>
                </a:solidFill>
                <a:latin typeface="Calibri Light" panose="020F0302020204030204" pitchFamily="34" charset="0"/>
                <a:cs typeface="Calibri Light" panose="020F0302020204030204" pitchFamily="34" charset="0"/>
              </a:rPr>
              <a:t>2 – Concepts Agiles</a:t>
            </a:r>
          </a:p>
          <a:p>
            <a:pPr algn="just">
              <a:lnSpc>
                <a:spcPct val="150000"/>
              </a:lnSpc>
            </a:pPr>
            <a:r>
              <a:rPr lang="fr-FR" sz="2800" b="1" dirty="0">
                <a:solidFill>
                  <a:srgbClr val="FFC000"/>
                </a:solidFill>
                <a:latin typeface="Calibri Light" panose="020F0302020204030204" pitchFamily="34" charset="0"/>
                <a:cs typeface="Calibri Light" panose="020F0302020204030204" pitchFamily="34" charset="0"/>
              </a:rPr>
              <a:t>3 – Présentation de Scrum</a:t>
            </a:r>
          </a:p>
          <a:p>
            <a:pPr algn="just">
              <a:lnSpc>
                <a:spcPct val="150000"/>
              </a:lnSpc>
            </a:pPr>
            <a:r>
              <a:rPr lang="fr-FR" sz="2800" b="1" dirty="0">
                <a:solidFill>
                  <a:srgbClr val="FFC000"/>
                </a:solidFill>
                <a:latin typeface="Calibri Light" panose="020F0302020204030204" pitchFamily="34" charset="0"/>
                <a:cs typeface="Calibri Light" panose="020F0302020204030204" pitchFamily="34" charset="0"/>
              </a:rPr>
              <a:t>4 – Démarrer un Projet Scrum</a:t>
            </a:r>
          </a:p>
          <a:p>
            <a:pPr algn="just">
              <a:lnSpc>
                <a:spcPct val="150000"/>
              </a:lnSpc>
            </a:pPr>
            <a:r>
              <a:rPr lang="fr-FR" sz="2800" b="1" dirty="0">
                <a:solidFill>
                  <a:srgbClr val="FFC000"/>
                </a:solidFill>
                <a:latin typeface="Calibri Light" panose="020F0302020204030204" pitchFamily="34" charset="0"/>
                <a:cs typeface="Calibri Light" panose="020F0302020204030204" pitchFamily="34" charset="0"/>
              </a:rPr>
              <a:t>5 – Exécuter un Sprint</a:t>
            </a:r>
          </a:p>
          <a:p>
            <a:pPr algn="just">
              <a:lnSpc>
                <a:spcPct val="150000"/>
              </a:lnSpc>
            </a:pPr>
            <a:r>
              <a:rPr lang="fr-FR" sz="2800" b="1" dirty="0">
                <a:solidFill>
                  <a:srgbClr val="FFC000"/>
                </a:solidFill>
                <a:latin typeface="Calibri Light" panose="020F0302020204030204" pitchFamily="34" charset="0"/>
                <a:cs typeface="Calibri Light" panose="020F0302020204030204" pitchFamily="34" charset="0"/>
              </a:rPr>
              <a:t>6 – Clôturer un Sprint</a:t>
            </a:r>
          </a:p>
          <a:p>
            <a:pPr algn="just">
              <a:lnSpc>
                <a:spcPct val="150000"/>
              </a:lnSpc>
            </a:pPr>
            <a:r>
              <a:rPr lang="fr-FR" sz="2800" b="1" dirty="0">
                <a:solidFill>
                  <a:srgbClr val="FFC000"/>
                </a:solidFill>
                <a:latin typeface="Calibri Light" panose="020F0302020204030204" pitchFamily="34" charset="0"/>
                <a:cs typeface="Calibri Light" panose="020F0302020204030204" pitchFamily="34" charset="0"/>
              </a:rPr>
              <a:t>7 – Avantages et Challenges</a:t>
            </a:r>
          </a:p>
        </p:txBody>
      </p:sp>
      <p:sp>
        <p:nvSpPr>
          <p:cNvPr id="10" name="ZoneTexte 9"/>
          <p:cNvSpPr txBox="1"/>
          <p:nvPr/>
        </p:nvSpPr>
        <p:spPr>
          <a:xfrm>
            <a:off x="574766" y="1512445"/>
            <a:ext cx="2171114" cy="830997"/>
          </a:xfrm>
          <a:prstGeom prst="rect">
            <a:avLst/>
          </a:prstGeom>
          <a:noFill/>
        </p:spPr>
        <p:txBody>
          <a:bodyPr wrap="square" rtlCol="0">
            <a:spAutoFit/>
          </a:bodyPr>
          <a:lstStyle/>
          <a:p>
            <a:pPr algn="ctr"/>
            <a:r>
              <a:rPr lang="fr-FR" sz="4800" b="1" dirty="0">
                <a:solidFill>
                  <a:schemeClr val="bg1"/>
                </a:solidFill>
                <a:latin typeface="Adobe Devanagari" panose="02040503050201020203" pitchFamily="18" charset="0"/>
                <a:cs typeface="Adobe Devanagari" panose="02040503050201020203" pitchFamily="18" charset="0"/>
              </a:rPr>
              <a:t>Plan </a:t>
            </a:r>
          </a:p>
        </p:txBody>
      </p:sp>
    </p:spTree>
    <p:extLst>
      <p:ext uri="{BB962C8B-B14F-4D97-AF65-F5344CB8AC3E}">
        <p14:creationId xmlns:p14="http://schemas.microsoft.com/office/powerpoint/2010/main" val="29773445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21BDE-A030-C2A0-45A9-D4267D30CDC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4BA8E58-3C12-FBD4-A265-713A71896B57}"/>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78574EF1-D414-3824-F4A5-67711FF03B4E}"/>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t>Rôles</a:t>
            </a:r>
          </a:p>
        </p:txBody>
      </p:sp>
      <p:sp>
        <p:nvSpPr>
          <p:cNvPr id="10" name="Espace réservé du numéro de diapositive 9">
            <a:extLst>
              <a:ext uri="{FF2B5EF4-FFF2-40B4-BE49-F238E27FC236}">
                <a16:creationId xmlns:a16="http://schemas.microsoft.com/office/drawing/2014/main" id="{AB6886E0-2281-062F-A358-82EE9CD87FC2}"/>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30</a:t>
            </a:fld>
            <a:endParaRPr lang="fr-FR" dirty="0"/>
          </a:p>
        </p:txBody>
      </p:sp>
      <p:sp>
        <p:nvSpPr>
          <p:cNvPr id="11" name="ZoneTexte 10">
            <a:extLst>
              <a:ext uri="{FF2B5EF4-FFF2-40B4-BE49-F238E27FC236}">
                <a16:creationId xmlns:a16="http://schemas.microsoft.com/office/drawing/2014/main" id="{1D9E54B7-C3EA-CC4B-09AA-0A714082BA06}"/>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3 - Présentation de Scrum</a:t>
            </a:r>
          </a:p>
        </p:txBody>
      </p:sp>
      <p:pic>
        <p:nvPicPr>
          <p:cNvPr id="3" name="Image 2">
            <a:extLst>
              <a:ext uri="{FF2B5EF4-FFF2-40B4-BE49-F238E27FC236}">
                <a16:creationId xmlns:a16="http://schemas.microsoft.com/office/drawing/2014/main" id="{43F78213-A261-1E21-2967-A29FAA9E704D}"/>
              </a:ext>
            </a:extLst>
          </p:cNvPr>
          <p:cNvPicPr>
            <a:picLocks noChangeAspect="1"/>
          </p:cNvPicPr>
          <p:nvPr/>
        </p:nvPicPr>
        <p:blipFill>
          <a:blip r:embed="rId2"/>
          <a:stretch>
            <a:fillRect/>
          </a:stretch>
        </p:blipFill>
        <p:spPr>
          <a:xfrm>
            <a:off x="1084217" y="1453518"/>
            <a:ext cx="11107783" cy="5036135"/>
          </a:xfrm>
          <a:prstGeom prst="rect">
            <a:avLst/>
          </a:prstGeom>
        </p:spPr>
      </p:pic>
    </p:spTree>
    <p:extLst>
      <p:ext uri="{BB962C8B-B14F-4D97-AF65-F5344CB8AC3E}">
        <p14:creationId xmlns:p14="http://schemas.microsoft.com/office/powerpoint/2010/main" val="843525481"/>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E20BA-AAF2-4327-9072-FC2040EF2CB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6129C8B-9ED1-ECD9-0350-97B828C5BD6B}"/>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numéro de diapositive 9">
            <a:extLst>
              <a:ext uri="{FF2B5EF4-FFF2-40B4-BE49-F238E27FC236}">
                <a16:creationId xmlns:a16="http://schemas.microsoft.com/office/drawing/2014/main" id="{B27AAE37-86A0-78F1-2452-65B2F34A4261}"/>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31</a:t>
            </a:fld>
            <a:endParaRPr lang="fr-FR" dirty="0"/>
          </a:p>
        </p:txBody>
      </p:sp>
      <p:sp>
        <p:nvSpPr>
          <p:cNvPr id="11" name="ZoneTexte 10">
            <a:extLst>
              <a:ext uri="{FF2B5EF4-FFF2-40B4-BE49-F238E27FC236}">
                <a16:creationId xmlns:a16="http://schemas.microsoft.com/office/drawing/2014/main" id="{87B33DEA-FFA3-AE8A-2AB1-C6C37C9A139E}"/>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3 - Présentation de Scrum</a:t>
            </a:r>
          </a:p>
        </p:txBody>
      </p:sp>
      <p:pic>
        <p:nvPicPr>
          <p:cNvPr id="3" name="Image 2">
            <a:extLst>
              <a:ext uri="{FF2B5EF4-FFF2-40B4-BE49-F238E27FC236}">
                <a16:creationId xmlns:a16="http://schemas.microsoft.com/office/drawing/2014/main" id="{69470F3E-BFE2-883C-541D-D6B4EE684F71}"/>
              </a:ext>
            </a:extLst>
          </p:cNvPr>
          <p:cNvPicPr>
            <a:picLocks noChangeAspect="1"/>
          </p:cNvPicPr>
          <p:nvPr/>
        </p:nvPicPr>
        <p:blipFill>
          <a:blip r:embed="rId2"/>
          <a:stretch>
            <a:fillRect/>
          </a:stretch>
        </p:blipFill>
        <p:spPr>
          <a:xfrm>
            <a:off x="1084216" y="722047"/>
            <a:ext cx="11107783" cy="5413905"/>
          </a:xfrm>
          <a:prstGeom prst="rect">
            <a:avLst/>
          </a:prstGeom>
        </p:spPr>
      </p:pic>
    </p:spTree>
    <p:extLst>
      <p:ext uri="{BB962C8B-B14F-4D97-AF65-F5344CB8AC3E}">
        <p14:creationId xmlns:p14="http://schemas.microsoft.com/office/powerpoint/2010/main" val="3116094986"/>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04467-49A8-3CB8-CD44-9BEAD3E75FA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0A075EF-60F2-5E1B-F64D-A2FF9EEDF06C}"/>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4A354AD5-5167-3D07-F55B-0BBBF23C2F93}"/>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t>Artefacts</a:t>
            </a:r>
          </a:p>
        </p:txBody>
      </p:sp>
      <p:sp>
        <p:nvSpPr>
          <p:cNvPr id="10" name="Espace réservé du numéro de diapositive 9">
            <a:extLst>
              <a:ext uri="{FF2B5EF4-FFF2-40B4-BE49-F238E27FC236}">
                <a16:creationId xmlns:a16="http://schemas.microsoft.com/office/drawing/2014/main" id="{3B930543-A27A-B6F8-BDE8-4284DE613794}"/>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32</a:t>
            </a:fld>
            <a:endParaRPr lang="fr-FR" dirty="0"/>
          </a:p>
        </p:txBody>
      </p:sp>
      <p:sp>
        <p:nvSpPr>
          <p:cNvPr id="11" name="ZoneTexte 10">
            <a:extLst>
              <a:ext uri="{FF2B5EF4-FFF2-40B4-BE49-F238E27FC236}">
                <a16:creationId xmlns:a16="http://schemas.microsoft.com/office/drawing/2014/main" id="{D07B7959-21C7-116B-52C7-20DDBC8EC08D}"/>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3 - Présentation de Scrum</a:t>
            </a:r>
          </a:p>
        </p:txBody>
      </p:sp>
      <p:sp>
        <p:nvSpPr>
          <p:cNvPr id="41" name="Oval 18">
            <a:extLst>
              <a:ext uri="{FF2B5EF4-FFF2-40B4-BE49-F238E27FC236}">
                <a16:creationId xmlns:a16="http://schemas.microsoft.com/office/drawing/2014/main" id="{89F6B4F5-D152-AAB2-CB89-EBC0FDB5BB8F}"/>
              </a:ext>
            </a:extLst>
          </p:cNvPr>
          <p:cNvSpPr/>
          <p:nvPr/>
        </p:nvSpPr>
        <p:spPr bwMode="auto">
          <a:xfrm>
            <a:off x="5490414" y="2160639"/>
            <a:ext cx="2286000" cy="1219200"/>
          </a:xfrm>
          <a:prstGeom prst="ellipse">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b"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434143"/>
                </a:solidFill>
                <a:effectLst/>
                <a:uLnTx/>
                <a:uFillTx/>
                <a:latin typeface="Arial"/>
                <a:ea typeface="+mn-ea"/>
                <a:cs typeface="+mn-cs"/>
              </a:rPr>
              <a:t>Product Backlog</a:t>
            </a:r>
          </a:p>
        </p:txBody>
      </p:sp>
      <p:pic>
        <p:nvPicPr>
          <p:cNvPr id="42" name="Picture 3" descr="C:\Sync\Images\Microsoft Clip Organizer\j0432663.png">
            <a:extLst>
              <a:ext uri="{FF2B5EF4-FFF2-40B4-BE49-F238E27FC236}">
                <a16:creationId xmlns:a16="http://schemas.microsoft.com/office/drawing/2014/main" id="{E2666F4B-D032-2FCC-954E-1AC14453C915}"/>
              </a:ext>
            </a:extLst>
          </p:cNvPr>
          <p:cNvPicPr>
            <a:picLocks noChangeAspect="1" noChangeArrowheads="1"/>
          </p:cNvPicPr>
          <p:nvPr/>
        </p:nvPicPr>
        <p:blipFill>
          <a:blip r:embed="rId2"/>
          <a:srcRect/>
          <a:stretch>
            <a:fillRect/>
          </a:stretch>
        </p:blipFill>
        <p:spPr bwMode="auto">
          <a:xfrm rot="20316809">
            <a:off x="5902713" y="1286468"/>
            <a:ext cx="1757271" cy="1757271"/>
          </a:xfrm>
          <a:prstGeom prst="rect">
            <a:avLst/>
          </a:prstGeom>
          <a:noFill/>
        </p:spPr>
      </p:pic>
      <p:sp>
        <p:nvSpPr>
          <p:cNvPr id="43" name="Oval 32">
            <a:extLst>
              <a:ext uri="{FF2B5EF4-FFF2-40B4-BE49-F238E27FC236}">
                <a16:creationId xmlns:a16="http://schemas.microsoft.com/office/drawing/2014/main" id="{16CCBBAE-4D8B-D20B-DB9E-05F757A1C404}"/>
              </a:ext>
            </a:extLst>
          </p:cNvPr>
          <p:cNvSpPr/>
          <p:nvPr/>
        </p:nvSpPr>
        <p:spPr bwMode="auto">
          <a:xfrm>
            <a:off x="8072284" y="2160639"/>
            <a:ext cx="2286000" cy="1219200"/>
          </a:xfrm>
          <a:prstGeom prst="ellipse">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b"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434143"/>
                </a:solidFill>
                <a:effectLst/>
                <a:uLnTx/>
                <a:uFillTx/>
                <a:latin typeface="Arial"/>
                <a:ea typeface="+mn-ea"/>
                <a:cs typeface="+mn-cs"/>
              </a:rPr>
              <a:t>Release Plan</a:t>
            </a:r>
          </a:p>
        </p:txBody>
      </p:sp>
      <p:pic>
        <p:nvPicPr>
          <p:cNvPr id="44" name="Picture 8" descr="C:\Documents and Settings\bnaton0\My Documents\My Pictures\Microsoft Clip Organizer\j0433916.png">
            <a:extLst>
              <a:ext uri="{FF2B5EF4-FFF2-40B4-BE49-F238E27FC236}">
                <a16:creationId xmlns:a16="http://schemas.microsoft.com/office/drawing/2014/main" id="{B75E5BF3-ED97-2FF7-F519-B262C588AEFA}"/>
              </a:ext>
            </a:extLst>
          </p:cNvPr>
          <p:cNvPicPr>
            <a:picLocks noChangeAspect="1" noChangeArrowheads="1"/>
          </p:cNvPicPr>
          <p:nvPr/>
        </p:nvPicPr>
        <p:blipFill>
          <a:blip r:embed="rId3"/>
          <a:srcRect/>
          <a:stretch>
            <a:fillRect/>
          </a:stretch>
        </p:blipFill>
        <p:spPr bwMode="auto">
          <a:xfrm>
            <a:off x="8529484" y="1703439"/>
            <a:ext cx="1219200" cy="1219200"/>
          </a:xfrm>
          <a:prstGeom prst="rect">
            <a:avLst/>
          </a:prstGeom>
          <a:noFill/>
        </p:spPr>
      </p:pic>
      <p:sp>
        <p:nvSpPr>
          <p:cNvPr id="45" name="Oval 34">
            <a:extLst>
              <a:ext uri="{FF2B5EF4-FFF2-40B4-BE49-F238E27FC236}">
                <a16:creationId xmlns:a16="http://schemas.microsoft.com/office/drawing/2014/main" id="{937F2DBA-89D3-D234-416B-5609702C6352}"/>
              </a:ext>
            </a:extLst>
          </p:cNvPr>
          <p:cNvSpPr/>
          <p:nvPr/>
        </p:nvSpPr>
        <p:spPr bwMode="auto">
          <a:xfrm>
            <a:off x="2814484" y="2160639"/>
            <a:ext cx="2286000" cy="1219200"/>
          </a:xfrm>
          <a:prstGeom prst="ellipse">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b"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434143"/>
                </a:solidFill>
                <a:effectLst/>
                <a:uLnTx/>
                <a:uFillTx/>
                <a:latin typeface="Arial"/>
                <a:ea typeface="+mn-ea"/>
                <a:cs typeface="+mn-cs"/>
              </a:rPr>
              <a:t>Product Vision</a:t>
            </a:r>
          </a:p>
        </p:txBody>
      </p:sp>
      <p:pic>
        <p:nvPicPr>
          <p:cNvPr id="46" name="Picture 3" descr="C:\Sync\Images\Microsoft Clip Organizer\j0431573.png">
            <a:extLst>
              <a:ext uri="{FF2B5EF4-FFF2-40B4-BE49-F238E27FC236}">
                <a16:creationId xmlns:a16="http://schemas.microsoft.com/office/drawing/2014/main" id="{BC13CA85-1774-0C47-B0DD-98CB8D8E1323}"/>
              </a:ext>
            </a:extLst>
          </p:cNvPr>
          <p:cNvPicPr>
            <a:picLocks noChangeAspect="1" noChangeArrowheads="1"/>
          </p:cNvPicPr>
          <p:nvPr/>
        </p:nvPicPr>
        <p:blipFill>
          <a:blip r:embed="rId4"/>
          <a:srcRect/>
          <a:stretch>
            <a:fillRect/>
          </a:stretch>
        </p:blipFill>
        <p:spPr bwMode="auto">
          <a:xfrm>
            <a:off x="3195484" y="1484745"/>
            <a:ext cx="1371600" cy="1380744"/>
          </a:xfrm>
          <a:prstGeom prst="rect">
            <a:avLst/>
          </a:prstGeom>
          <a:noFill/>
        </p:spPr>
      </p:pic>
      <p:sp>
        <p:nvSpPr>
          <p:cNvPr id="47" name="Oval 36">
            <a:extLst>
              <a:ext uri="{FF2B5EF4-FFF2-40B4-BE49-F238E27FC236}">
                <a16:creationId xmlns:a16="http://schemas.microsoft.com/office/drawing/2014/main" id="{DE6632D3-9A1D-E7C6-0E14-AA3CC23840C9}"/>
              </a:ext>
            </a:extLst>
          </p:cNvPr>
          <p:cNvSpPr/>
          <p:nvPr/>
        </p:nvSpPr>
        <p:spPr bwMode="auto">
          <a:xfrm>
            <a:off x="2738284" y="4446639"/>
            <a:ext cx="2286000" cy="1219200"/>
          </a:xfrm>
          <a:prstGeom prst="ellipse">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b"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434143"/>
                </a:solidFill>
                <a:effectLst/>
                <a:uLnTx/>
                <a:uFillTx/>
                <a:latin typeface="Arial"/>
                <a:ea typeface="+mn-ea"/>
                <a:cs typeface="+mn-cs"/>
              </a:rPr>
              <a:t>Sprint Backlog</a:t>
            </a:r>
          </a:p>
        </p:txBody>
      </p:sp>
      <p:pic>
        <p:nvPicPr>
          <p:cNvPr id="48" name="Picture 4" descr="C:\Sync\Images\Microsoft Clip Organizer\j0434929.png">
            <a:extLst>
              <a:ext uri="{FF2B5EF4-FFF2-40B4-BE49-F238E27FC236}">
                <a16:creationId xmlns:a16="http://schemas.microsoft.com/office/drawing/2014/main" id="{AD7C0B37-4A22-4802-4306-6682E4CD88FA}"/>
              </a:ext>
            </a:extLst>
          </p:cNvPr>
          <p:cNvPicPr>
            <a:picLocks noChangeAspect="1" noChangeArrowheads="1"/>
          </p:cNvPicPr>
          <p:nvPr/>
        </p:nvPicPr>
        <p:blipFill>
          <a:blip r:embed="rId5"/>
          <a:srcRect/>
          <a:stretch>
            <a:fillRect/>
          </a:stretch>
        </p:blipFill>
        <p:spPr bwMode="auto">
          <a:xfrm>
            <a:off x="3119284" y="3608439"/>
            <a:ext cx="1587500" cy="1587500"/>
          </a:xfrm>
          <a:prstGeom prst="rect">
            <a:avLst/>
          </a:prstGeom>
          <a:noFill/>
        </p:spPr>
      </p:pic>
      <p:sp>
        <p:nvSpPr>
          <p:cNvPr id="49" name="Oval 38">
            <a:extLst>
              <a:ext uri="{FF2B5EF4-FFF2-40B4-BE49-F238E27FC236}">
                <a16:creationId xmlns:a16="http://schemas.microsoft.com/office/drawing/2014/main" id="{A3C018CF-33B1-7EE8-2A1B-36D73A2EAC2A}"/>
              </a:ext>
            </a:extLst>
          </p:cNvPr>
          <p:cNvSpPr/>
          <p:nvPr/>
        </p:nvSpPr>
        <p:spPr bwMode="auto">
          <a:xfrm>
            <a:off x="5405284" y="4522839"/>
            <a:ext cx="2286000" cy="1219200"/>
          </a:xfrm>
          <a:prstGeom prst="ellipse">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b"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434143"/>
                </a:solidFill>
                <a:effectLst/>
                <a:uLnTx/>
                <a:uFillTx/>
                <a:latin typeface="Arial"/>
                <a:ea typeface="+mn-ea"/>
                <a:cs typeface="+mn-cs"/>
              </a:rPr>
              <a:t>Sprint </a:t>
            </a:r>
            <a:r>
              <a:rPr kumimoji="0" lang="en-US" sz="1400" b="1" i="0" u="none" strike="noStrike" kern="0" cap="none" spc="0" normalizeH="0" baseline="0" noProof="0" dirty="0" err="1">
                <a:ln>
                  <a:noFill/>
                </a:ln>
                <a:solidFill>
                  <a:srgbClr val="434143"/>
                </a:solidFill>
                <a:effectLst/>
                <a:uLnTx/>
                <a:uFillTx/>
                <a:latin typeface="Arial"/>
                <a:ea typeface="+mn-ea"/>
                <a:cs typeface="+mn-cs"/>
              </a:rPr>
              <a:t>Burndown</a:t>
            </a:r>
            <a:endParaRPr kumimoji="0" lang="en-US" sz="1400" b="1" i="0" u="none" strike="noStrike" kern="0" cap="none" spc="0" normalizeH="0" baseline="0" noProof="0" dirty="0">
              <a:ln>
                <a:noFill/>
              </a:ln>
              <a:solidFill>
                <a:srgbClr val="434143"/>
              </a:solidFill>
              <a:effectLst/>
              <a:uLnTx/>
              <a:uFillTx/>
              <a:latin typeface="Arial"/>
              <a:ea typeface="+mn-ea"/>
              <a:cs typeface="+mn-cs"/>
            </a:endParaRPr>
          </a:p>
        </p:txBody>
      </p:sp>
      <p:pic>
        <p:nvPicPr>
          <p:cNvPr id="50" name="Picture 3" descr="C:\Sync\Images\Microsoft Clip Organizer\j0434829.png">
            <a:extLst>
              <a:ext uri="{FF2B5EF4-FFF2-40B4-BE49-F238E27FC236}">
                <a16:creationId xmlns:a16="http://schemas.microsoft.com/office/drawing/2014/main" id="{ABB5093B-9E4E-BA35-5706-C3D6521C9118}"/>
              </a:ext>
            </a:extLst>
          </p:cNvPr>
          <p:cNvPicPr>
            <a:picLocks noChangeAspect="1" noChangeArrowheads="1"/>
          </p:cNvPicPr>
          <p:nvPr/>
        </p:nvPicPr>
        <p:blipFill>
          <a:blip r:embed="rId6"/>
          <a:srcRect/>
          <a:stretch>
            <a:fillRect/>
          </a:stretch>
        </p:blipFill>
        <p:spPr bwMode="auto">
          <a:xfrm rot="607480" flipV="1">
            <a:off x="5968609" y="3866964"/>
            <a:ext cx="1324744" cy="1324744"/>
          </a:xfrm>
          <a:prstGeom prst="rect">
            <a:avLst/>
          </a:prstGeom>
          <a:noFill/>
        </p:spPr>
      </p:pic>
      <p:sp>
        <p:nvSpPr>
          <p:cNvPr id="51" name="Oval 40">
            <a:extLst>
              <a:ext uri="{FF2B5EF4-FFF2-40B4-BE49-F238E27FC236}">
                <a16:creationId xmlns:a16="http://schemas.microsoft.com/office/drawing/2014/main" id="{2212E610-2418-A8B0-45B4-30711D937E4E}"/>
              </a:ext>
            </a:extLst>
          </p:cNvPr>
          <p:cNvSpPr/>
          <p:nvPr/>
        </p:nvSpPr>
        <p:spPr bwMode="auto">
          <a:xfrm>
            <a:off x="8072284" y="4522839"/>
            <a:ext cx="2286000" cy="1219200"/>
          </a:xfrm>
          <a:prstGeom prst="ellipse">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b"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434143"/>
                </a:solidFill>
                <a:effectLst/>
                <a:uLnTx/>
                <a:uFillTx/>
                <a:latin typeface="Arial"/>
                <a:ea typeface="+mn-ea"/>
                <a:cs typeface="+mn-cs"/>
              </a:rPr>
              <a:t>Impediment List</a:t>
            </a:r>
          </a:p>
        </p:txBody>
      </p:sp>
      <p:pic>
        <p:nvPicPr>
          <p:cNvPr id="52" name="Picture 2" descr="C:\Sync\Images\Microsoft Clip Organizer\j0433883.png">
            <a:extLst>
              <a:ext uri="{FF2B5EF4-FFF2-40B4-BE49-F238E27FC236}">
                <a16:creationId xmlns:a16="http://schemas.microsoft.com/office/drawing/2014/main" id="{D69F8F83-1543-94EF-BFFD-7F3B8D5AE6D1}"/>
              </a:ext>
            </a:extLst>
          </p:cNvPr>
          <p:cNvPicPr>
            <a:picLocks noChangeAspect="1" noChangeArrowheads="1"/>
          </p:cNvPicPr>
          <p:nvPr/>
        </p:nvPicPr>
        <p:blipFill>
          <a:blip r:embed="rId7"/>
          <a:srcRect/>
          <a:stretch>
            <a:fillRect/>
          </a:stretch>
        </p:blipFill>
        <p:spPr bwMode="auto">
          <a:xfrm>
            <a:off x="8529484" y="3837039"/>
            <a:ext cx="1346200" cy="1346200"/>
          </a:xfrm>
          <a:prstGeom prst="rect">
            <a:avLst/>
          </a:prstGeom>
          <a:noFill/>
        </p:spPr>
      </p:pic>
    </p:spTree>
    <p:extLst>
      <p:ext uri="{BB962C8B-B14F-4D97-AF65-F5344CB8AC3E}">
        <p14:creationId xmlns:p14="http://schemas.microsoft.com/office/powerpoint/2010/main" val="41196381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par>
                                <p:cTn id="10" presetID="53" presetClass="entr" presetSubtype="0" fill="hold" nodeType="with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500" fill="hold"/>
                                        <p:tgtEl>
                                          <p:spTgt spid="42"/>
                                        </p:tgtEl>
                                        <p:attrNameLst>
                                          <p:attrName>ppt_w</p:attrName>
                                        </p:attrNameLst>
                                      </p:cBhvr>
                                      <p:tavLst>
                                        <p:tav tm="0">
                                          <p:val>
                                            <p:fltVal val="0"/>
                                          </p:val>
                                        </p:tav>
                                        <p:tav tm="100000">
                                          <p:val>
                                            <p:strVal val="#ppt_w"/>
                                          </p:val>
                                        </p:tav>
                                      </p:tavLst>
                                    </p:anim>
                                    <p:anim calcmode="lin" valueType="num">
                                      <p:cBhvr>
                                        <p:cTn id="20" dur="500" fill="hold"/>
                                        <p:tgtEl>
                                          <p:spTgt spid="42"/>
                                        </p:tgtEl>
                                        <p:attrNameLst>
                                          <p:attrName>ppt_h</p:attrName>
                                        </p:attrNameLst>
                                      </p:cBhvr>
                                      <p:tavLst>
                                        <p:tav tm="0">
                                          <p:val>
                                            <p:fltVal val="0"/>
                                          </p:val>
                                        </p:tav>
                                        <p:tav tm="100000">
                                          <p:val>
                                            <p:strVal val="#ppt_h"/>
                                          </p:val>
                                        </p:tav>
                                      </p:tavLst>
                                    </p:anim>
                                    <p:animEffect transition="in" filter="fade">
                                      <p:cBhvr>
                                        <p:cTn id="21" dur="500"/>
                                        <p:tgtEl>
                                          <p:spTgt spid="42"/>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par>
                                <p:cTn id="34" presetID="53"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par>
                                <p:cTn id="46" presetID="53" presetClass="entr" presetSubtype="0" fill="hold" nodeType="with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500" fill="hold"/>
                                        <p:tgtEl>
                                          <p:spTgt spid="48"/>
                                        </p:tgtEl>
                                        <p:attrNameLst>
                                          <p:attrName>ppt_w</p:attrName>
                                        </p:attrNameLst>
                                      </p:cBhvr>
                                      <p:tavLst>
                                        <p:tav tm="0">
                                          <p:val>
                                            <p:fltVal val="0"/>
                                          </p:val>
                                        </p:tav>
                                        <p:tav tm="100000">
                                          <p:val>
                                            <p:strVal val="#ppt_w"/>
                                          </p:val>
                                        </p:tav>
                                      </p:tavLst>
                                    </p:anim>
                                    <p:anim calcmode="lin" valueType="num">
                                      <p:cBhvr>
                                        <p:cTn id="49" dur="500" fill="hold"/>
                                        <p:tgtEl>
                                          <p:spTgt spid="48"/>
                                        </p:tgtEl>
                                        <p:attrNameLst>
                                          <p:attrName>ppt_h</p:attrName>
                                        </p:attrNameLst>
                                      </p:cBhvr>
                                      <p:tavLst>
                                        <p:tav tm="0">
                                          <p:val>
                                            <p:fltVal val="0"/>
                                          </p:val>
                                        </p:tav>
                                        <p:tav tm="100000">
                                          <p:val>
                                            <p:strVal val="#ppt_h"/>
                                          </p:val>
                                        </p:tav>
                                      </p:tavLst>
                                    </p:anim>
                                    <p:animEffect transition="in" filter="fade">
                                      <p:cBhvr>
                                        <p:cTn id="50" dur="500"/>
                                        <p:tgtEl>
                                          <p:spTgt spid="48"/>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53" presetClass="entr" presetSubtype="0" fill="hold" nodeType="withEffect">
                                  <p:stCondLst>
                                    <p:cond delay="0"/>
                                  </p:stCondLst>
                                  <p:childTnLst>
                                    <p:set>
                                      <p:cBhvr>
                                        <p:cTn id="59" dur="1" fill="hold">
                                          <p:stCondLst>
                                            <p:cond delay="0"/>
                                          </p:stCondLst>
                                        </p:cTn>
                                        <p:tgtEl>
                                          <p:spTgt spid="50"/>
                                        </p:tgtEl>
                                        <p:attrNameLst>
                                          <p:attrName>style.visibility</p:attrName>
                                        </p:attrNameLst>
                                      </p:cBhvr>
                                      <p:to>
                                        <p:strVal val="visible"/>
                                      </p:to>
                                    </p:set>
                                    <p:anim calcmode="lin" valueType="num">
                                      <p:cBhvr>
                                        <p:cTn id="60" dur="500" fill="hold"/>
                                        <p:tgtEl>
                                          <p:spTgt spid="50"/>
                                        </p:tgtEl>
                                        <p:attrNameLst>
                                          <p:attrName>ppt_w</p:attrName>
                                        </p:attrNameLst>
                                      </p:cBhvr>
                                      <p:tavLst>
                                        <p:tav tm="0">
                                          <p:val>
                                            <p:fltVal val="0"/>
                                          </p:val>
                                        </p:tav>
                                        <p:tav tm="100000">
                                          <p:val>
                                            <p:strVal val="#ppt_w"/>
                                          </p:val>
                                        </p:tav>
                                      </p:tavLst>
                                    </p:anim>
                                    <p:anim calcmode="lin" valueType="num">
                                      <p:cBhvr>
                                        <p:cTn id="61" dur="500" fill="hold"/>
                                        <p:tgtEl>
                                          <p:spTgt spid="50"/>
                                        </p:tgtEl>
                                        <p:attrNameLst>
                                          <p:attrName>ppt_h</p:attrName>
                                        </p:attrNameLst>
                                      </p:cBhvr>
                                      <p:tavLst>
                                        <p:tav tm="0">
                                          <p:val>
                                            <p:fltVal val="0"/>
                                          </p:val>
                                        </p:tav>
                                        <p:tav tm="100000">
                                          <p:val>
                                            <p:strVal val="#ppt_h"/>
                                          </p:val>
                                        </p:tav>
                                      </p:tavLst>
                                    </p:anim>
                                    <p:animEffect transition="in" filter="fade">
                                      <p:cBhvr>
                                        <p:cTn id="62" dur="500"/>
                                        <p:tgtEl>
                                          <p:spTgt spid="50"/>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51"/>
                                        </p:tgtEl>
                                        <p:attrNameLst>
                                          <p:attrName>style.visibility</p:attrName>
                                        </p:attrNameLst>
                                      </p:cBhvr>
                                      <p:to>
                                        <p:strVal val="visible"/>
                                      </p:to>
                                    </p:set>
                                    <p:anim calcmode="lin" valueType="num">
                                      <p:cBhvr>
                                        <p:cTn id="67" dur="500" fill="hold"/>
                                        <p:tgtEl>
                                          <p:spTgt spid="51"/>
                                        </p:tgtEl>
                                        <p:attrNameLst>
                                          <p:attrName>ppt_w</p:attrName>
                                        </p:attrNameLst>
                                      </p:cBhvr>
                                      <p:tavLst>
                                        <p:tav tm="0">
                                          <p:val>
                                            <p:fltVal val="0"/>
                                          </p:val>
                                        </p:tav>
                                        <p:tav tm="100000">
                                          <p:val>
                                            <p:strVal val="#ppt_w"/>
                                          </p:val>
                                        </p:tav>
                                      </p:tavLst>
                                    </p:anim>
                                    <p:anim calcmode="lin" valueType="num">
                                      <p:cBhvr>
                                        <p:cTn id="68" dur="500" fill="hold"/>
                                        <p:tgtEl>
                                          <p:spTgt spid="51"/>
                                        </p:tgtEl>
                                        <p:attrNameLst>
                                          <p:attrName>ppt_h</p:attrName>
                                        </p:attrNameLst>
                                      </p:cBhvr>
                                      <p:tavLst>
                                        <p:tav tm="0">
                                          <p:val>
                                            <p:fltVal val="0"/>
                                          </p:val>
                                        </p:tav>
                                        <p:tav tm="100000">
                                          <p:val>
                                            <p:strVal val="#ppt_h"/>
                                          </p:val>
                                        </p:tav>
                                      </p:tavLst>
                                    </p:anim>
                                    <p:animEffect transition="in" filter="fade">
                                      <p:cBhvr>
                                        <p:cTn id="69" dur="500"/>
                                        <p:tgtEl>
                                          <p:spTgt spid="51"/>
                                        </p:tgtEl>
                                      </p:cBhvr>
                                    </p:animEffect>
                                  </p:childTnLst>
                                </p:cTn>
                              </p:par>
                              <p:par>
                                <p:cTn id="70" presetID="53" presetClass="entr" presetSubtype="0" fill="hold" nodeType="withEffect">
                                  <p:stCondLst>
                                    <p:cond delay="0"/>
                                  </p:stCondLst>
                                  <p:childTnLst>
                                    <p:set>
                                      <p:cBhvr>
                                        <p:cTn id="71" dur="1" fill="hold">
                                          <p:stCondLst>
                                            <p:cond delay="0"/>
                                          </p:stCondLst>
                                        </p:cTn>
                                        <p:tgtEl>
                                          <p:spTgt spid="52"/>
                                        </p:tgtEl>
                                        <p:attrNameLst>
                                          <p:attrName>style.visibility</p:attrName>
                                        </p:attrNameLst>
                                      </p:cBhvr>
                                      <p:to>
                                        <p:strVal val="visible"/>
                                      </p:to>
                                    </p:set>
                                    <p:anim calcmode="lin" valueType="num">
                                      <p:cBhvr>
                                        <p:cTn id="72" dur="500" fill="hold"/>
                                        <p:tgtEl>
                                          <p:spTgt spid="52"/>
                                        </p:tgtEl>
                                        <p:attrNameLst>
                                          <p:attrName>ppt_w</p:attrName>
                                        </p:attrNameLst>
                                      </p:cBhvr>
                                      <p:tavLst>
                                        <p:tav tm="0">
                                          <p:val>
                                            <p:fltVal val="0"/>
                                          </p:val>
                                        </p:tav>
                                        <p:tav tm="100000">
                                          <p:val>
                                            <p:strVal val="#ppt_w"/>
                                          </p:val>
                                        </p:tav>
                                      </p:tavLst>
                                    </p:anim>
                                    <p:anim calcmode="lin" valueType="num">
                                      <p:cBhvr>
                                        <p:cTn id="73" dur="500" fill="hold"/>
                                        <p:tgtEl>
                                          <p:spTgt spid="52"/>
                                        </p:tgtEl>
                                        <p:attrNameLst>
                                          <p:attrName>ppt_h</p:attrName>
                                        </p:attrNameLst>
                                      </p:cBhvr>
                                      <p:tavLst>
                                        <p:tav tm="0">
                                          <p:val>
                                            <p:fltVal val="0"/>
                                          </p:val>
                                        </p:tav>
                                        <p:tav tm="100000">
                                          <p:val>
                                            <p:strVal val="#ppt_h"/>
                                          </p:val>
                                        </p:tav>
                                      </p:tavLst>
                                    </p:anim>
                                    <p:animEffect transition="in" filter="fade">
                                      <p:cBhvr>
                                        <p:cTn id="7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3" grpId="0" animBg="1"/>
      <p:bldP spid="45" grpId="0" animBg="1"/>
      <p:bldP spid="47" grpId="0" animBg="1"/>
      <p:bldP spid="49" grpId="0" animBg="1"/>
      <p:bldP spid="5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18231-6F96-FAB1-234D-B392002E9FB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F8F4E1C-F966-A348-803A-4BAAD9818D0A}"/>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BC16DBCC-A37A-EDB1-1C26-DBDA3F08C2D3}"/>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t>Artefacts</a:t>
            </a:r>
          </a:p>
        </p:txBody>
      </p:sp>
      <p:sp>
        <p:nvSpPr>
          <p:cNvPr id="10" name="Espace réservé du numéro de diapositive 9">
            <a:extLst>
              <a:ext uri="{FF2B5EF4-FFF2-40B4-BE49-F238E27FC236}">
                <a16:creationId xmlns:a16="http://schemas.microsoft.com/office/drawing/2014/main" id="{36907489-EE5F-0470-FBF1-D58ED655A257}"/>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33</a:t>
            </a:fld>
            <a:endParaRPr lang="fr-FR" dirty="0"/>
          </a:p>
        </p:txBody>
      </p:sp>
      <p:sp>
        <p:nvSpPr>
          <p:cNvPr id="11" name="ZoneTexte 10">
            <a:extLst>
              <a:ext uri="{FF2B5EF4-FFF2-40B4-BE49-F238E27FC236}">
                <a16:creationId xmlns:a16="http://schemas.microsoft.com/office/drawing/2014/main" id="{DFADD7DE-763E-EF4B-0903-A166A02568AA}"/>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3 - Présentation de Scrum</a:t>
            </a:r>
          </a:p>
        </p:txBody>
      </p:sp>
      <p:pic>
        <p:nvPicPr>
          <p:cNvPr id="3" name="Image 2">
            <a:extLst>
              <a:ext uri="{FF2B5EF4-FFF2-40B4-BE49-F238E27FC236}">
                <a16:creationId xmlns:a16="http://schemas.microsoft.com/office/drawing/2014/main" id="{EF98CA45-3066-E205-07EE-864D15A27DAF}"/>
              </a:ext>
            </a:extLst>
          </p:cNvPr>
          <p:cNvPicPr>
            <a:picLocks noChangeAspect="1"/>
          </p:cNvPicPr>
          <p:nvPr/>
        </p:nvPicPr>
        <p:blipFill>
          <a:blip r:embed="rId2"/>
          <a:stretch>
            <a:fillRect/>
          </a:stretch>
        </p:blipFill>
        <p:spPr>
          <a:xfrm>
            <a:off x="1716447" y="1704895"/>
            <a:ext cx="10278909" cy="4391638"/>
          </a:xfrm>
          <a:prstGeom prst="rect">
            <a:avLst/>
          </a:prstGeom>
        </p:spPr>
      </p:pic>
    </p:spTree>
    <p:extLst>
      <p:ext uri="{BB962C8B-B14F-4D97-AF65-F5344CB8AC3E}">
        <p14:creationId xmlns:p14="http://schemas.microsoft.com/office/powerpoint/2010/main" val="3720371907"/>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BA506-FDEC-F16C-B919-2DC82BFEB4A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12347E3-199C-9775-A99A-33F3C6DC4340}"/>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1544E11D-3019-BC90-E928-F89492F3769E}"/>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t>Artefacts</a:t>
            </a:r>
          </a:p>
        </p:txBody>
      </p:sp>
      <p:sp>
        <p:nvSpPr>
          <p:cNvPr id="10" name="Espace réservé du numéro de diapositive 9">
            <a:extLst>
              <a:ext uri="{FF2B5EF4-FFF2-40B4-BE49-F238E27FC236}">
                <a16:creationId xmlns:a16="http://schemas.microsoft.com/office/drawing/2014/main" id="{9CF7F5E8-4591-651E-B614-D70D227C820E}"/>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34</a:t>
            </a:fld>
            <a:endParaRPr lang="fr-FR" dirty="0"/>
          </a:p>
        </p:txBody>
      </p:sp>
      <p:sp>
        <p:nvSpPr>
          <p:cNvPr id="11" name="ZoneTexte 10">
            <a:extLst>
              <a:ext uri="{FF2B5EF4-FFF2-40B4-BE49-F238E27FC236}">
                <a16:creationId xmlns:a16="http://schemas.microsoft.com/office/drawing/2014/main" id="{22378833-E339-D7D1-F73D-AED8B33BC4E1}"/>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3 - Présentation de Scrum</a:t>
            </a:r>
          </a:p>
        </p:txBody>
      </p:sp>
      <p:pic>
        <p:nvPicPr>
          <p:cNvPr id="6" name="Image 5">
            <a:extLst>
              <a:ext uri="{FF2B5EF4-FFF2-40B4-BE49-F238E27FC236}">
                <a16:creationId xmlns:a16="http://schemas.microsoft.com/office/drawing/2014/main" id="{1A154B32-6579-FBB1-5348-B8507511C17D}"/>
              </a:ext>
            </a:extLst>
          </p:cNvPr>
          <p:cNvPicPr>
            <a:picLocks noChangeAspect="1"/>
          </p:cNvPicPr>
          <p:nvPr/>
        </p:nvPicPr>
        <p:blipFill>
          <a:blip r:embed="rId2"/>
          <a:stretch>
            <a:fillRect/>
          </a:stretch>
        </p:blipFill>
        <p:spPr>
          <a:xfrm>
            <a:off x="1783109" y="1520722"/>
            <a:ext cx="9707330" cy="4391638"/>
          </a:xfrm>
          <a:prstGeom prst="rect">
            <a:avLst/>
          </a:prstGeom>
        </p:spPr>
      </p:pic>
    </p:spTree>
    <p:extLst>
      <p:ext uri="{BB962C8B-B14F-4D97-AF65-F5344CB8AC3E}">
        <p14:creationId xmlns:p14="http://schemas.microsoft.com/office/powerpoint/2010/main" val="513712018"/>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82FC4-50BB-6A81-0B4E-450C12688E4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AE626BA-C9A0-1492-80B9-C82C31D0D187}"/>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09EFB47E-AAE1-D07E-826A-174E9C47CE9F}"/>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t>Artefacts</a:t>
            </a:r>
          </a:p>
        </p:txBody>
      </p:sp>
      <p:sp>
        <p:nvSpPr>
          <p:cNvPr id="10" name="Espace réservé du numéro de diapositive 9">
            <a:extLst>
              <a:ext uri="{FF2B5EF4-FFF2-40B4-BE49-F238E27FC236}">
                <a16:creationId xmlns:a16="http://schemas.microsoft.com/office/drawing/2014/main" id="{7D7507AE-7FDD-5178-DA34-2C40B16102EC}"/>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35</a:t>
            </a:fld>
            <a:endParaRPr lang="fr-FR" dirty="0"/>
          </a:p>
        </p:txBody>
      </p:sp>
      <p:sp>
        <p:nvSpPr>
          <p:cNvPr id="11" name="ZoneTexte 10">
            <a:extLst>
              <a:ext uri="{FF2B5EF4-FFF2-40B4-BE49-F238E27FC236}">
                <a16:creationId xmlns:a16="http://schemas.microsoft.com/office/drawing/2014/main" id="{0AC98C1A-DD9D-F5AD-84F0-2E708A181A79}"/>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3 - Présentation de Scrum</a:t>
            </a:r>
          </a:p>
        </p:txBody>
      </p:sp>
      <p:pic>
        <p:nvPicPr>
          <p:cNvPr id="3" name="Image 2">
            <a:extLst>
              <a:ext uri="{FF2B5EF4-FFF2-40B4-BE49-F238E27FC236}">
                <a16:creationId xmlns:a16="http://schemas.microsoft.com/office/drawing/2014/main" id="{30B3A078-705C-401C-3472-13EBA1DE3BEB}"/>
              </a:ext>
            </a:extLst>
          </p:cNvPr>
          <p:cNvPicPr>
            <a:picLocks noChangeAspect="1"/>
          </p:cNvPicPr>
          <p:nvPr/>
        </p:nvPicPr>
        <p:blipFill>
          <a:blip r:embed="rId2"/>
          <a:srcRect t="3726"/>
          <a:stretch>
            <a:fillRect/>
          </a:stretch>
        </p:blipFill>
        <p:spPr>
          <a:xfrm>
            <a:off x="1788310" y="1838631"/>
            <a:ext cx="10031225" cy="3907017"/>
          </a:xfrm>
          <a:prstGeom prst="rect">
            <a:avLst/>
          </a:prstGeom>
        </p:spPr>
      </p:pic>
    </p:spTree>
    <p:extLst>
      <p:ext uri="{BB962C8B-B14F-4D97-AF65-F5344CB8AC3E}">
        <p14:creationId xmlns:p14="http://schemas.microsoft.com/office/powerpoint/2010/main" val="1745412207"/>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B3EA7-2108-6151-A61F-6A35D086BE7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DFBD220-3A61-87FD-E42B-BC75D58BBAFC}"/>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0AB7A218-7D1B-752B-36E6-798B36CA59E7}"/>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t>Artefacts</a:t>
            </a:r>
          </a:p>
        </p:txBody>
      </p:sp>
      <p:sp>
        <p:nvSpPr>
          <p:cNvPr id="10" name="Espace réservé du numéro de diapositive 9">
            <a:extLst>
              <a:ext uri="{FF2B5EF4-FFF2-40B4-BE49-F238E27FC236}">
                <a16:creationId xmlns:a16="http://schemas.microsoft.com/office/drawing/2014/main" id="{3042AB1B-9139-AC99-2600-C4CCD66E1D80}"/>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36</a:t>
            </a:fld>
            <a:endParaRPr lang="fr-FR" dirty="0"/>
          </a:p>
        </p:txBody>
      </p:sp>
      <p:sp>
        <p:nvSpPr>
          <p:cNvPr id="11" name="ZoneTexte 10">
            <a:extLst>
              <a:ext uri="{FF2B5EF4-FFF2-40B4-BE49-F238E27FC236}">
                <a16:creationId xmlns:a16="http://schemas.microsoft.com/office/drawing/2014/main" id="{4E14ABAA-C0D9-D6A1-F955-09D97FD94262}"/>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3 - Présentation de Scrum</a:t>
            </a:r>
          </a:p>
        </p:txBody>
      </p:sp>
      <p:pic>
        <p:nvPicPr>
          <p:cNvPr id="3" name="Image 2">
            <a:extLst>
              <a:ext uri="{FF2B5EF4-FFF2-40B4-BE49-F238E27FC236}">
                <a16:creationId xmlns:a16="http://schemas.microsoft.com/office/drawing/2014/main" id="{5B85D652-6852-2389-4B39-89562495140F}"/>
              </a:ext>
            </a:extLst>
          </p:cNvPr>
          <p:cNvPicPr>
            <a:picLocks noChangeAspect="1"/>
          </p:cNvPicPr>
          <p:nvPr/>
        </p:nvPicPr>
        <p:blipFill>
          <a:blip r:embed="rId2"/>
          <a:srcRect t="4134"/>
          <a:stretch>
            <a:fillRect/>
          </a:stretch>
        </p:blipFill>
        <p:spPr>
          <a:xfrm>
            <a:off x="1531753" y="1504335"/>
            <a:ext cx="9974067" cy="4310529"/>
          </a:xfrm>
          <a:prstGeom prst="rect">
            <a:avLst/>
          </a:prstGeom>
        </p:spPr>
      </p:pic>
    </p:spTree>
    <p:extLst>
      <p:ext uri="{BB962C8B-B14F-4D97-AF65-F5344CB8AC3E}">
        <p14:creationId xmlns:p14="http://schemas.microsoft.com/office/powerpoint/2010/main" val="1495456014"/>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14F75-9B56-DB50-7B28-4C52558F3CF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77798DA-441C-D845-2419-2D5CD3B5AF2B}"/>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139B6D6C-D203-115C-B44B-77E6C9CA9C99}"/>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t>Artefacts</a:t>
            </a:r>
          </a:p>
        </p:txBody>
      </p:sp>
      <p:sp>
        <p:nvSpPr>
          <p:cNvPr id="10" name="Espace réservé du numéro de diapositive 9">
            <a:extLst>
              <a:ext uri="{FF2B5EF4-FFF2-40B4-BE49-F238E27FC236}">
                <a16:creationId xmlns:a16="http://schemas.microsoft.com/office/drawing/2014/main" id="{BE567870-4595-9F70-3D30-9CCE5E0CB9EF}"/>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37</a:t>
            </a:fld>
            <a:endParaRPr lang="fr-FR" dirty="0"/>
          </a:p>
        </p:txBody>
      </p:sp>
      <p:sp>
        <p:nvSpPr>
          <p:cNvPr id="11" name="ZoneTexte 10">
            <a:extLst>
              <a:ext uri="{FF2B5EF4-FFF2-40B4-BE49-F238E27FC236}">
                <a16:creationId xmlns:a16="http://schemas.microsoft.com/office/drawing/2014/main" id="{0C810BEF-7262-5E08-F89B-7260FE5D4301}"/>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3 - Présentation de Scrum</a:t>
            </a:r>
          </a:p>
        </p:txBody>
      </p:sp>
      <p:pic>
        <p:nvPicPr>
          <p:cNvPr id="3" name="Image 2">
            <a:extLst>
              <a:ext uri="{FF2B5EF4-FFF2-40B4-BE49-F238E27FC236}">
                <a16:creationId xmlns:a16="http://schemas.microsoft.com/office/drawing/2014/main" id="{45815FB3-99DC-191D-FA86-9B944FCC4032}"/>
              </a:ext>
            </a:extLst>
          </p:cNvPr>
          <p:cNvPicPr>
            <a:picLocks noChangeAspect="1"/>
          </p:cNvPicPr>
          <p:nvPr/>
        </p:nvPicPr>
        <p:blipFill>
          <a:blip r:embed="rId2"/>
          <a:stretch>
            <a:fillRect/>
          </a:stretch>
        </p:blipFill>
        <p:spPr>
          <a:xfrm>
            <a:off x="1420977" y="1658854"/>
            <a:ext cx="10116962" cy="4115374"/>
          </a:xfrm>
          <a:prstGeom prst="rect">
            <a:avLst/>
          </a:prstGeom>
        </p:spPr>
      </p:pic>
    </p:spTree>
    <p:extLst>
      <p:ext uri="{BB962C8B-B14F-4D97-AF65-F5344CB8AC3E}">
        <p14:creationId xmlns:p14="http://schemas.microsoft.com/office/powerpoint/2010/main" val="859700094"/>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3CEC3-3746-46B9-8674-DC6B6480730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835B27D-AD93-3E03-CD57-C4182D4E74DB}"/>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26FA0FC3-0A4C-D520-735A-826B5D6AC981}"/>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t>Artefacts</a:t>
            </a:r>
          </a:p>
        </p:txBody>
      </p:sp>
      <p:sp>
        <p:nvSpPr>
          <p:cNvPr id="10" name="Espace réservé du numéro de diapositive 9">
            <a:extLst>
              <a:ext uri="{FF2B5EF4-FFF2-40B4-BE49-F238E27FC236}">
                <a16:creationId xmlns:a16="http://schemas.microsoft.com/office/drawing/2014/main" id="{44E8561C-1DF3-780B-7BCB-D69D8AA427F7}"/>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38</a:t>
            </a:fld>
            <a:endParaRPr lang="fr-FR" dirty="0"/>
          </a:p>
        </p:txBody>
      </p:sp>
      <p:sp>
        <p:nvSpPr>
          <p:cNvPr id="11" name="ZoneTexte 10">
            <a:extLst>
              <a:ext uri="{FF2B5EF4-FFF2-40B4-BE49-F238E27FC236}">
                <a16:creationId xmlns:a16="http://schemas.microsoft.com/office/drawing/2014/main" id="{C7F1ED23-9894-C685-FCDE-396C85F1BBCC}"/>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3 - Présentation de Scrum</a:t>
            </a:r>
          </a:p>
        </p:txBody>
      </p:sp>
      <p:pic>
        <p:nvPicPr>
          <p:cNvPr id="3" name="Image 2">
            <a:extLst>
              <a:ext uri="{FF2B5EF4-FFF2-40B4-BE49-F238E27FC236}">
                <a16:creationId xmlns:a16="http://schemas.microsoft.com/office/drawing/2014/main" id="{D2874079-8972-C7D2-01C9-96E5242588D4}"/>
              </a:ext>
            </a:extLst>
          </p:cNvPr>
          <p:cNvPicPr>
            <a:picLocks noChangeAspect="1"/>
          </p:cNvPicPr>
          <p:nvPr/>
        </p:nvPicPr>
        <p:blipFill>
          <a:blip r:embed="rId2"/>
          <a:stretch>
            <a:fillRect/>
          </a:stretch>
        </p:blipFill>
        <p:spPr>
          <a:xfrm>
            <a:off x="1672158" y="1862080"/>
            <a:ext cx="10145541" cy="4077269"/>
          </a:xfrm>
          <a:prstGeom prst="rect">
            <a:avLst/>
          </a:prstGeom>
        </p:spPr>
      </p:pic>
    </p:spTree>
    <p:extLst>
      <p:ext uri="{BB962C8B-B14F-4D97-AF65-F5344CB8AC3E}">
        <p14:creationId xmlns:p14="http://schemas.microsoft.com/office/powerpoint/2010/main" val="1172377702"/>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E4912-D449-E010-C41D-F4F9531DF9D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67A1CAF-C236-725C-A747-982CBF250B78}"/>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numéro de diapositive 9">
            <a:extLst>
              <a:ext uri="{FF2B5EF4-FFF2-40B4-BE49-F238E27FC236}">
                <a16:creationId xmlns:a16="http://schemas.microsoft.com/office/drawing/2014/main" id="{8FFA8123-5799-1CF7-B72B-BA4B65A1A431}"/>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39</a:t>
            </a:fld>
            <a:endParaRPr lang="fr-FR" dirty="0"/>
          </a:p>
        </p:txBody>
      </p:sp>
      <p:sp>
        <p:nvSpPr>
          <p:cNvPr id="11" name="ZoneTexte 10">
            <a:extLst>
              <a:ext uri="{FF2B5EF4-FFF2-40B4-BE49-F238E27FC236}">
                <a16:creationId xmlns:a16="http://schemas.microsoft.com/office/drawing/2014/main" id="{2FF0CD13-4623-309C-4273-0B3D3AB850E1}"/>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3 - Présentation de Scrum</a:t>
            </a:r>
          </a:p>
        </p:txBody>
      </p:sp>
      <p:sp>
        <p:nvSpPr>
          <p:cNvPr id="2" name="Rounded Rectangle 4">
            <a:extLst>
              <a:ext uri="{FF2B5EF4-FFF2-40B4-BE49-F238E27FC236}">
                <a16:creationId xmlns:a16="http://schemas.microsoft.com/office/drawing/2014/main" id="{D5631D39-C402-764E-FD58-165D488D4E9C}"/>
              </a:ext>
            </a:extLst>
          </p:cNvPr>
          <p:cNvSpPr/>
          <p:nvPr/>
        </p:nvSpPr>
        <p:spPr>
          <a:xfrm>
            <a:off x="2929981" y="1195342"/>
            <a:ext cx="2247900" cy="1031875"/>
          </a:xfrm>
          <a:prstGeom prst="rect">
            <a:avLst/>
          </a:prstGeom>
        </p:spPr>
        <p:style>
          <a:lnRef idx="0">
            <a:scrgbClr r="0" g="0" b="0"/>
          </a:lnRef>
          <a:fillRef idx="0">
            <a:scrgbClr r="0" g="0" b="0"/>
          </a:fillRef>
          <a:effectRef idx="0">
            <a:scrgbClr r="0" g="0" b="0"/>
          </a:effectRef>
          <a:fontRef idx="minor">
            <a:schemeClr val="lt1"/>
          </a:fontRef>
        </p:style>
        <p:txBody>
          <a:bodyPr lIns="102870" tIns="102870" rIns="102870" bIns="102870" spcCol="1270" anchor="ctr"/>
          <a:lstStyle/>
          <a:p>
            <a:pPr algn="ctr" defTabSz="1200150">
              <a:lnSpc>
                <a:spcPct val="90000"/>
              </a:lnSpc>
              <a:spcAft>
                <a:spcPct val="35000"/>
              </a:spcAft>
              <a:defRPr/>
            </a:pPr>
            <a:endParaRPr lang="en-US" sz="2700" u="none" dirty="0"/>
          </a:p>
        </p:txBody>
      </p:sp>
      <p:grpSp>
        <p:nvGrpSpPr>
          <p:cNvPr id="3" name="Group 9">
            <a:extLst>
              <a:ext uri="{FF2B5EF4-FFF2-40B4-BE49-F238E27FC236}">
                <a16:creationId xmlns:a16="http://schemas.microsoft.com/office/drawing/2014/main" id="{B583B228-948F-EE04-3331-7FDFE65B38EF}"/>
              </a:ext>
            </a:extLst>
          </p:cNvPr>
          <p:cNvGrpSpPr>
            <a:grpSpLocks/>
          </p:cNvGrpSpPr>
          <p:nvPr/>
        </p:nvGrpSpPr>
        <p:grpSpPr bwMode="auto">
          <a:xfrm>
            <a:off x="8432256" y="5529217"/>
            <a:ext cx="2362200" cy="1143000"/>
            <a:chOff x="1799332" y="1062"/>
            <a:chExt cx="2497335" cy="1248667"/>
          </a:xfrm>
        </p:grpSpPr>
        <p:sp>
          <p:nvSpPr>
            <p:cNvPr id="6" name="Rounded Rectangle 10">
              <a:extLst>
                <a:ext uri="{FF2B5EF4-FFF2-40B4-BE49-F238E27FC236}">
                  <a16:creationId xmlns:a16="http://schemas.microsoft.com/office/drawing/2014/main" id="{A123600E-D935-2125-EC2E-1F54F59AAEC4}"/>
                </a:ext>
              </a:extLst>
            </p:cNvPr>
            <p:cNvSpPr/>
            <p:nvPr/>
          </p:nvSpPr>
          <p:spPr>
            <a:xfrm>
              <a:off x="1799332" y="1062"/>
              <a:ext cx="2497335" cy="1248667"/>
            </a:xfrm>
            <a:prstGeom prst="roundRect">
              <a:avLst/>
            </a:prstGeom>
          </p:spPr>
          <p:style>
            <a:lnRef idx="0">
              <a:schemeClr val="accent6"/>
            </a:lnRef>
            <a:fillRef idx="3">
              <a:schemeClr val="accent6"/>
            </a:fillRef>
            <a:effectRef idx="3">
              <a:schemeClr val="accent6"/>
            </a:effectRef>
            <a:fontRef idx="minor">
              <a:schemeClr val="lt1"/>
            </a:fontRef>
          </p:style>
        </p:sp>
        <p:sp>
          <p:nvSpPr>
            <p:cNvPr id="7" name="Rounded Rectangle 4">
              <a:extLst>
                <a:ext uri="{FF2B5EF4-FFF2-40B4-BE49-F238E27FC236}">
                  <a16:creationId xmlns:a16="http://schemas.microsoft.com/office/drawing/2014/main" id="{FE96D895-A6E8-6A13-E79C-1852B0AC8EA6}"/>
                </a:ext>
              </a:extLst>
            </p:cNvPr>
            <p:cNvSpPr/>
            <p:nvPr/>
          </p:nvSpPr>
          <p:spPr>
            <a:xfrm>
              <a:off x="1859751" y="61762"/>
              <a:ext cx="2376496" cy="1127269"/>
            </a:xfrm>
            <a:prstGeom prst="rect">
              <a:avLst/>
            </a:prstGeom>
          </p:spPr>
          <p:style>
            <a:lnRef idx="0">
              <a:scrgbClr r="0" g="0" b="0"/>
            </a:lnRef>
            <a:fillRef idx="0">
              <a:scrgbClr r="0" g="0" b="0"/>
            </a:fillRef>
            <a:effectRef idx="0">
              <a:scrgbClr r="0" g="0" b="0"/>
            </a:effectRef>
            <a:fontRef idx="minor">
              <a:schemeClr val="lt1"/>
            </a:fontRef>
          </p:style>
          <p:txBody>
            <a:bodyPr lIns="102870" tIns="102870" rIns="102870" bIns="102870" spcCol="1270" anchor="ctr"/>
            <a:lstStyle/>
            <a:p>
              <a:pPr algn="ctr" defTabSz="1200150">
                <a:lnSpc>
                  <a:spcPct val="90000"/>
                </a:lnSpc>
                <a:spcAft>
                  <a:spcPct val="35000"/>
                </a:spcAft>
                <a:defRPr/>
              </a:pPr>
              <a:r>
                <a:rPr lang="en-US" sz="2700" u="none" dirty="0"/>
                <a:t>Product Increment</a:t>
              </a:r>
            </a:p>
          </p:txBody>
        </p:sp>
      </p:grpSp>
      <p:sp>
        <p:nvSpPr>
          <p:cNvPr id="8" name="Bent Arrow 14">
            <a:extLst>
              <a:ext uri="{FF2B5EF4-FFF2-40B4-BE49-F238E27FC236}">
                <a16:creationId xmlns:a16="http://schemas.microsoft.com/office/drawing/2014/main" id="{9342D5DC-05E3-E680-6318-211916E0C0FD}"/>
              </a:ext>
            </a:extLst>
          </p:cNvPr>
          <p:cNvSpPr/>
          <p:nvPr/>
        </p:nvSpPr>
        <p:spPr bwMode="auto">
          <a:xfrm rot="10800000" flipH="1">
            <a:off x="6527256" y="5681617"/>
            <a:ext cx="1905000" cy="685800"/>
          </a:xfrm>
          <a:prstGeom prst="bentArrow">
            <a:avLst>
              <a:gd name="adj1" fmla="val 25000"/>
              <a:gd name="adj2" fmla="val 25000"/>
              <a:gd name="adj3" fmla="val 25000"/>
              <a:gd name="adj4" fmla="val 40798"/>
            </a:avLst>
          </a:prstGeom>
          <a:solidFill>
            <a:schemeClr val="tx2">
              <a:lumMod val="85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defRPr/>
            </a:pPr>
            <a:endParaRPr lang="en-US">
              <a:solidFill>
                <a:schemeClr val="tx1"/>
              </a:solidFill>
              <a:latin typeface="Times New Roman" charset="0"/>
            </a:endParaRPr>
          </a:p>
        </p:txBody>
      </p:sp>
      <p:graphicFrame>
        <p:nvGraphicFramePr>
          <p:cNvPr id="9" name="Diagram 11">
            <a:extLst>
              <a:ext uri="{FF2B5EF4-FFF2-40B4-BE49-F238E27FC236}">
                <a16:creationId xmlns:a16="http://schemas.microsoft.com/office/drawing/2014/main" id="{60D99306-D199-9413-256A-FF3D0D709CAA}"/>
              </a:ext>
            </a:extLst>
          </p:cNvPr>
          <p:cNvGraphicFramePr/>
          <p:nvPr>
            <p:extLst>
              <p:ext uri="{D42A27DB-BD31-4B8C-83A1-F6EECF244321}">
                <p14:modId xmlns:p14="http://schemas.microsoft.com/office/powerpoint/2010/main" val="493357765"/>
              </p:ext>
            </p:extLst>
          </p:nvPr>
        </p:nvGraphicFramePr>
        <p:xfrm>
          <a:off x="3631656" y="1961528"/>
          <a:ext cx="5766135" cy="3720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Bent Arrow 8">
            <a:extLst>
              <a:ext uri="{FF2B5EF4-FFF2-40B4-BE49-F238E27FC236}">
                <a16:creationId xmlns:a16="http://schemas.microsoft.com/office/drawing/2014/main" id="{5F65A270-97DF-60DB-EEC4-BD0765B5C249}"/>
              </a:ext>
            </a:extLst>
          </p:cNvPr>
          <p:cNvSpPr/>
          <p:nvPr/>
        </p:nvSpPr>
        <p:spPr bwMode="auto">
          <a:xfrm rot="5400000">
            <a:off x="5346156" y="690517"/>
            <a:ext cx="838200" cy="1828800"/>
          </a:xfrm>
          <a:prstGeom prst="bentArrow">
            <a:avLst>
              <a:gd name="adj1" fmla="val 25000"/>
              <a:gd name="adj2" fmla="val 25000"/>
              <a:gd name="adj3" fmla="val 25000"/>
              <a:gd name="adj4" fmla="val 40798"/>
            </a:avLst>
          </a:prstGeom>
          <a:solidFill>
            <a:schemeClr val="tx2">
              <a:lumMod val="85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defRPr/>
            </a:pPr>
            <a:endParaRPr lang="en-US">
              <a:solidFill>
                <a:schemeClr val="tx1"/>
              </a:solidFill>
              <a:latin typeface="Times New Roman" charset="0"/>
            </a:endParaRPr>
          </a:p>
        </p:txBody>
      </p:sp>
      <p:grpSp>
        <p:nvGrpSpPr>
          <p:cNvPr id="13" name="Group 2">
            <a:extLst>
              <a:ext uri="{FF2B5EF4-FFF2-40B4-BE49-F238E27FC236}">
                <a16:creationId xmlns:a16="http://schemas.microsoft.com/office/drawing/2014/main" id="{002FEAD0-2269-C47E-8A28-2E1D246F62D7}"/>
              </a:ext>
            </a:extLst>
          </p:cNvPr>
          <p:cNvGrpSpPr>
            <a:grpSpLocks/>
          </p:cNvGrpSpPr>
          <p:nvPr/>
        </p:nvGrpSpPr>
        <p:grpSpPr bwMode="auto">
          <a:xfrm>
            <a:off x="2564856" y="728617"/>
            <a:ext cx="2362200" cy="1143000"/>
            <a:chOff x="1799332" y="1062"/>
            <a:chExt cx="2497335" cy="1248667"/>
          </a:xfrm>
        </p:grpSpPr>
        <p:sp>
          <p:nvSpPr>
            <p:cNvPr id="14" name="Rounded Rectangle 3">
              <a:extLst>
                <a:ext uri="{FF2B5EF4-FFF2-40B4-BE49-F238E27FC236}">
                  <a16:creationId xmlns:a16="http://schemas.microsoft.com/office/drawing/2014/main" id="{3BDA7B31-66FB-7884-8DD0-DB6929FFCA2C}"/>
                </a:ext>
              </a:extLst>
            </p:cNvPr>
            <p:cNvSpPr/>
            <p:nvPr/>
          </p:nvSpPr>
          <p:spPr>
            <a:xfrm>
              <a:off x="1799332" y="1062"/>
              <a:ext cx="2497335" cy="1248667"/>
            </a:xfrm>
            <a:prstGeom prst="roundRect">
              <a:avLst/>
            </a:prstGeom>
          </p:spPr>
          <p:style>
            <a:lnRef idx="0">
              <a:schemeClr val="accent6"/>
            </a:lnRef>
            <a:fillRef idx="3">
              <a:schemeClr val="accent6"/>
            </a:fillRef>
            <a:effectRef idx="3">
              <a:schemeClr val="accent6"/>
            </a:effectRef>
            <a:fontRef idx="minor">
              <a:schemeClr val="lt1"/>
            </a:fontRef>
          </p:style>
        </p:sp>
        <p:sp>
          <p:nvSpPr>
            <p:cNvPr id="15" name="Rounded Rectangle 4">
              <a:extLst>
                <a:ext uri="{FF2B5EF4-FFF2-40B4-BE49-F238E27FC236}">
                  <a16:creationId xmlns:a16="http://schemas.microsoft.com/office/drawing/2014/main" id="{1F56F029-7C19-51F2-AECF-D02ECA4371DE}"/>
                </a:ext>
              </a:extLst>
            </p:cNvPr>
            <p:cNvSpPr/>
            <p:nvPr/>
          </p:nvSpPr>
          <p:spPr>
            <a:xfrm>
              <a:off x="1859751" y="61762"/>
              <a:ext cx="2376496" cy="1127269"/>
            </a:xfrm>
            <a:prstGeom prst="rect">
              <a:avLst/>
            </a:prstGeom>
          </p:spPr>
          <p:style>
            <a:lnRef idx="0">
              <a:scrgbClr r="0" g="0" b="0"/>
            </a:lnRef>
            <a:fillRef idx="0">
              <a:scrgbClr r="0" g="0" b="0"/>
            </a:fillRef>
            <a:effectRef idx="0">
              <a:scrgbClr r="0" g="0" b="0"/>
            </a:effectRef>
            <a:fontRef idx="minor">
              <a:schemeClr val="lt1"/>
            </a:fontRef>
          </p:style>
          <p:txBody>
            <a:bodyPr lIns="102870" tIns="102870" rIns="102870" bIns="102870" spcCol="1270" anchor="ctr"/>
            <a:lstStyle/>
            <a:p>
              <a:pPr algn="ctr" defTabSz="1200150">
                <a:lnSpc>
                  <a:spcPct val="90000"/>
                </a:lnSpc>
                <a:spcAft>
                  <a:spcPct val="35000"/>
                </a:spcAft>
                <a:defRPr/>
              </a:pPr>
              <a:r>
                <a:rPr lang="en-US" sz="2700" u="none" dirty="0"/>
                <a:t>Project</a:t>
              </a:r>
            </a:p>
            <a:p>
              <a:pPr algn="ctr" defTabSz="1200150">
                <a:lnSpc>
                  <a:spcPct val="90000"/>
                </a:lnSpc>
                <a:spcAft>
                  <a:spcPct val="35000"/>
                </a:spcAft>
                <a:defRPr/>
              </a:pPr>
              <a:r>
                <a:rPr lang="en-US" sz="2700" u="none" dirty="0"/>
                <a:t>Initiation</a:t>
              </a:r>
            </a:p>
          </p:txBody>
        </p:sp>
      </p:grpSp>
      <p:sp>
        <p:nvSpPr>
          <p:cNvPr id="16" name="Circular Arrow 13">
            <a:extLst>
              <a:ext uri="{FF2B5EF4-FFF2-40B4-BE49-F238E27FC236}">
                <a16:creationId xmlns:a16="http://schemas.microsoft.com/office/drawing/2014/main" id="{728AFB9F-A164-6F7E-EC73-1CE2EF3D4C0B}"/>
              </a:ext>
            </a:extLst>
          </p:cNvPr>
          <p:cNvSpPr/>
          <p:nvPr/>
        </p:nvSpPr>
        <p:spPr bwMode="auto">
          <a:xfrm>
            <a:off x="8584656" y="3014617"/>
            <a:ext cx="1295400" cy="1371600"/>
          </a:xfrm>
          <a:prstGeom prst="circularArrow">
            <a:avLst/>
          </a:prstGeom>
          <a:solidFill>
            <a:schemeClr val="tx1">
              <a:lumMod val="85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Times New Roman" charset="0"/>
            </a:endParaRPr>
          </a:p>
        </p:txBody>
      </p:sp>
      <p:sp>
        <p:nvSpPr>
          <p:cNvPr id="17" name="Circular Arrow 15">
            <a:extLst>
              <a:ext uri="{FF2B5EF4-FFF2-40B4-BE49-F238E27FC236}">
                <a16:creationId xmlns:a16="http://schemas.microsoft.com/office/drawing/2014/main" id="{B82D4BCA-CA07-34F5-C52F-1290BD3C8ED6}"/>
              </a:ext>
            </a:extLst>
          </p:cNvPr>
          <p:cNvSpPr/>
          <p:nvPr/>
        </p:nvSpPr>
        <p:spPr bwMode="auto">
          <a:xfrm flipH="1" flipV="1">
            <a:off x="8584656" y="3090817"/>
            <a:ext cx="1295400" cy="1371600"/>
          </a:xfrm>
          <a:prstGeom prst="circularArrow">
            <a:avLst/>
          </a:prstGeom>
          <a:solidFill>
            <a:schemeClr val="tx1">
              <a:lumMod val="85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Times New Roman" charset="0"/>
            </a:endParaRPr>
          </a:p>
        </p:txBody>
      </p:sp>
    </p:spTree>
    <p:extLst>
      <p:ext uri="{BB962C8B-B14F-4D97-AF65-F5344CB8AC3E}">
        <p14:creationId xmlns:p14="http://schemas.microsoft.com/office/powerpoint/2010/main" val="358308378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590538" y="2764191"/>
            <a:ext cx="8244114" cy="920252"/>
          </a:xfrm>
          <a:prstGeom prst="rect">
            <a:avLst/>
          </a:prstGeom>
          <a:noFill/>
        </p:spPr>
        <p:txBody>
          <a:bodyPr wrap="square" rtlCol="0">
            <a:spAutoFit/>
          </a:bodyPr>
          <a:lstStyle/>
          <a:p>
            <a:pPr algn="just">
              <a:lnSpc>
                <a:spcPct val="150000"/>
              </a:lnSpc>
            </a:pPr>
            <a:r>
              <a:rPr lang="fr-FR" sz="4000" b="1" dirty="0">
                <a:solidFill>
                  <a:srgbClr val="FFC000"/>
                </a:solidFill>
                <a:latin typeface="Calibri Light" panose="020F0302020204030204" pitchFamily="34" charset="0"/>
                <a:cs typeface="Calibri Light" panose="020F0302020204030204" pitchFamily="34" charset="0"/>
              </a:rPr>
              <a:t>Historique des méthodes Agiles</a:t>
            </a:r>
          </a:p>
        </p:txBody>
      </p:sp>
      <p:sp>
        <p:nvSpPr>
          <p:cNvPr id="4" name="ZoneTexte 3">
            <a:extLst>
              <a:ext uri="{FF2B5EF4-FFF2-40B4-BE49-F238E27FC236}">
                <a16:creationId xmlns:a16="http://schemas.microsoft.com/office/drawing/2014/main" id="{B00D562C-F572-4632-9F19-EF963521C397}"/>
              </a:ext>
            </a:extLst>
          </p:cNvPr>
          <p:cNvSpPr txBox="1"/>
          <p:nvPr/>
        </p:nvSpPr>
        <p:spPr>
          <a:xfrm>
            <a:off x="1462315" y="1814285"/>
            <a:ext cx="526142" cy="769441"/>
          </a:xfrm>
          <a:prstGeom prst="rect">
            <a:avLst/>
          </a:prstGeom>
          <a:noFill/>
        </p:spPr>
        <p:txBody>
          <a:bodyPr wrap="square" rtlCol="0">
            <a:spAutoFit/>
          </a:bodyPr>
          <a:lstStyle/>
          <a:p>
            <a:r>
              <a:rPr lang="fr-FR" sz="4400" b="1" dirty="0">
                <a:solidFill>
                  <a:schemeClr val="bg1"/>
                </a:solidFill>
                <a:latin typeface="Calibri" panose="020F0502020204030204" pitchFamily="34" charset="0"/>
                <a:ea typeface="Calibri" panose="020F0502020204030204" pitchFamily="34" charset="0"/>
                <a:cs typeface="Calibri" panose="020F0502020204030204" pitchFamily="34" charset="0"/>
              </a:rPr>
              <a:t>1</a:t>
            </a:r>
          </a:p>
        </p:txBody>
      </p:sp>
      <p:pic>
        <p:nvPicPr>
          <p:cNvPr id="11" name="Image 10">
            <a:extLst>
              <a:ext uri="{FF2B5EF4-FFF2-40B4-BE49-F238E27FC236}">
                <a16:creationId xmlns:a16="http://schemas.microsoft.com/office/drawing/2014/main" id="{B325BE73-AEFC-FD25-D180-CD83628027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568" y="2435745"/>
            <a:ext cx="1730673" cy="1730673"/>
          </a:xfrm>
          <a:prstGeom prst="rect">
            <a:avLst/>
          </a:prstGeom>
        </p:spPr>
      </p:pic>
    </p:spTree>
    <p:extLst>
      <p:ext uri="{BB962C8B-B14F-4D97-AF65-F5344CB8AC3E}">
        <p14:creationId xmlns:p14="http://schemas.microsoft.com/office/powerpoint/2010/main" val="1425578496"/>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B0DDE-DC2A-79ED-3DB3-55806C5D2B8A}"/>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93B12F40-BB6B-40BC-1FC7-6E53FFB46763}"/>
              </a:ext>
            </a:extLst>
          </p:cNvPr>
          <p:cNvSpPr txBox="1"/>
          <p:nvPr/>
        </p:nvSpPr>
        <p:spPr>
          <a:xfrm>
            <a:off x="3590538" y="2764191"/>
            <a:ext cx="8244114" cy="920252"/>
          </a:xfrm>
          <a:prstGeom prst="rect">
            <a:avLst/>
          </a:prstGeom>
          <a:noFill/>
        </p:spPr>
        <p:txBody>
          <a:bodyPr wrap="square" rtlCol="0">
            <a:spAutoFit/>
          </a:bodyPr>
          <a:lstStyle/>
          <a:p>
            <a:pPr algn="just">
              <a:lnSpc>
                <a:spcPct val="150000"/>
              </a:lnSpc>
            </a:pPr>
            <a:r>
              <a:rPr lang="fr-FR" sz="4000" b="1" dirty="0">
                <a:solidFill>
                  <a:srgbClr val="FFC000"/>
                </a:solidFill>
                <a:latin typeface="Calibri Light" panose="020F0302020204030204" pitchFamily="34" charset="0"/>
                <a:cs typeface="Calibri Light" panose="020F0302020204030204" pitchFamily="34" charset="0"/>
              </a:rPr>
              <a:t>Démarrer un Projet Scrum</a:t>
            </a:r>
          </a:p>
        </p:txBody>
      </p:sp>
      <p:sp>
        <p:nvSpPr>
          <p:cNvPr id="4" name="ZoneTexte 3">
            <a:extLst>
              <a:ext uri="{FF2B5EF4-FFF2-40B4-BE49-F238E27FC236}">
                <a16:creationId xmlns:a16="http://schemas.microsoft.com/office/drawing/2014/main" id="{B4BCA163-BA19-7217-8718-4587B6368D69}"/>
              </a:ext>
            </a:extLst>
          </p:cNvPr>
          <p:cNvSpPr txBox="1"/>
          <p:nvPr/>
        </p:nvSpPr>
        <p:spPr>
          <a:xfrm>
            <a:off x="1462315" y="1814285"/>
            <a:ext cx="526142" cy="769441"/>
          </a:xfrm>
          <a:prstGeom prst="rect">
            <a:avLst/>
          </a:prstGeom>
          <a:noFill/>
        </p:spPr>
        <p:txBody>
          <a:bodyPr wrap="square" rtlCol="0">
            <a:spAutoFit/>
          </a:bodyPr>
          <a:lstStyle/>
          <a:p>
            <a:r>
              <a:rPr lang="fr-FR" sz="4400" b="1" dirty="0">
                <a:solidFill>
                  <a:schemeClr val="bg1"/>
                </a:solidFill>
                <a:latin typeface="Calibri" panose="020F0502020204030204" pitchFamily="34" charset="0"/>
                <a:ea typeface="Calibri" panose="020F0502020204030204" pitchFamily="34" charset="0"/>
                <a:cs typeface="Calibri" panose="020F0502020204030204" pitchFamily="34" charset="0"/>
              </a:rPr>
              <a:t>4</a:t>
            </a:r>
          </a:p>
        </p:txBody>
      </p:sp>
      <p:pic>
        <p:nvPicPr>
          <p:cNvPr id="3" name="Image 2">
            <a:extLst>
              <a:ext uri="{FF2B5EF4-FFF2-40B4-BE49-F238E27FC236}">
                <a16:creationId xmlns:a16="http://schemas.microsoft.com/office/drawing/2014/main" id="{3B41D33E-1A78-369E-2CA9-5EA35BE5A0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174" y="2533874"/>
            <a:ext cx="1513036" cy="1513036"/>
          </a:xfrm>
          <a:prstGeom prst="rect">
            <a:avLst/>
          </a:prstGeom>
        </p:spPr>
      </p:pic>
    </p:spTree>
    <p:extLst>
      <p:ext uri="{BB962C8B-B14F-4D97-AF65-F5344CB8AC3E}">
        <p14:creationId xmlns:p14="http://schemas.microsoft.com/office/powerpoint/2010/main" val="2836426158"/>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61808-68EF-9F20-A686-0C5FFAEDC68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C4D5F08-1464-2A48-D639-973BE8975EEB}"/>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numéro de diapositive 9">
            <a:extLst>
              <a:ext uri="{FF2B5EF4-FFF2-40B4-BE49-F238E27FC236}">
                <a16:creationId xmlns:a16="http://schemas.microsoft.com/office/drawing/2014/main" id="{A1E259FE-9E8D-DDF8-623D-8E8976498432}"/>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41</a:t>
            </a:fld>
            <a:endParaRPr lang="fr-FR" dirty="0"/>
          </a:p>
        </p:txBody>
      </p:sp>
      <p:sp>
        <p:nvSpPr>
          <p:cNvPr id="11" name="ZoneTexte 10">
            <a:extLst>
              <a:ext uri="{FF2B5EF4-FFF2-40B4-BE49-F238E27FC236}">
                <a16:creationId xmlns:a16="http://schemas.microsoft.com/office/drawing/2014/main" id="{FB34F041-3D2C-5A3A-E456-705E7E223874}"/>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4 - Démarrer un Projet Scrum</a:t>
            </a:r>
          </a:p>
        </p:txBody>
      </p:sp>
      <p:sp>
        <p:nvSpPr>
          <p:cNvPr id="2" name="Rounded Rectangle 4">
            <a:extLst>
              <a:ext uri="{FF2B5EF4-FFF2-40B4-BE49-F238E27FC236}">
                <a16:creationId xmlns:a16="http://schemas.microsoft.com/office/drawing/2014/main" id="{56C725C6-40A7-4547-FAD6-667143E2318A}"/>
              </a:ext>
            </a:extLst>
          </p:cNvPr>
          <p:cNvSpPr/>
          <p:nvPr/>
        </p:nvSpPr>
        <p:spPr>
          <a:xfrm>
            <a:off x="2936261" y="818229"/>
            <a:ext cx="2247900" cy="1031875"/>
          </a:xfrm>
          <a:prstGeom prst="rect">
            <a:avLst/>
          </a:prstGeom>
        </p:spPr>
        <p:style>
          <a:lnRef idx="0">
            <a:scrgbClr r="0" g="0" b="0"/>
          </a:lnRef>
          <a:fillRef idx="0">
            <a:scrgbClr r="0" g="0" b="0"/>
          </a:fillRef>
          <a:effectRef idx="0">
            <a:scrgbClr r="0" g="0" b="0"/>
          </a:effectRef>
          <a:fontRef idx="minor">
            <a:schemeClr val="lt1"/>
          </a:fontRef>
        </p:style>
        <p:txBody>
          <a:bodyPr lIns="102870" tIns="102870" rIns="102870" bIns="102870" spcCol="1270" anchor="ctr"/>
          <a:lstStyle/>
          <a:p>
            <a:pPr algn="ctr" defTabSz="1200150">
              <a:lnSpc>
                <a:spcPct val="90000"/>
              </a:lnSpc>
              <a:spcAft>
                <a:spcPct val="35000"/>
              </a:spcAft>
              <a:defRPr/>
            </a:pPr>
            <a:endParaRPr lang="en-US" sz="2700" u="none" dirty="0"/>
          </a:p>
        </p:txBody>
      </p:sp>
      <p:sp>
        <p:nvSpPr>
          <p:cNvPr id="3" name="Rounded Rectangle 10">
            <a:extLst>
              <a:ext uri="{FF2B5EF4-FFF2-40B4-BE49-F238E27FC236}">
                <a16:creationId xmlns:a16="http://schemas.microsoft.com/office/drawing/2014/main" id="{89F8C6F7-8F33-10B6-4B99-1E72EB56A5E5}"/>
              </a:ext>
            </a:extLst>
          </p:cNvPr>
          <p:cNvSpPr/>
          <p:nvPr/>
        </p:nvSpPr>
        <p:spPr>
          <a:xfrm>
            <a:off x="8438536" y="5152104"/>
            <a:ext cx="2362200" cy="1143000"/>
          </a:xfrm>
          <a:prstGeom prst="roundRect">
            <a:avLst/>
          </a:prstGeom>
          <a:solidFill>
            <a:schemeClr val="accent3"/>
          </a:solidFill>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u="none" dirty="0"/>
              <a:t>Product Increment</a:t>
            </a:r>
          </a:p>
        </p:txBody>
      </p:sp>
      <p:sp>
        <p:nvSpPr>
          <p:cNvPr id="6" name="Bent Arrow 14">
            <a:extLst>
              <a:ext uri="{FF2B5EF4-FFF2-40B4-BE49-F238E27FC236}">
                <a16:creationId xmlns:a16="http://schemas.microsoft.com/office/drawing/2014/main" id="{285E0566-CD57-C14B-115F-C0A4E0817542}"/>
              </a:ext>
            </a:extLst>
          </p:cNvPr>
          <p:cNvSpPr/>
          <p:nvPr/>
        </p:nvSpPr>
        <p:spPr bwMode="auto">
          <a:xfrm rot="10800000" flipH="1">
            <a:off x="6533536" y="5304504"/>
            <a:ext cx="1905000" cy="685800"/>
          </a:xfrm>
          <a:prstGeom prst="bentArrow">
            <a:avLst>
              <a:gd name="adj1" fmla="val 25000"/>
              <a:gd name="adj2" fmla="val 25000"/>
              <a:gd name="adj3" fmla="val 25000"/>
              <a:gd name="adj4" fmla="val 40798"/>
            </a:avLst>
          </a:prstGeom>
          <a:solidFill>
            <a:schemeClr val="tx2">
              <a:lumMod val="85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defRPr/>
            </a:pPr>
            <a:endParaRPr lang="en-US">
              <a:solidFill>
                <a:schemeClr val="tx1"/>
              </a:solidFill>
              <a:latin typeface="Times New Roman" charset="0"/>
            </a:endParaRPr>
          </a:p>
        </p:txBody>
      </p:sp>
      <p:graphicFrame>
        <p:nvGraphicFramePr>
          <p:cNvPr id="7" name="Diagram 11">
            <a:extLst>
              <a:ext uri="{FF2B5EF4-FFF2-40B4-BE49-F238E27FC236}">
                <a16:creationId xmlns:a16="http://schemas.microsoft.com/office/drawing/2014/main" id="{EA983F88-A4C4-F132-8D8F-2AB79D3B9320}"/>
              </a:ext>
            </a:extLst>
          </p:cNvPr>
          <p:cNvGraphicFramePr/>
          <p:nvPr>
            <p:extLst>
              <p:ext uri="{D42A27DB-BD31-4B8C-83A1-F6EECF244321}">
                <p14:modId xmlns:p14="http://schemas.microsoft.com/office/powerpoint/2010/main" val="1116949349"/>
              </p:ext>
            </p:extLst>
          </p:nvPr>
        </p:nvGraphicFramePr>
        <p:xfrm>
          <a:off x="3637936" y="1584415"/>
          <a:ext cx="5766135" cy="3720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Bent Arrow 8">
            <a:extLst>
              <a:ext uri="{FF2B5EF4-FFF2-40B4-BE49-F238E27FC236}">
                <a16:creationId xmlns:a16="http://schemas.microsoft.com/office/drawing/2014/main" id="{B44B5F1F-2FEF-DB18-5F89-CE604B45BDC5}"/>
              </a:ext>
            </a:extLst>
          </p:cNvPr>
          <p:cNvSpPr/>
          <p:nvPr/>
        </p:nvSpPr>
        <p:spPr bwMode="auto">
          <a:xfrm rot="5400000">
            <a:off x="5352436" y="313404"/>
            <a:ext cx="838200" cy="1828800"/>
          </a:xfrm>
          <a:prstGeom prst="bentArrow">
            <a:avLst>
              <a:gd name="adj1" fmla="val 25000"/>
              <a:gd name="adj2" fmla="val 25000"/>
              <a:gd name="adj3" fmla="val 25000"/>
              <a:gd name="adj4" fmla="val 40798"/>
            </a:avLst>
          </a:prstGeom>
          <a:solidFill>
            <a:schemeClr val="tx2">
              <a:lumMod val="85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defRPr/>
            </a:pPr>
            <a:endParaRPr lang="en-US">
              <a:solidFill>
                <a:schemeClr val="tx1"/>
              </a:solidFill>
              <a:latin typeface="Times New Roman" charset="0"/>
            </a:endParaRPr>
          </a:p>
        </p:txBody>
      </p:sp>
      <p:grpSp>
        <p:nvGrpSpPr>
          <p:cNvPr id="9" name="Group 2">
            <a:extLst>
              <a:ext uri="{FF2B5EF4-FFF2-40B4-BE49-F238E27FC236}">
                <a16:creationId xmlns:a16="http://schemas.microsoft.com/office/drawing/2014/main" id="{8C7D1CDA-F00D-52D2-2BA5-6A8A7F2B5598}"/>
              </a:ext>
            </a:extLst>
          </p:cNvPr>
          <p:cNvGrpSpPr>
            <a:grpSpLocks/>
          </p:cNvGrpSpPr>
          <p:nvPr/>
        </p:nvGrpSpPr>
        <p:grpSpPr bwMode="auto">
          <a:xfrm>
            <a:off x="2571136" y="351504"/>
            <a:ext cx="2362200" cy="1143000"/>
            <a:chOff x="1799332" y="1062"/>
            <a:chExt cx="2497335" cy="1248667"/>
          </a:xfrm>
          <a:solidFill>
            <a:srgbClr val="00B050"/>
          </a:solidFill>
        </p:grpSpPr>
        <p:sp>
          <p:nvSpPr>
            <p:cNvPr id="12" name="Rounded Rectangle 3">
              <a:extLst>
                <a:ext uri="{FF2B5EF4-FFF2-40B4-BE49-F238E27FC236}">
                  <a16:creationId xmlns:a16="http://schemas.microsoft.com/office/drawing/2014/main" id="{292F8E1F-9FE6-ED38-B786-94AD814BA2BB}"/>
                </a:ext>
              </a:extLst>
            </p:cNvPr>
            <p:cNvSpPr/>
            <p:nvPr/>
          </p:nvSpPr>
          <p:spPr>
            <a:xfrm>
              <a:off x="1799332" y="1062"/>
              <a:ext cx="2497335" cy="1248667"/>
            </a:xfrm>
            <a:prstGeom prst="roundRect">
              <a:avLst/>
            </a:prstGeom>
            <a:grpFill/>
          </p:spPr>
          <p:style>
            <a:lnRef idx="0">
              <a:schemeClr val="accent6"/>
            </a:lnRef>
            <a:fillRef idx="3">
              <a:schemeClr val="accent6"/>
            </a:fillRef>
            <a:effectRef idx="3">
              <a:schemeClr val="accent6"/>
            </a:effectRef>
            <a:fontRef idx="minor">
              <a:schemeClr val="lt1"/>
            </a:fontRef>
          </p:style>
        </p:sp>
        <p:sp>
          <p:nvSpPr>
            <p:cNvPr id="13" name="Rounded Rectangle 4">
              <a:extLst>
                <a:ext uri="{FF2B5EF4-FFF2-40B4-BE49-F238E27FC236}">
                  <a16:creationId xmlns:a16="http://schemas.microsoft.com/office/drawing/2014/main" id="{CC065314-9C33-DBCC-9708-AB19F2CE905D}"/>
                </a:ext>
              </a:extLst>
            </p:cNvPr>
            <p:cNvSpPr/>
            <p:nvPr/>
          </p:nvSpPr>
          <p:spPr>
            <a:xfrm>
              <a:off x="1859751" y="61762"/>
              <a:ext cx="2376496" cy="1127269"/>
            </a:xfrm>
            <a:prstGeom prst="rect">
              <a:avLst/>
            </a:prstGeom>
            <a:grpFill/>
          </p:spPr>
          <p:style>
            <a:lnRef idx="0">
              <a:scrgbClr r="0" g="0" b="0"/>
            </a:lnRef>
            <a:fillRef idx="0">
              <a:scrgbClr r="0" g="0" b="0"/>
            </a:fillRef>
            <a:effectRef idx="0">
              <a:scrgbClr r="0" g="0" b="0"/>
            </a:effectRef>
            <a:fontRef idx="minor">
              <a:schemeClr val="lt1"/>
            </a:fontRef>
          </p:style>
          <p:txBody>
            <a:bodyPr lIns="102870" tIns="102870" rIns="102870" bIns="102870" spcCol="1270" anchor="ctr"/>
            <a:lstStyle/>
            <a:p>
              <a:pPr algn="ctr" defTabSz="1200150">
                <a:lnSpc>
                  <a:spcPct val="90000"/>
                </a:lnSpc>
                <a:spcAft>
                  <a:spcPct val="35000"/>
                </a:spcAft>
                <a:defRPr/>
              </a:pPr>
              <a:r>
                <a:rPr lang="en-US" sz="2700" u="none" dirty="0"/>
                <a:t>Project</a:t>
              </a:r>
            </a:p>
            <a:p>
              <a:pPr algn="ctr" defTabSz="1200150">
                <a:lnSpc>
                  <a:spcPct val="90000"/>
                </a:lnSpc>
                <a:spcAft>
                  <a:spcPct val="35000"/>
                </a:spcAft>
                <a:defRPr/>
              </a:pPr>
              <a:r>
                <a:rPr lang="en-US" sz="2700" u="none" dirty="0"/>
                <a:t>Initiation</a:t>
              </a:r>
            </a:p>
          </p:txBody>
        </p:sp>
      </p:grpSp>
    </p:spTree>
    <p:extLst>
      <p:ext uri="{BB962C8B-B14F-4D97-AF65-F5344CB8AC3E}">
        <p14:creationId xmlns:p14="http://schemas.microsoft.com/office/powerpoint/2010/main" val="3820287933"/>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42EA1-FFFD-B706-1828-81D20E3DE1C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93DD2CA-BCA8-2C24-207B-DBEF603EB926}"/>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3C0566B2-C460-296B-60E3-8AC6D465CE9B}"/>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Initiation du Projet</a:t>
            </a:r>
          </a:p>
        </p:txBody>
      </p:sp>
      <p:sp>
        <p:nvSpPr>
          <p:cNvPr id="10" name="Espace réservé du numéro de diapositive 9">
            <a:extLst>
              <a:ext uri="{FF2B5EF4-FFF2-40B4-BE49-F238E27FC236}">
                <a16:creationId xmlns:a16="http://schemas.microsoft.com/office/drawing/2014/main" id="{5EF82333-6B85-12EB-5AC0-A908A5CC3A63}"/>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42</a:t>
            </a:fld>
            <a:endParaRPr lang="fr-FR" dirty="0"/>
          </a:p>
        </p:txBody>
      </p:sp>
      <p:sp>
        <p:nvSpPr>
          <p:cNvPr id="11" name="ZoneTexte 10">
            <a:extLst>
              <a:ext uri="{FF2B5EF4-FFF2-40B4-BE49-F238E27FC236}">
                <a16:creationId xmlns:a16="http://schemas.microsoft.com/office/drawing/2014/main" id="{33665C29-46D9-26D9-464D-59B934FC22D3}"/>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4 - Démarrer un Projet Scrum</a:t>
            </a:r>
          </a:p>
        </p:txBody>
      </p:sp>
      <p:sp>
        <p:nvSpPr>
          <p:cNvPr id="3" name="Rounded Rectangle 8">
            <a:extLst>
              <a:ext uri="{FF2B5EF4-FFF2-40B4-BE49-F238E27FC236}">
                <a16:creationId xmlns:a16="http://schemas.microsoft.com/office/drawing/2014/main" id="{6DBB82E6-4A46-4477-0A01-FD3340012E23}"/>
              </a:ext>
            </a:extLst>
          </p:cNvPr>
          <p:cNvSpPr/>
          <p:nvPr/>
        </p:nvSpPr>
        <p:spPr bwMode="auto">
          <a:xfrm>
            <a:off x="2893142" y="1403555"/>
            <a:ext cx="8153400" cy="914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3600" u="none" dirty="0">
                <a:ln w="18415" cmpd="sng">
                  <a:solidFill>
                    <a:srgbClr val="FFFFFF"/>
                  </a:solidFill>
                  <a:prstDash val="solid"/>
                </a:ln>
                <a:solidFill>
                  <a:srgbClr val="FFFFFF"/>
                </a:solidFill>
                <a:effectLst>
                  <a:outerShdw blurRad="63500" dir="3600000" algn="tl" rotWithShape="0">
                    <a:srgbClr val="000000">
                      <a:alpha val="70000"/>
                    </a:srgbClr>
                  </a:outerShdw>
                </a:effectLst>
              </a:rPr>
              <a:t>Business Case </a:t>
            </a:r>
          </a:p>
        </p:txBody>
      </p:sp>
      <p:pic>
        <p:nvPicPr>
          <p:cNvPr id="6" name="Picture 2" descr="C:\Sync\Images\Microsoft Clip Organizer\j0433901.png">
            <a:extLst>
              <a:ext uri="{FF2B5EF4-FFF2-40B4-BE49-F238E27FC236}">
                <a16:creationId xmlns:a16="http://schemas.microsoft.com/office/drawing/2014/main" id="{45B827C2-F7B6-C8C1-094D-F55F1DA346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6542" y="132735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11">
            <a:extLst>
              <a:ext uri="{FF2B5EF4-FFF2-40B4-BE49-F238E27FC236}">
                <a16:creationId xmlns:a16="http://schemas.microsoft.com/office/drawing/2014/main" id="{F9E42768-402C-E36D-768D-C2F6D00DCE44}"/>
              </a:ext>
            </a:extLst>
          </p:cNvPr>
          <p:cNvSpPr/>
          <p:nvPr/>
        </p:nvSpPr>
        <p:spPr bwMode="auto">
          <a:xfrm>
            <a:off x="2893142" y="2413205"/>
            <a:ext cx="8153400" cy="914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3600" u="none" dirty="0">
                <a:ln w="18415" cmpd="sng">
                  <a:solidFill>
                    <a:srgbClr val="FFFFFF"/>
                  </a:solidFill>
                  <a:prstDash val="solid"/>
                </a:ln>
                <a:solidFill>
                  <a:srgbClr val="FFFFFF"/>
                </a:solidFill>
                <a:effectLst>
                  <a:outerShdw blurRad="63500" dir="3600000" algn="tl" rotWithShape="0">
                    <a:srgbClr val="000000">
                      <a:alpha val="70000"/>
                    </a:srgbClr>
                  </a:outerShdw>
                </a:effectLst>
              </a:rPr>
              <a:t>Product Vision</a:t>
            </a:r>
          </a:p>
        </p:txBody>
      </p:sp>
      <p:pic>
        <p:nvPicPr>
          <p:cNvPr id="8" name="Picture 3" descr="C:\Sync\Images\Microsoft Clip Organizer\j0431573.png">
            <a:extLst>
              <a:ext uri="{FF2B5EF4-FFF2-40B4-BE49-F238E27FC236}">
                <a16:creationId xmlns:a16="http://schemas.microsoft.com/office/drawing/2014/main" id="{CBB4733E-E0E0-7943-17BD-93313C06B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8742" y="2298905"/>
            <a:ext cx="107791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12">
            <a:extLst>
              <a:ext uri="{FF2B5EF4-FFF2-40B4-BE49-F238E27FC236}">
                <a16:creationId xmlns:a16="http://schemas.microsoft.com/office/drawing/2014/main" id="{A2FBE937-50DF-D529-52CB-4260A0BBC685}"/>
              </a:ext>
            </a:extLst>
          </p:cNvPr>
          <p:cNvSpPr/>
          <p:nvPr/>
        </p:nvSpPr>
        <p:spPr bwMode="auto">
          <a:xfrm>
            <a:off x="2893142" y="3422855"/>
            <a:ext cx="8153400" cy="914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3600" u="none" dirty="0">
                <a:ln w="18415" cmpd="sng">
                  <a:solidFill>
                    <a:srgbClr val="FFFFFF"/>
                  </a:solidFill>
                  <a:prstDash val="solid"/>
                </a:ln>
                <a:solidFill>
                  <a:srgbClr val="FFFFFF"/>
                </a:solidFill>
                <a:effectLst>
                  <a:outerShdw blurRad="63500" dir="3600000" algn="tl" rotWithShape="0">
                    <a:srgbClr val="000000">
                      <a:alpha val="70000"/>
                    </a:srgbClr>
                  </a:outerShdw>
                </a:effectLst>
              </a:rPr>
              <a:t>Assemble Scrum Team</a:t>
            </a:r>
          </a:p>
        </p:txBody>
      </p:sp>
      <p:pic>
        <p:nvPicPr>
          <p:cNvPr id="12" name="Picture 4" descr="C:\Sync\Images\Microsoft Clip Organizer\j0431641.png">
            <a:extLst>
              <a:ext uri="{FF2B5EF4-FFF2-40B4-BE49-F238E27FC236}">
                <a16:creationId xmlns:a16="http://schemas.microsoft.com/office/drawing/2014/main" id="{B6B5BC49-F596-274F-9C26-DB4EA1616B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7542" y="3384755"/>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C:\Sync\Images\Microsoft Clip Organizer\j0432624.png">
            <a:extLst>
              <a:ext uri="{FF2B5EF4-FFF2-40B4-BE49-F238E27FC236}">
                <a16:creationId xmlns:a16="http://schemas.microsoft.com/office/drawing/2014/main" id="{99B9754F-46AC-79AD-4551-0DDBEFE3F9F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69342" y="3308555"/>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C:\Sync\Images\Microsoft Clip Organizer\j0431640.png">
            <a:extLst>
              <a:ext uri="{FF2B5EF4-FFF2-40B4-BE49-F238E27FC236}">
                <a16:creationId xmlns:a16="http://schemas.microsoft.com/office/drawing/2014/main" id="{8D8E7ADC-328B-B2AC-1BEB-4DB5C4F5CB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7942" y="346095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ounded Rectangle 16">
            <a:extLst>
              <a:ext uri="{FF2B5EF4-FFF2-40B4-BE49-F238E27FC236}">
                <a16:creationId xmlns:a16="http://schemas.microsoft.com/office/drawing/2014/main" id="{1A754D23-10D7-0A9F-01FF-0B74759A5472}"/>
              </a:ext>
            </a:extLst>
          </p:cNvPr>
          <p:cNvSpPr/>
          <p:nvPr/>
        </p:nvSpPr>
        <p:spPr bwMode="auto">
          <a:xfrm>
            <a:off x="2893142" y="4432505"/>
            <a:ext cx="8153400" cy="914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3600" u="none" dirty="0">
                <a:ln w="18415" cmpd="sng">
                  <a:solidFill>
                    <a:srgbClr val="FFFFFF"/>
                  </a:solidFill>
                  <a:prstDash val="solid"/>
                </a:ln>
                <a:solidFill>
                  <a:srgbClr val="FFFFFF"/>
                </a:solidFill>
                <a:effectLst>
                  <a:outerShdw blurRad="63500" dir="3600000" algn="tl" rotWithShape="0">
                    <a:srgbClr val="000000">
                      <a:alpha val="70000"/>
                    </a:srgbClr>
                  </a:outerShdw>
                </a:effectLst>
              </a:rPr>
              <a:t>Initial Product Backlog</a:t>
            </a:r>
          </a:p>
        </p:txBody>
      </p:sp>
      <p:pic>
        <p:nvPicPr>
          <p:cNvPr id="16" name="Picture 7" descr="C:\Sync\Images\Microsoft Clip Organizer\j0432663.png">
            <a:extLst>
              <a:ext uri="{FF2B5EF4-FFF2-40B4-BE49-F238E27FC236}">
                <a16:creationId xmlns:a16="http://schemas.microsoft.com/office/drawing/2014/main" id="{19358FF6-07D9-28A2-545D-E502CDB796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74942" y="4146755"/>
            <a:ext cx="128905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le 18">
            <a:extLst>
              <a:ext uri="{FF2B5EF4-FFF2-40B4-BE49-F238E27FC236}">
                <a16:creationId xmlns:a16="http://schemas.microsoft.com/office/drawing/2014/main" id="{3E3FF63C-AFDB-FB68-629A-43B32861803A}"/>
              </a:ext>
            </a:extLst>
          </p:cNvPr>
          <p:cNvSpPr/>
          <p:nvPr/>
        </p:nvSpPr>
        <p:spPr bwMode="auto">
          <a:xfrm>
            <a:off x="2893142" y="5442155"/>
            <a:ext cx="8153400" cy="914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3600" u="none" dirty="0">
                <a:ln w="18415" cmpd="sng">
                  <a:solidFill>
                    <a:srgbClr val="FFFFFF"/>
                  </a:solidFill>
                  <a:prstDash val="solid"/>
                </a:ln>
                <a:solidFill>
                  <a:srgbClr val="FFFFFF"/>
                </a:solidFill>
                <a:effectLst>
                  <a:outerShdw blurRad="63500" dir="3600000" algn="tl" rotWithShape="0">
                    <a:srgbClr val="000000">
                      <a:alpha val="70000"/>
                    </a:srgbClr>
                  </a:outerShdw>
                </a:effectLst>
              </a:rPr>
              <a:t>Initial Release Plan</a:t>
            </a:r>
          </a:p>
        </p:txBody>
      </p:sp>
      <p:pic>
        <p:nvPicPr>
          <p:cNvPr id="18" name="Picture 8" descr="C:\Documents and Settings\bnaton0\My Documents\My Pictures\Microsoft Clip Organizer\j0433916.png">
            <a:extLst>
              <a:ext uri="{FF2B5EF4-FFF2-40B4-BE49-F238E27FC236}">
                <a16:creationId xmlns:a16="http://schemas.microsoft.com/office/drawing/2014/main" id="{27F07E66-A4BE-C87D-269D-A76F8E5EDF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0342" y="5442155"/>
            <a:ext cx="8826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46186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par>
                                <p:cTn id="34" presetID="53"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par>
                                <p:cTn id="44" presetID="53" presetClass="entr" presetSubtype="0"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fltVal val="0"/>
                                          </p:val>
                                        </p:tav>
                                        <p:tav tm="100000">
                                          <p:val>
                                            <p:strVal val="#ppt_h"/>
                                          </p:val>
                                        </p:tav>
                                      </p:tavLst>
                                    </p:anim>
                                    <p:animEffect transition="in" filter="fade">
                                      <p:cBhvr>
                                        <p:cTn id="55" dur="500"/>
                                        <p:tgtEl>
                                          <p:spTgt spid="15"/>
                                        </p:tgtEl>
                                      </p:cBhvr>
                                    </p:animEffect>
                                  </p:childTnLst>
                                </p:cTn>
                              </p:par>
                              <p:par>
                                <p:cTn id="56" presetID="53" presetClass="entr" presetSubtype="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Effect transition="in" filter="fade">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0"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500" fill="hold"/>
                                        <p:tgtEl>
                                          <p:spTgt spid="17"/>
                                        </p:tgtEl>
                                        <p:attrNameLst>
                                          <p:attrName>ppt_w</p:attrName>
                                        </p:attrNameLst>
                                      </p:cBhvr>
                                      <p:tavLst>
                                        <p:tav tm="0">
                                          <p:val>
                                            <p:fltVal val="0"/>
                                          </p:val>
                                        </p:tav>
                                        <p:tav tm="100000">
                                          <p:val>
                                            <p:strVal val="#ppt_w"/>
                                          </p:val>
                                        </p:tav>
                                      </p:tavLst>
                                    </p:anim>
                                    <p:anim calcmode="lin" valueType="num">
                                      <p:cBhvr>
                                        <p:cTn id="66" dur="500" fill="hold"/>
                                        <p:tgtEl>
                                          <p:spTgt spid="17"/>
                                        </p:tgtEl>
                                        <p:attrNameLst>
                                          <p:attrName>ppt_h</p:attrName>
                                        </p:attrNameLst>
                                      </p:cBhvr>
                                      <p:tavLst>
                                        <p:tav tm="0">
                                          <p:val>
                                            <p:fltVal val="0"/>
                                          </p:val>
                                        </p:tav>
                                        <p:tav tm="100000">
                                          <p:val>
                                            <p:strVal val="#ppt_h"/>
                                          </p:val>
                                        </p:tav>
                                      </p:tavLst>
                                    </p:anim>
                                    <p:animEffect transition="in" filter="fade">
                                      <p:cBhvr>
                                        <p:cTn id="67" dur="500"/>
                                        <p:tgtEl>
                                          <p:spTgt spid="17"/>
                                        </p:tgtEl>
                                      </p:cBhvr>
                                    </p:animEffect>
                                  </p:childTnLst>
                                </p:cTn>
                              </p:par>
                              <p:par>
                                <p:cTn id="68" presetID="53" presetClass="entr" presetSubtype="0" fill="hold" nodeType="with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p:cTn id="70" dur="500" fill="hold"/>
                                        <p:tgtEl>
                                          <p:spTgt spid="18"/>
                                        </p:tgtEl>
                                        <p:attrNameLst>
                                          <p:attrName>ppt_w</p:attrName>
                                        </p:attrNameLst>
                                      </p:cBhvr>
                                      <p:tavLst>
                                        <p:tav tm="0">
                                          <p:val>
                                            <p:fltVal val="0"/>
                                          </p:val>
                                        </p:tav>
                                        <p:tav tm="100000">
                                          <p:val>
                                            <p:strVal val="#ppt_w"/>
                                          </p:val>
                                        </p:tav>
                                      </p:tavLst>
                                    </p:anim>
                                    <p:anim calcmode="lin" valueType="num">
                                      <p:cBhvr>
                                        <p:cTn id="71" dur="500" fill="hold"/>
                                        <p:tgtEl>
                                          <p:spTgt spid="18"/>
                                        </p:tgtEl>
                                        <p:attrNameLst>
                                          <p:attrName>ppt_h</p:attrName>
                                        </p:attrNameLst>
                                      </p:cBhvr>
                                      <p:tavLst>
                                        <p:tav tm="0">
                                          <p:val>
                                            <p:fltVal val="0"/>
                                          </p:val>
                                        </p:tav>
                                        <p:tav tm="100000">
                                          <p:val>
                                            <p:strVal val="#ppt_h"/>
                                          </p:val>
                                        </p:tav>
                                      </p:tavLst>
                                    </p:anim>
                                    <p:animEffect transition="in" filter="fade">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03A7F-DF10-8596-E172-0CF6E722061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8397A79-1CAF-D5E1-58C0-777043BBB84F}"/>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27C677BF-BFF8-3848-EE84-918D10BA19B7}"/>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Product </a:t>
            </a:r>
            <a:r>
              <a:rPr lang="fr-FR" sz="3600" b="1" dirty="0" err="1">
                <a:latin typeface="+mj-lt"/>
              </a:rPr>
              <a:t>Backlog</a:t>
            </a:r>
            <a:endParaRPr lang="fr-FR" sz="3600" b="1" dirty="0">
              <a:latin typeface="+mj-lt"/>
            </a:endParaRPr>
          </a:p>
        </p:txBody>
      </p:sp>
      <p:sp>
        <p:nvSpPr>
          <p:cNvPr id="11" name="ZoneTexte 10">
            <a:extLst>
              <a:ext uri="{FF2B5EF4-FFF2-40B4-BE49-F238E27FC236}">
                <a16:creationId xmlns:a16="http://schemas.microsoft.com/office/drawing/2014/main" id="{4D1BDA30-F213-A604-2497-49B2B7EBB187}"/>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4 - Démarrer un Projet Scrum</a:t>
            </a:r>
          </a:p>
        </p:txBody>
      </p:sp>
      <p:sp>
        <p:nvSpPr>
          <p:cNvPr id="18" name="Rounded Rectangle 17">
            <a:extLst>
              <a:ext uri="{FF2B5EF4-FFF2-40B4-BE49-F238E27FC236}">
                <a16:creationId xmlns:a16="http://schemas.microsoft.com/office/drawing/2014/main" id="{B549E350-6181-C3DD-9BA8-6E663C697521}"/>
              </a:ext>
            </a:extLst>
          </p:cNvPr>
          <p:cNvSpPr/>
          <p:nvPr/>
        </p:nvSpPr>
        <p:spPr bwMode="auto">
          <a:xfrm>
            <a:off x="2608006" y="1771877"/>
            <a:ext cx="8153400" cy="914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3600" u="none" dirty="0">
                <a:ln w="18415" cmpd="sng">
                  <a:solidFill>
                    <a:srgbClr val="FFFFFF"/>
                  </a:solidFill>
                  <a:prstDash val="solid"/>
                </a:ln>
                <a:solidFill>
                  <a:srgbClr val="FFFFFF"/>
                </a:solidFill>
                <a:effectLst>
                  <a:outerShdw blurRad="63500" dir="3600000" algn="tl" rotWithShape="0">
                    <a:srgbClr val="000000">
                      <a:alpha val="70000"/>
                    </a:srgbClr>
                  </a:outerShdw>
                </a:effectLst>
              </a:rPr>
              <a:t>User Stories</a:t>
            </a:r>
          </a:p>
        </p:txBody>
      </p:sp>
      <p:sp>
        <p:nvSpPr>
          <p:cNvPr id="19" name="Rounded Rectangle 20">
            <a:extLst>
              <a:ext uri="{FF2B5EF4-FFF2-40B4-BE49-F238E27FC236}">
                <a16:creationId xmlns:a16="http://schemas.microsoft.com/office/drawing/2014/main" id="{6291FC6F-FCD1-E416-746B-90279F364AB4}"/>
              </a:ext>
            </a:extLst>
          </p:cNvPr>
          <p:cNvSpPr/>
          <p:nvPr/>
        </p:nvSpPr>
        <p:spPr bwMode="auto">
          <a:xfrm>
            <a:off x="2608006" y="2781527"/>
            <a:ext cx="8153400" cy="914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3600" u="none" dirty="0">
                <a:ln w="18415" cmpd="sng">
                  <a:solidFill>
                    <a:srgbClr val="FFFFFF"/>
                  </a:solidFill>
                  <a:prstDash val="solid"/>
                </a:ln>
                <a:solidFill>
                  <a:srgbClr val="FFFFFF"/>
                </a:solidFill>
                <a:effectLst>
                  <a:outerShdw blurRad="63500" dir="3600000" algn="tl" rotWithShape="0">
                    <a:srgbClr val="000000">
                      <a:alpha val="70000"/>
                    </a:srgbClr>
                  </a:outerShdw>
                </a:effectLst>
              </a:rPr>
              <a:t>Prioritized by Value</a:t>
            </a:r>
          </a:p>
        </p:txBody>
      </p:sp>
      <p:sp>
        <p:nvSpPr>
          <p:cNvPr id="20" name="Rounded Rectangle 22">
            <a:extLst>
              <a:ext uri="{FF2B5EF4-FFF2-40B4-BE49-F238E27FC236}">
                <a16:creationId xmlns:a16="http://schemas.microsoft.com/office/drawing/2014/main" id="{77215080-B0BD-781B-9974-77F22669C994}"/>
              </a:ext>
            </a:extLst>
          </p:cNvPr>
          <p:cNvSpPr/>
          <p:nvPr/>
        </p:nvSpPr>
        <p:spPr bwMode="auto">
          <a:xfrm>
            <a:off x="2608006" y="3810227"/>
            <a:ext cx="8153400" cy="914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3600" u="none" dirty="0">
                <a:ln w="18415" cmpd="sng">
                  <a:solidFill>
                    <a:srgbClr val="FFFFFF"/>
                  </a:solidFill>
                  <a:prstDash val="solid"/>
                </a:ln>
                <a:solidFill>
                  <a:srgbClr val="FFFFFF"/>
                </a:solidFill>
                <a:effectLst>
                  <a:outerShdw blurRad="63500" dir="3600000" algn="tl" rotWithShape="0">
                    <a:srgbClr val="000000">
                      <a:alpha val="70000"/>
                    </a:srgbClr>
                  </a:outerShdw>
                </a:effectLst>
              </a:rPr>
              <a:t>Estimated by the Team</a:t>
            </a:r>
          </a:p>
        </p:txBody>
      </p:sp>
      <p:sp>
        <p:nvSpPr>
          <p:cNvPr id="21" name="Rounded Rectangle 23">
            <a:extLst>
              <a:ext uri="{FF2B5EF4-FFF2-40B4-BE49-F238E27FC236}">
                <a16:creationId xmlns:a16="http://schemas.microsoft.com/office/drawing/2014/main" id="{4A5E74B0-C4BC-B5B7-6EA2-60DB1C879338}"/>
              </a:ext>
            </a:extLst>
          </p:cNvPr>
          <p:cNvSpPr/>
          <p:nvPr/>
        </p:nvSpPr>
        <p:spPr bwMode="auto">
          <a:xfrm>
            <a:off x="2608006" y="4819877"/>
            <a:ext cx="8153400" cy="914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3600" u="none" dirty="0">
                <a:ln w="18415" cmpd="sng">
                  <a:solidFill>
                    <a:srgbClr val="FFFFFF"/>
                  </a:solidFill>
                  <a:prstDash val="solid"/>
                </a:ln>
                <a:solidFill>
                  <a:srgbClr val="FFFFFF"/>
                </a:solidFill>
                <a:effectLst>
                  <a:outerShdw blurRad="63500" dir="3600000" algn="tl" rotWithShape="0">
                    <a:srgbClr val="000000">
                      <a:alpha val="70000"/>
                    </a:srgbClr>
                  </a:outerShdw>
                </a:effectLst>
              </a:rPr>
              <a:t>Product Owner</a:t>
            </a:r>
          </a:p>
        </p:txBody>
      </p:sp>
      <p:pic>
        <p:nvPicPr>
          <p:cNvPr id="22" name="Picture 2" descr="C:\Sync\Images\Microsoft Clip Organizer\j0431644.png">
            <a:extLst>
              <a:ext uri="{FF2B5EF4-FFF2-40B4-BE49-F238E27FC236}">
                <a16:creationId xmlns:a16="http://schemas.microsoft.com/office/drawing/2014/main" id="{EE686232-A8C5-B787-C878-DD4B762551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9006" y="1543277"/>
            <a:ext cx="1154113"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 descr="C:\Sync\Images\Microsoft Clip Organizer\j0431631.png">
            <a:extLst>
              <a:ext uri="{FF2B5EF4-FFF2-40B4-BE49-F238E27FC236}">
                <a16:creationId xmlns:a16="http://schemas.microsoft.com/office/drawing/2014/main" id="{3A994650-5E3A-7BC2-9AFA-9988D783D7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2606" y="2610077"/>
            <a:ext cx="1249363"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 descr="C:\Documents and Settings\bnaton0\My Documents\My Pictures\Microsoft Clip Organizer\j0432635.png">
            <a:extLst>
              <a:ext uri="{FF2B5EF4-FFF2-40B4-BE49-F238E27FC236}">
                <a16:creationId xmlns:a16="http://schemas.microsoft.com/office/drawing/2014/main" id="{FCEC36E2-2073-D221-753C-7056DD03C5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7606" y="3829277"/>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descr="C:\Sync\Images\Microsoft Clip Organizer\j0434888.png">
            <a:extLst>
              <a:ext uri="{FF2B5EF4-FFF2-40B4-BE49-F238E27FC236}">
                <a16:creationId xmlns:a16="http://schemas.microsoft.com/office/drawing/2014/main" id="{B8D969DF-9F75-147F-6B30-809C0986F8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61206" y="4819877"/>
            <a:ext cx="98107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24251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par>
                                <p:cTn id="34" presetID="53"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Effect transition="in" filter="fade">
                                      <p:cBhvr>
                                        <p:cTn id="45" dur="500"/>
                                        <p:tgtEl>
                                          <p:spTgt spid="21"/>
                                        </p:tgtEl>
                                      </p:cBhvr>
                                    </p:animEffect>
                                  </p:childTnLst>
                                </p:cTn>
                              </p:par>
                              <p:par>
                                <p:cTn id="46" presetID="53" presetClass="entr" presetSubtype="0"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p:cTn id="48" dur="500" fill="hold"/>
                                        <p:tgtEl>
                                          <p:spTgt spid="25"/>
                                        </p:tgtEl>
                                        <p:attrNameLst>
                                          <p:attrName>ppt_w</p:attrName>
                                        </p:attrNameLst>
                                      </p:cBhvr>
                                      <p:tavLst>
                                        <p:tav tm="0">
                                          <p:val>
                                            <p:fltVal val="0"/>
                                          </p:val>
                                        </p:tav>
                                        <p:tav tm="100000">
                                          <p:val>
                                            <p:strVal val="#ppt_w"/>
                                          </p:val>
                                        </p:tav>
                                      </p:tavLst>
                                    </p:anim>
                                    <p:anim calcmode="lin" valueType="num">
                                      <p:cBhvr>
                                        <p:cTn id="49" dur="500" fill="hold"/>
                                        <p:tgtEl>
                                          <p:spTgt spid="25"/>
                                        </p:tgtEl>
                                        <p:attrNameLst>
                                          <p:attrName>ppt_h</p:attrName>
                                        </p:attrNameLst>
                                      </p:cBhvr>
                                      <p:tavLst>
                                        <p:tav tm="0">
                                          <p:val>
                                            <p:fltVal val="0"/>
                                          </p:val>
                                        </p:tav>
                                        <p:tav tm="100000">
                                          <p:val>
                                            <p:strVal val="#ppt_h"/>
                                          </p:val>
                                        </p:tav>
                                      </p:tavLst>
                                    </p:anim>
                                    <p:animEffect transition="in" filter="fade">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7DDA8-9A09-63BD-0211-B1875FCBB31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27D2C26-F4AD-E2B4-A814-C8CC16BCA6C2}"/>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C7B0A935-D018-CAF4-E0A3-7CD0F260B79E}"/>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Release Planning</a:t>
            </a:r>
          </a:p>
        </p:txBody>
      </p:sp>
      <p:sp>
        <p:nvSpPr>
          <p:cNvPr id="11" name="ZoneTexte 10">
            <a:extLst>
              <a:ext uri="{FF2B5EF4-FFF2-40B4-BE49-F238E27FC236}">
                <a16:creationId xmlns:a16="http://schemas.microsoft.com/office/drawing/2014/main" id="{7A27AC16-36DE-C5C7-7565-EC2F4F779FB4}"/>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4 - Démarrer un Projet Scrum</a:t>
            </a:r>
          </a:p>
        </p:txBody>
      </p:sp>
      <p:sp>
        <p:nvSpPr>
          <p:cNvPr id="44" name="Rectangle 43">
            <a:extLst>
              <a:ext uri="{FF2B5EF4-FFF2-40B4-BE49-F238E27FC236}">
                <a16:creationId xmlns:a16="http://schemas.microsoft.com/office/drawing/2014/main" id="{84F05005-CD75-B4B3-6A41-7A0A79C7D43C}"/>
              </a:ext>
            </a:extLst>
          </p:cNvPr>
          <p:cNvSpPr/>
          <p:nvPr/>
        </p:nvSpPr>
        <p:spPr bwMode="auto">
          <a:xfrm>
            <a:off x="5808048" y="3770159"/>
            <a:ext cx="2209800" cy="304800"/>
          </a:xfrm>
          <a:prstGeom prst="rect">
            <a:avLst/>
          </a:prstGeom>
          <a:solidFill>
            <a:srgbClr val="0A94D6"/>
          </a:solidFill>
          <a:ln w="9525" cap="flat" cmpd="sng" algn="ctr">
            <a:solidFill>
              <a:srgbClr val="FFFFFF"/>
            </a:solidFill>
            <a:prstDash val="solid"/>
            <a:round/>
            <a:headEnd type="none" w="med" len="med"/>
            <a:tailEnd type="none" w="med" len="me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effectLst/>
                <a:uLnTx/>
                <a:uFillTx/>
                <a:latin typeface="Arial"/>
              </a:rPr>
              <a:t>3</a:t>
            </a:r>
          </a:p>
        </p:txBody>
      </p:sp>
      <p:sp>
        <p:nvSpPr>
          <p:cNvPr id="45" name="Rectangle 44">
            <a:extLst>
              <a:ext uri="{FF2B5EF4-FFF2-40B4-BE49-F238E27FC236}">
                <a16:creationId xmlns:a16="http://schemas.microsoft.com/office/drawing/2014/main" id="{4C0E0D1D-E7A8-3A01-A77F-7BBB1717B2B0}"/>
              </a:ext>
            </a:extLst>
          </p:cNvPr>
          <p:cNvSpPr/>
          <p:nvPr/>
        </p:nvSpPr>
        <p:spPr bwMode="auto">
          <a:xfrm>
            <a:off x="5808048" y="2523972"/>
            <a:ext cx="2209800" cy="152400"/>
          </a:xfrm>
          <a:prstGeom prst="rect">
            <a:avLst/>
          </a:prstGeom>
          <a:solidFill>
            <a:srgbClr val="0A94D6"/>
          </a:solidFill>
          <a:ln w="9525" cap="flat" cmpd="sng" algn="ctr">
            <a:solidFill>
              <a:srgbClr val="FFFFFF"/>
            </a:solidFill>
            <a:prstDash val="solid"/>
            <a:round/>
            <a:headEnd type="none" w="med" len="med"/>
            <a:tailEnd type="none" w="med" len="me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effectLst/>
                <a:uLnTx/>
                <a:uFillTx/>
                <a:latin typeface="Arial"/>
              </a:rPr>
              <a:t>2</a:t>
            </a:r>
          </a:p>
        </p:txBody>
      </p:sp>
      <p:sp>
        <p:nvSpPr>
          <p:cNvPr id="46" name="Rectangle 45">
            <a:extLst>
              <a:ext uri="{FF2B5EF4-FFF2-40B4-BE49-F238E27FC236}">
                <a16:creationId xmlns:a16="http://schemas.microsoft.com/office/drawing/2014/main" id="{82C06C59-05FB-78C3-C3D8-F97D80FD36EF}"/>
              </a:ext>
            </a:extLst>
          </p:cNvPr>
          <p:cNvSpPr/>
          <p:nvPr/>
        </p:nvSpPr>
        <p:spPr bwMode="auto">
          <a:xfrm>
            <a:off x="5808048" y="2758922"/>
            <a:ext cx="2209800" cy="304800"/>
          </a:xfrm>
          <a:prstGeom prst="rect">
            <a:avLst/>
          </a:prstGeom>
          <a:solidFill>
            <a:srgbClr val="0A94D6"/>
          </a:solidFill>
          <a:ln w="9525" cap="flat" cmpd="sng" algn="ctr">
            <a:solidFill>
              <a:srgbClr val="FFFFFF"/>
            </a:solidFill>
            <a:prstDash val="solid"/>
            <a:round/>
            <a:headEnd type="none" w="med" len="med"/>
            <a:tailEnd type="none" w="med" len="me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effectLst/>
                <a:uLnTx/>
                <a:uFillTx/>
                <a:latin typeface="Arial"/>
              </a:rPr>
              <a:t>3</a:t>
            </a:r>
          </a:p>
        </p:txBody>
      </p:sp>
      <p:sp>
        <p:nvSpPr>
          <p:cNvPr id="47" name="Rectangle 46">
            <a:extLst>
              <a:ext uri="{FF2B5EF4-FFF2-40B4-BE49-F238E27FC236}">
                <a16:creationId xmlns:a16="http://schemas.microsoft.com/office/drawing/2014/main" id="{BF06112F-BCD3-F990-BF4B-F11D27278FF7}"/>
              </a:ext>
            </a:extLst>
          </p:cNvPr>
          <p:cNvSpPr/>
          <p:nvPr/>
        </p:nvSpPr>
        <p:spPr bwMode="auto">
          <a:xfrm>
            <a:off x="5808048" y="3146272"/>
            <a:ext cx="2209800" cy="152400"/>
          </a:xfrm>
          <a:prstGeom prst="rect">
            <a:avLst/>
          </a:prstGeom>
          <a:solidFill>
            <a:srgbClr val="0A94D6"/>
          </a:solidFill>
          <a:ln w="9525" cap="flat" cmpd="sng" algn="ctr">
            <a:solidFill>
              <a:srgbClr val="FFFFFF"/>
            </a:solidFill>
            <a:prstDash val="solid"/>
            <a:round/>
            <a:headEnd type="none" w="med" len="med"/>
            <a:tailEnd type="none" w="med" len="me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effectLst/>
                <a:uLnTx/>
                <a:uFillTx/>
                <a:latin typeface="Arial"/>
              </a:rPr>
              <a:t>1</a:t>
            </a:r>
          </a:p>
        </p:txBody>
      </p:sp>
      <p:sp>
        <p:nvSpPr>
          <p:cNvPr id="48" name="Rectangle 47">
            <a:extLst>
              <a:ext uri="{FF2B5EF4-FFF2-40B4-BE49-F238E27FC236}">
                <a16:creationId xmlns:a16="http://schemas.microsoft.com/office/drawing/2014/main" id="{40CD6179-758F-F7D2-F5C8-2815D057763A}"/>
              </a:ext>
            </a:extLst>
          </p:cNvPr>
          <p:cNvSpPr/>
          <p:nvPr/>
        </p:nvSpPr>
        <p:spPr bwMode="auto">
          <a:xfrm>
            <a:off x="5808048" y="3382809"/>
            <a:ext cx="2209800" cy="304800"/>
          </a:xfrm>
          <a:prstGeom prst="rect">
            <a:avLst/>
          </a:prstGeom>
          <a:solidFill>
            <a:srgbClr val="0A94D6"/>
          </a:solidFill>
          <a:ln w="9525" cap="flat" cmpd="sng" algn="ctr">
            <a:solidFill>
              <a:srgbClr val="FFFFFF"/>
            </a:solidFill>
            <a:prstDash val="solid"/>
            <a:round/>
            <a:headEnd type="none" w="med" len="med"/>
            <a:tailEnd type="none" w="med" len="me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effectLst/>
                <a:uLnTx/>
                <a:uFillTx/>
                <a:latin typeface="Arial"/>
              </a:rPr>
              <a:t>3</a:t>
            </a:r>
          </a:p>
        </p:txBody>
      </p:sp>
      <p:sp>
        <p:nvSpPr>
          <p:cNvPr id="49" name="Rectangle 48">
            <a:extLst>
              <a:ext uri="{FF2B5EF4-FFF2-40B4-BE49-F238E27FC236}">
                <a16:creationId xmlns:a16="http://schemas.microsoft.com/office/drawing/2014/main" id="{24209718-9A4F-04D3-5B9B-534465C5AA26}"/>
              </a:ext>
            </a:extLst>
          </p:cNvPr>
          <p:cNvSpPr/>
          <p:nvPr/>
        </p:nvSpPr>
        <p:spPr bwMode="auto">
          <a:xfrm>
            <a:off x="5808048" y="4159097"/>
            <a:ext cx="2209800" cy="228600"/>
          </a:xfrm>
          <a:prstGeom prst="rect">
            <a:avLst/>
          </a:prstGeom>
          <a:solidFill>
            <a:srgbClr val="0A94D6"/>
          </a:solidFill>
          <a:ln w="9525" cap="flat" cmpd="sng" algn="ctr">
            <a:solidFill>
              <a:srgbClr val="FFFFFF"/>
            </a:solidFill>
            <a:prstDash val="solid"/>
            <a:round/>
            <a:headEnd type="none" w="med" len="med"/>
            <a:tailEnd type="none" w="med" len="me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effectLst/>
                <a:uLnTx/>
                <a:uFillTx/>
                <a:latin typeface="Arial"/>
              </a:rPr>
              <a:t>2</a:t>
            </a:r>
          </a:p>
        </p:txBody>
      </p:sp>
      <p:sp>
        <p:nvSpPr>
          <p:cNvPr id="50" name="Rectangle 49">
            <a:extLst>
              <a:ext uri="{FF2B5EF4-FFF2-40B4-BE49-F238E27FC236}">
                <a16:creationId xmlns:a16="http://schemas.microsoft.com/office/drawing/2014/main" id="{E733463A-9381-AE5A-8EF5-1364476C1B90}"/>
              </a:ext>
            </a:extLst>
          </p:cNvPr>
          <p:cNvSpPr/>
          <p:nvPr/>
        </p:nvSpPr>
        <p:spPr bwMode="auto">
          <a:xfrm>
            <a:off x="5808048" y="5246534"/>
            <a:ext cx="2209800" cy="457200"/>
          </a:xfrm>
          <a:prstGeom prst="rect">
            <a:avLst/>
          </a:prstGeom>
          <a:solidFill>
            <a:srgbClr val="0A94D6"/>
          </a:solidFill>
          <a:ln w="9525" cap="flat" cmpd="sng" algn="ctr">
            <a:solidFill>
              <a:srgbClr val="FFFFFF"/>
            </a:solidFill>
            <a:prstDash val="solid"/>
            <a:round/>
            <a:headEnd type="none" w="med" len="med"/>
            <a:tailEnd type="none" w="med" len="me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effectLst/>
                <a:uLnTx/>
                <a:uFillTx/>
                <a:latin typeface="Arial"/>
              </a:rPr>
              <a:t>5</a:t>
            </a:r>
          </a:p>
        </p:txBody>
      </p:sp>
      <p:sp>
        <p:nvSpPr>
          <p:cNvPr id="51" name="Rectangle 50">
            <a:extLst>
              <a:ext uri="{FF2B5EF4-FFF2-40B4-BE49-F238E27FC236}">
                <a16:creationId xmlns:a16="http://schemas.microsoft.com/office/drawing/2014/main" id="{D754ECA3-6D30-BE7C-7227-1EEBEEE91F03}"/>
              </a:ext>
            </a:extLst>
          </p:cNvPr>
          <p:cNvSpPr/>
          <p:nvPr/>
        </p:nvSpPr>
        <p:spPr bwMode="auto">
          <a:xfrm>
            <a:off x="5808048" y="5786284"/>
            <a:ext cx="2209800" cy="609600"/>
          </a:xfrm>
          <a:prstGeom prst="rect">
            <a:avLst/>
          </a:prstGeom>
          <a:solidFill>
            <a:srgbClr val="0A94D6"/>
          </a:solidFill>
          <a:ln w="9525" cap="flat" cmpd="sng" algn="ctr">
            <a:solidFill>
              <a:srgbClr val="FFFFFF"/>
            </a:solidFill>
            <a:prstDash val="solid"/>
            <a:round/>
            <a:headEnd type="none" w="med" len="med"/>
            <a:tailEnd type="none" w="med" len="me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effectLst/>
                <a:uLnTx/>
                <a:uFillTx/>
                <a:latin typeface="Arial"/>
              </a:rPr>
              <a:t>8</a:t>
            </a:r>
          </a:p>
        </p:txBody>
      </p:sp>
      <p:sp>
        <p:nvSpPr>
          <p:cNvPr id="52" name="Rectangle 51">
            <a:extLst>
              <a:ext uri="{FF2B5EF4-FFF2-40B4-BE49-F238E27FC236}">
                <a16:creationId xmlns:a16="http://schemas.microsoft.com/office/drawing/2014/main" id="{3977FE61-1F79-8128-1FDA-118FC99253F5}"/>
              </a:ext>
            </a:extLst>
          </p:cNvPr>
          <p:cNvSpPr/>
          <p:nvPr/>
        </p:nvSpPr>
        <p:spPr bwMode="auto">
          <a:xfrm>
            <a:off x="5808048" y="4470247"/>
            <a:ext cx="2209800" cy="304800"/>
          </a:xfrm>
          <a:prstGeom prst="rect">
            <a:avLst/>
          </a:prstGeom>
          <a:solidFill>
            <a:srgbClr val="0A94D6"/>
          </a:solidFill>
          <a:ln w="9525" cap="flat" cmpd="sng" algn="ctr">
            <a:solidFill>
              <a:srgbClr val="FFFFFF"/>
            </a:solidFill>
            <a:prstDash val="solid"/>
            <a:round/>
            <a:headEnd type="none" w="med" len="med"/>
            <a:tailEnd type="none" w="med" len="me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effectLst/>
                <a:uLnTx/>
                <a:uFillTx/>
                <a:latin typeface="Arial"/>
              </a:rPr>
              <a:t>3</a:t>
            </a:r>
          </a:p>
        </p:txBody>
      </p:sp>
      <p:sp>
        <p:nvSpPr>
          <p:cNvPr id="53" name="Rectangle 52">
            <a:extLst>
              <a:ext uri="{FF2B5EF4-FFF2-40B4-BE49-F238E27FC236}">
                <a16:creationId xmlns:a16="http://schemas.microsoft.com/office/drawing/2014/main" id="{6F2E8D3D-448C-27A9-5689-7A8B895D7AF0}"/>
              </a:ext>
            </a:extLst>
          </p:cNvPr>
          <p:cNvSpPr/>
          <p:nvPr/>
        </p:nvSpPr>
        <p:spPr bwMode="auto">
          <a:xfrm>
            <a:off x="5808048" y="1747684"/>
            <a:ext cx="2209800" cy="304800"/>
          </a:xfrm>
          <a:prstGeom prst="rect">
            <a:avLst/>
          </a:prstGeom>
          <a:solidFill>
            <a:srgbClr val="0A94D6"/>
          </a:solidFill>
          <a:ln w="9525" cap="flat" cmpd="sng" algn="ctr">
            <a:solidFill>
              <a:srgbClr val="FFFFFF"/>
            </a:solidFill>
            <a:prstDash val="solid"/>
            <a:round/>
            <a:headEnd type="none" w="med" len="med"/>
            <a:tailEnd type="none" w="med" len="me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effectLst/>
                <a:uLnTx/>
                <a:uFillTx/>
                <a:latin typeface="Arial"/>
              </a:rPr>
              <a:t>3</a:t>
            </a:r>
          </a:p>
        </p:txBody>
      </p:sp>
      <p:sp>
        <p:nvSpPr>
          <p:cNvPr id="54" name="Rectangle 53">
            <a:extLst>
              <a:ext uri="{FF2B5EF4-FFF2-40B4-BE49-F238E27FC236}">
                <a16:creationId xmlns:a16="http://schemas.microsoft.com/office/drawing/2014/main" id="{0ACC9ABC-6648-E26C-09EF-0D639777B011}"/>
              </a:ext>
            </a:extLst>
          </p:cNvPr>
          <p:cNvSpPr/>
          <p:nvPr/>
        </p:nvSpPr>
        <p:spPr bwMode="auto">
          <a:xfrm>
            <a:off x="5808048" y="2135034"/>
            <a:ext cx="2209800" cy="304800"/>
          </a:xfrm>
          <a:prstGeom prst="rect">
            <a:avLst/>
          </a:prstGeom>
          <a:solidFill>
            <a:srgbClr val="0A94D6"/>
          </a:solidFill>
          <a:ln w="9525" cap="flat" cmpd="sng" algn="ctr">
            <a:solidFill>
              <a:srgbClr val="FFFFFF"/>
            </a:solidFill>
            <a:prstDash val="solid"/>
            <a:round/>
            <a:headEnd type="none" w="med" len="med"/>
            <a:tailEnd type="none" w="med" len="me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effectLst/>
                <a:uLnTx/>
                <a:uFillTx/>
                <a:latin typeface="Arial"/>
              </a:rPr>
              <a:t>3</a:t>
            </a:r>
          </a:p>
        </p:txBody>
      </p:sp>
      <p:sp>
        <p:nvSpPr>
          <p:cNvPr id="55" name="Rectangle 54">
            <a:extLst>
              <a:ext uri="{FF2B5EF4-FFF2-40B4-BE49-F238E27FC236}">
                <a16:creationId xmlns:a16="http://schemas.microsoft.com/office/drawing/2014/main" id="{0C98D616-C612-E78E-74D3-493B7296B31A}"/>
              </a:ext>
            </a:extLst>
          </p:cNvPr>
          <p:cNvSpPr/>
          <p:nvPr/>
        </p:nvSpPr>
        <p:spPr bwMode="auto">
          <a:xfrm>
            <a:off x="5808048" y="4857597"/>
            <a:ext cx="2209800" cy="304800"/>
          </a:xfrm>
          <a:prstGeom prst="rect">
            <a:avLst/>
          </a:prstGeom>
          <a:solidFill>
            <a:srgbClr val="0A94D6"/>
          </a:solidFill>
          <a:ln w="9525" cap="flat" cmpd="sng" algn="ctr">
            <a:solidFill>
              <a:srgbClr val="FFFFFF"/>
            </a:solidFill>
            <a:prstDash val="solid"/>
            <a:round/>
            <a:headEnd type="none" w="med" len="med"/>
            <a:tailEnd type="none" w="med" len="me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effectLst/>
                <a:uLnTx/>
                <a:uFillTx/>
                <a:latin typeface="Arial"/>
              </a:rPr>
              <a:t>3</a:t>
            </a:r>
          </a:p>
        </p:txBody>
      </p:sp>
      <p:sp>
        <p:nvSpPr>
          <p:cNvPr id="56" name="TextBox 32">
            <a:extLst>
              <a:ext uri="{FF2B5EF4-FFF2-40B4-BE49-F238E27FC236}">
                <a16:creationId xmlns:a16="http://schemas.microsoft.com/office/drawing/2014/main" id="{93502C28-2E99-2ACB-98D8-2D109C3B9BA2}"/>
              </a:ext>
            </a:extLst>
          </p:cNvPr>
          <p:cNvSpPr txBox="1"/>
          <p:nvPr/>
        </p:nvSpPr>
        <p:spPr>
          <a:xfrm>
            <a:off x="5808048" y="1290484"/>
            <a:ext cx="2224087" cy="400050"/>
          </a:xfrm>
          <a:prstGeom prst="rect">
            <a:avLst/>
          </a:prstGeom>
          <a:noFill/>
        </p:spPr>
        <p:txBody>
          <a:bodyPr wrap="none">
            <a:spAutoFit/>
          </a:bodyPr>
          <a:lstStyle/>
          <a:p>
            <a:pPr fontAlgn="base">
              <a:spcBef>
                <a:spcPct val="0"/>
              </a:spcBef>
              <a:spcAft>
                <a:spcPct val="0"/>
              </a:spcAft>
              <a:defRPr/>
            </a:pPr>
            <a:r>
              <a:rPr lang="en-US" sz="2000" b="1" dirty="0">
                <a:latin typeface="Arial"/>
              </a:rPr>
              <a:t>Product Backlog</a:t>
            </a:r>
          </a:p>
        </p:txBody>
      </p:sp>
      <p:sp>
        <p:nvSpPr>
          <p:cNvPr id="57" name="Left Brace 33">
            <a:extLst>
              <a:ext uri="{FF2B5EF4-FFF2-40B4-BE49-F238E27FC236}">
                <a16:creationId xmlns:a16="http://schemas.microsoft.com/office/drawing/2014/main" id="{70FA3B9A-3CD6-BAF7-AD92-5AFB170A2E69}"/>
              </a:ext>
            </a:extLst>
          </p:cNvPr>
          <p:cNvSpPr/>
          <p:nvPr/>
        </p:nvSpPr>
        <p:spPr bwMode="auto">
          <a:xfrm>
            <a:off x="5198448" y="1747684"/>
            <a:ext cx="457200" cy="914400"/>
          </a:xfrm>
          <a:prstGeom prst="leftBrace">
            <a:avLst/>
          </a:prstGeom>
          <a:noFill/>
          <a:ln w="25400" cap="flat" cmpd="sng" algn="ctr">
            <a:solidFill>
              <a:srgbClr val="F88208"/>
            </a:solidFill>
            <a:prstDash val="solid"/>
            <a:headEnd type="none" w="med" len="med"/>
            <a:tailEnd type="none" w="med" len="med"/>
          </a:ln>
          <a:effectLst>
            <a:outerShdw blurRad="40000" dist="20000" dir="5400000" rotWithShape="0">
              <a:srgbClr val="000000">
                <a:alpha val="38000"/>
              </a:srgbClr>
            </a:outerShdw>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sng" strike="noStrike" kern="0" cap="none" spc="0" normalizeH="0" baseline="0" noProof="0">
              <a:ln>
                <a:noFill/>
              </a:ln>
              <a:effectLst/>
              <a:uLnTx/>
              <a:uFillTx/>
              <a:latin typeface="Times New Roman" charset="0"/>
              <a:ea typeface="+mn-ea"/>
              <a:cs typeface="+mn-cs"/>
            </a:endParaRPr>
          </a:p>
        </p:txBody>
      </p:sp>
      <p:sp>
        <p:nvSpPr>
          <p:cNvPr id="58" name="Left Brace 35">
            <a:extLst>
              <a:ext uri="{FF2B5EF4-FFF2-40B4-BE49-F238E27FC236}">
                <a16:creationId xmlns:a16="http://schemas.microsoft.com/office/drawing/2014/main" id="{9705F0AE-6E43-C2DB-E0F7-21AE27A45C84}"/>
              </a:ext>
            </a:extLst>
          </p:cNvPr>
          <p:cNvSpPr/>
          <p:nvPr/>
        </p:nvSpPr>
        <p:spPr bwMode="auto">
          <a:xfrm>
            <a:off x="5198448" y="2738284"/>
            <a:ext cx="457200" cy="914400"/>
          </a:xfrm>
          <a:prstGeom prst="leftBrace">
            <a:avLst/>
          </a:prstGeom>
          <a:noFill/>
          <a:ln w="25400" cap="flat" cmpd="sng" algn="ctr">
            <a:solidFill>
              <a:srgbClr val="F88208"/>
            </a:solidFill>
            <a:prstDash val="solid"/>
            <a:headEnd type="none" w="med" len="med"/>
            <a:tailEnd type="none" w="med" len="med"/>
          </a:ln>
          <a:effectLst>
            <a:outerShdw blurRad="40000" dist="20000" dir="5400000" rotWithShape="0">
              <a:srgbClr val="000000">
                <a:alpha val="38000"/>
              </a:srgbClr>
            </a:outerShdw>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sng" strike="noStrike" kern="0" cap="none" spc="0" normalizeH="0" baseline="0" noProof="0">
              <a:ln>
                <a:noFill/>
              </a:ln>
              <a:effectLst/>
              <a:uLnTx/>
              <a:uFillTx/>
              <a:latin typeface="Times New Roman" charset="0"/>
              <a:ea typeface="+mn-ea"/>
              <a:cs typeface="+mn-cs"/>
            </a:endParaRPr>
          </a:p>
        </p:txBody>
      </p:sp>
      <p:sp>
        <p:nvSpPr>
          <p:cNvPr id="59" name="Left Brace 36">
            <a:extLst>
              <a:ext uri="{FF2B5EF4-FFF2-40B4-BE49-F238E27FC236}">
                <a16:creationId xmlns:a16="http://schemas.microsoft.com/office/drawing/2014/main" id="{75C9124C-AD4D-B604-40F0-8B40F4280A5F}"/>
              </a:ext>
            </a:extLst>
          </p:cNvPr>
          <p:cNvSpPr/>
          <p:nvPr/>
        </p:nvSpPr>
        <p:spPr bwMode="auto">
          <a:xfrm>
            <a:off x="5198448" y="3728884"/>
            <a:ext cx="457200" cy="1066800"/>
          </a:xfrm>
          <a:prstGeom prst="leftBrace">
            <a:avLst/>
          </a:prstGeom>
          <a:noFill/>
          <a:ln w="25400" cap="flat" cmpd="sng" algn="ctr">
            <a:solidFill>
              <a:srgbClr val="F88208"/>
            </a:solidFill>
            <a:prstDash val="solid"/>
            <a:headEnd type="none" w="med" len="med"/>
            <a:tailEnd type="none" w="med" len="med"/>
          </a:ln>
          <a:effectLst>
            <a:outerShdw blurRad="40000" dist="20000" dir="5400000" rotWithShape="0">
              <a:srgbClr val="000000">
                <a:alpha val="38000"/>
              </a:srgbClr>
            </a:outerShdw>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sng" strike="noStrike" kern="0" cap="none" spc="0" normalizeH="0" baseline="0" noProof="0">
              <a:ln>
                <a:noFill/>
              </a:ln>
              <a:effectLst/>
              <a:uLnTx/>
              <a:uFillTx/>
              <a:latin typeface="Times New Roman" charset="0"/>
              <a:ea typeface="+mn-ea"/>
              <a:cs typeface="+mn-cs"/>
            </a:endParaRPr>
          </a:p>
        </p:txBody>
      </p:sp>
      <p:sp>
        <p:nvSpPr>
          <p:cNvPr id="60" name="Left Brace 37">
            <a:extLst>
              <a:ext uri="{FF2B5EF4-FFF2-40B4-BE49-F238E27FC236}">
                <a16:creationId xmlns:a16="http://schemas.microsoft.com/office/drawing/2014/main" id="{1B37139A-8B6B-2FB0-98C2-81F81D112ED1}"/>
              </a:ext>
            </a:extLst>
          </p:cNvPr>
          <p:cNvSpPr/>
          <p:nvPr/>
        </p:nvSpPr>
        <p:spPr bwMode="auto">
          <a:xfrm>
            <a:off x="5198448" y="4871884"/>
            <a:ext cx="457200" cy="838200"/>
          </a:xfrm>
          <a:prstGeom prst="leftBrace">
            <a:avLst/>
          </a:prstGeom>
          <a:noFill/>
          <a:ln w="25400" cap="flat" cmpd="sng" algn="ctr">
            <a:solidFill>
              <a:srgbClr val="F88208"/>
            </a:solidFill>
            <a:prstDash val="solid"/>
            <a:headEnd type="none" w="med" len="med"/>
            <a:tailEnd type="none" w="med" len="med"/>
          </a:ln>
          <a:effectLst>
            <a:outerShdw blurRad="40000" dist="20000" dir="5400000" rotWithShape="0">
              <a:srgbClr val="000000">
                <a:alpha val="38000"/>
              </a:srgbClr>
            </a:outerShdw>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sng" strike="noStrike" kern="0" cap="none" spc="0" normalizeH="0" baseline="0" noProof="0">
              <a:ln>
                <a:noFill/>
              </a:ln>
              <a:effectLst/>
              <a:uLnTx/>
              <a:uFillTx/>
              <a:latin typeface="Times New Roman" charset="0"/>
              <a:ea typeface="+mn-ea"/>
              <a:cs typeface="+mn-cs"/>
            </a:endParaRPr>
          </a:p>
        </p:txBody>
      </p:sp>
      <p:sp>
        <p:nvSpPr>
          <p:cNvPr id="61" name="Left Brace 38">
            <a:extLst>
              <a:ext uri="{FF2B5EF4-FFF2-40B4-BE49-F238E27FC236}">
                <a16:creationId xmlns:a16="http://schemas.microsoft.com/office/drawing/2014/main" id="{BDEC6543-978D-E413-7D3D-8ECACA6128C4}"/>
              </a:ext>
            </a:extLst>
          </p:cNvPr>
          <p:cNvSpPr/>
          <p:nvPr/>
        </p:nvSpPr>
        <p:spPr bwMode="auto">
          <a:xfrm>
            <a:off x="5198448" y="5786284"/>
            <a:ext cx="457200" cy="609600"/>
          </a:xfrm>
          <a:prstGeom prst="leftBrace">
            <a:avLst/>
          </a:prstGeom>
          <a:noFill/>
          <a:ln w="25400" cap="flat" cmpd="sng" algn="ctr">
            <a:solidFill>
              <a:srgbClr val="F88208"/>
            </a:solidFill>
            <a:prstDash val="solid"/>
            <a:headEnd type="none" w="med" len="med"/>
            <a:tailEnd type="none" w="med" len="med"/>
          </a:ln>
          <a:effectLst>
            <a:outerShdw blurRad="40000" dist="20000" dir="5400000" rotWithShape="0">
              <a:srgbClr val="000000">
                <a:alpha val="38000"/>
              </a:srgbClr>
            </a:outerShdw>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sng" strike="noStrike" kern="0" cap="none" spc="0" normalizeH="0" baseline="0" noProof="0">
              <a:ln>
                <a:noFill/>
              </a:ln>
              <a:effectLst/>
              <a:uLnTx/>
              <a:uFillTx/>
              <a:latin typeface="Times New Roman" charset="0"/>
              <a:ea typeface="+mn-ea"/>
              <a:cs typeface="+mn-cs"/>
            </a:endParaRPr>
          </a:p>
        </p:txBody>
      </p:sp>
      <p:sp>
        <p:nvSpPr>
          <p:cNvPr id="62" name="TextBox 39">
            <a:extLst>
              <a:ext uri="{FF2B5EF4-FFF2-40B4-BE49-F238E27FC236}">
                <a16:creationId xmlns:a16="http://schemas.microsoft.com/office/drawing/2014/main" id="{AF026AF0-7B93-B2BD-A30D-97645184AC64}"/>
              </a:ext>
            </a:extLst>
          </p:cNvPr>
          <p:cNvSpPr txBox="1"/>
          <p:nvPr/>
        </p:nvSpPr>
        <p:spPr>
          <a:xfrm>
            <a:off x="4284048" y="2052484"/>
            <a:ext cx="892175" cy="338138"/>
          </a:xfrm>
          <a:prstGeom prst="rect">
            <a:avLst/>
          </a:prstGeom>
          <a:noFill/>
        </p:spPr>
        <p:txBody>
          <a:bodyPr wrap="none">
            <a:spAutoFit/>
          </a:bodyPr>
          <a:lstStyle/>
          <a:p>
            <a:pPr fontAlgn="base">
              <a:spcBef>
                <a:spcPct val="0"/>
              </a:spcBef>
              <a:spcAft>
                <a:spcPct val="0"/>
              </a:spcAft>
              <a:defRPr/>
            </a:pPr>
            <a:r>
              <a:rPr lang="en-US" sz="1600" dirty="0">
                <a:latin typeface="Arial"/>
              </a:rPr>
              <a:t>Sprint 1</a:t>
            </a:r>
          </a:p>
        </p:txBody>
      </p:sp>
      <p:sp>
        <p:nvSpPr>
          <p:cNvPr id="63" name="TextBox 40">
            <a:extLst>
              <a:ext uri="{FF2B5EF4-FFF2-40B4-BE49-F238E27FC236}">
                <a16:creationId xmlns:a16="http://schemas.microsoft.com/office/drawing/2014/main" id="{CEC5B813-A8F0-68E5-394E-A36F0CEB9F38}"/>
              </a:ext>
            </a:extLst>
          </p:cNvPr>
          <p:cNvSpPr txBox="1"/>
          <p:nvPr/>
        </p:nvSpPr>
        <p:spPr>
          <a:xfrm>
            <a:off x="4284048" y="3043084"/>
            <a:ext cx="892175" cy="338138"/>
          </a:xfrm>
          <a:prstGeom prst="rect">
            <a:avLst/>
          </a:prstGeom>
          <a:noFill/>
        </p:spPr>
        <p:txBody>
          <a:bodyPr wrap="none">
            <a:spAutoFit/>
          </a:bodyPr>
          <a:lstStyle/>
          <a:p>
            <a:pPr fontAlgn="base">
              <a:spcBef>
                <a:spcPct val="0"/>
              </a:spcBef>
              <a:spcAft>
                <a:spcPct val="0"/>
              </a:spcAft>
              <a:defRPr/>
            </a:pPr>
            <a:r>
              <a:rPr lang="en-US" sz="1600" dirty="0">
                <a:latin typeface="Arial"/>
              </a:rPr>
              <a:t>Sprint 2</a:t>
            </a:r>
          </a:p>
        </p:txBody>
      </p:sp>
      <p:sp>
        <p:nvSpPr>
          <p:cNvPr id="64" name="TextBox 41">
            <a:extLst>
              <a:ext uri="{FF2B5EF4-FFF2-40B4-BE49-F238E27FC236}">
                <a16:creationId xmlns:a16="http://schemas.microsoft.com/office/drawing/2014/main" id="{123591B7-56C9-2CBC-A9A7-47660348315A}"/>
              </a:ext>
            </a:extLst>
          </p:cNvPr>
          <p:cNvSpPr txBox="1"/>
          <p:nvPr/>
        </p:nvSpPr>
        <p:spPr>
          <a:xfrm>
            <a:off x="4284048" y="4109884"/>
            <a:ext cx="892175" cy="338138"/>
          </a:xfrm>
          <a:prstGeom prst="rect">
            <a:avLst/>
          </a:prstGeom>
          <a:noFill/>
        </p:spPr>
        <p:txBody>
          <a:bodyPr wrap="none">
            <a:spAutoFit/>
          </a:bodyPr>
          <a:lstStyle/>
          <a:p>
            <a:pPr fontAlgn="base">
              <a:spcBef>
                <a:spcPct val="0"/>
              </a:spcBef>
              <a:spcAft>
                <a:spcPct val="0"/>
              </a:spcAft>
              <a:defRPr/>
            </a:pPr>
            <a:r>
              <a:rPr lang="en-US" sz="1600" dirty="0">
                <a:latin typeface="Arial"/>
              </a:rPr>
              <a:t>Sprint 3</a:t>
            </a:r>
          </a:p>
        </p:txBody>
      </p:sp>
      <p:sp>
        <p:nvSpPr>
          <p:cNvPr id="65" name="TextBox 42">
            <a:extLst>
              <a:ext uri="{FF2B5EF4-FFF2-40B4-BE49-F238E27FC236}">
                <a16:creationId xmlns:a16="http://schemas.microsoft.com/office/drawing/2014/main" id="{A8BADE60-452C-21AD-2669-C34655C090F8}"/>
              </a:ext>
            </a:extLst>
          </p:cNvPr>
          <p:cNvSpPr txBox="1"/>
          <p:nvPr/>
        </p:nvSpPr>
        <p:spPr>
          <a:xfrm>
            <a:off x="4284048" y="5100484"/>
            <a:ext cx="892175" cy="338138"/>
          </a:xfrm>
          <a:prstGeom prst="rect">
            <a:avLst/>
          </a:prstGeom>
          <a:noFill/>
        </p:spPr>
        <p:txBody>
          <a:bodyPr wrap="none">
            <a:spAutoFit/>
          </a:bodyPr>
          <a:lstStyle/>
          <a:p>
            <a:pPr fontAlgn="base">
              <a:spcBef>
                <a:spcPct val="0"/>
              </a:spcBef>
              <a:spcAft>
                <a:spcPct val="0"/>
              </a:spcAft>
              <a:defRPr/>
            </a:pPr>
            <a:r>
              <a:rPr lang="en-US" sz="1600" dirty="0">
                <a:latin typeface="Arial"/>
              </a:rPr>
              <a:t>Sprint 4</a:t>
            </a:r>
          </a:p>
        </p:txBody>
      </p:sp>
      <p:sp>
        <p:nvSpPr>
          <p:cNvPr id="66" name="TextBox 43">
            <a:extLst>
              <a:ext uri="{FF2B5EF4-FFF2-40B4-BE49-F238E27FC236}">
                <a16:creationId xmlns:a16="http://schemas.microsoft.com/office/drawing/2014/main" id="{C5243383-F81A-7D0F-DB9A-A6EE4D584DFE}"/>
              </a:ext>
            </a:extLst>
          </p:cNvPr>
          <p:cNvSpPr txBox="1"/>
          <p:nvPr/>
        </p:nvSpPr>
        <p:spPr>
          <a:xfrm>
            <a:off x="4284048" y="5862484"/>
            <a:ext cx="892175" cy="338138"/>
          </a:xfrm>
          <a:prstGeom prst="rect">
            <a:avLst/>
          </a:prstGeom>
          <a:noFill/>
        </p:spPr>
        <p:txBody>
          <a:bodyPr wrap="none">
            <a:spAutoFit/>
          </a:bodyPr>
          <a:lstStyle/>
          <a:p>
            <a:pPr fontAlgn="base">
              <a:spcBef>
                <a:spcPct val="0"/>
              </a:spcBef>
              <a:spcAft>
                <a:spcPct val="0"/>
              </a:spcAft>
              <a:defRPr/>
            </a:pPr>
            <a:r>
              <a:rPr lang="en-US" sz="1600" dirty="0">
                <a:latin typeface="Arial"/>
              </a:rPr>
              <a:t>Sprint 5</a:t>
            </a:r>
          </a:p>
        </p:txBody>
      </p:sp>
      <p:sp>
        <p:nvSpPr>
          <p:cNvPr id="67" name="Left Brace 44">
            <a:extLst>
              <a:ext uri="{FF2B5EF4-FFF2-40B4-BE49-F238E27FC236}">
                <a16:creationId xmlns:a16="http://schemas.microsoft.com/office/drawing/2014/main" id="{A83A1652-E8BB-A189-B3D7-C3C70CAEFAA0}"/>
              </a:ext>
            </a:extLst>
          </p:cNvPr>
          <p:cNvSpPr/>
          <p:nvPr/>
        </p:nvSpPr>
        <p:spPr bwMode="auto">
          <a:xfrm flipH="1">
            <a:off x="8094048" y="1747684"/>
            <a:ext cx="457200" cy="1981200"/>
          </a:xfrm>
          <a:prstGeom prst="leftBrace">
            <a:avLst/>
          </a:prstGeom>
          <a:noFill/>
          <a:ln w="25400" cap="flat" cmpd="sng" algn="ctr">
            <a:solidFill>
              <a:srgbClr val="0A94D6"/>
            </a:solidFill>
            <a:prstDash val="solid"/>
            <a:headEnd type="none" w="med" len="med"/>
            <a:tailEnd type="none" w="med" len="med"/>
          </a:ln>
          <a:effectLst>
            <a:outerShdw blurRad="40000" dist="20000" dir="5400000" rotWithShape="0">
              <a:srgbClr val="000000">
                <a:alpha val="38000"/>
              </a:srgbClr>
            </a:outerShdw>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sng" strike="noStrike" kern="0" cap="none" spc="0" normalizeH="0" baseline="0" noProof="0">
              <a:ln>
                <a:noFill/>
              </a:ln>
              <a:effectLst/>
              <a:uLnTx/>
              <a:uFillTx/>
              <a:latin typeface="Times New Roman" charset="0"/>
              <a:ea typeface="+mn-ea"/>
              <a:cs typeface="+mn-cs"/>
            </a:endParaRPr>
          </a:p>
        </p:txBody>
      </p:sp>
      <p:sp>
        <p:nvSpPr>
          <p:cNvPr id="68" name="Left Brace 45">
            <a:extLst>
              <a:ext uri="{FF2B5EF4-FFF2-40B4-BE49-F238E27FC236}">
                <a16:creationId xmlns:a16="http://schemas.microsoft.com/office/drawing/2014/main" id="{E65C9E03-35B6-A95C-27FA-1745A7897FA6}"/>
              </a:ext>
            </a:extLst>
          </p:cNvPr>
          <p:cNvSpPr/>
          <p:nvPr/>
        </p:nvSpPr>
        <p:spPr bwMode="auto">
          <a:xfrm flipH="1">
            <a:off x="8094048" y="3805084"/>
            <a:ext cx="457200" cy="2590800"/>
          </a:xfrm>
          <a:prstGeom prst="leftBrace">
            <a:avLst/>
          </a:prstGeom>
          <a:noFill/>
          <a:ln w="25400" cap="flat" cmpd="sng" algn="ctr">
            <a:solidFill>
              <a:srgbClr val="0A94D6"/>
            </a:solidFill>
            <a:prstDash val="solid"/>
            <a:headEnd type="none" w="med" len="med"/>
            <a:tailEnd type="none" w="med" len="med"/>
          </a:ln>
          <a:effectLst>
            <a:outerShdw blurRad="40000" dist="20000" dir="5400000" rotWithShape="0">
              <a:srgbClr val="000000">
                <a:alpha val="38000"/>
              </a:srgbClr>
            </a:outerShdw>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sng" strike="noStrike" kern="0" cap="none" spc="0" normalizeH="0" baseline="0" noProof="0">
              <a:ln>
                <a:noFill/>
              </a:ln>
              <a:effectLst/>
              <a:uLnTx/>
              <a:uFillTx/>
              <a:latin typeface="Times New Roman" charset="0"/>
              <a:ea typeface="+mn-ea"/>
              <a:cs typeface="+mn-cs"/>
            </a:endParaRPr>
          </a:p>
        </p:txBody>
      </p:sp>
      <p:sp>
        <p:nvSpPr>
          <p:cNvPr id="69" name="TextBox 46">
            <a:extLst>
              <a:ext uri="{FF2B5EF4-FFF2-40B4-BE49-F238E27FC236}">
                <a16:creationId xmlns:a16="http://schemas.microsoft.com/office/drawing/2014/main" id="{E050BB50-22A3-19A3-B817-655D8E44EE20}"/>
              </a:ext>
            </a:extLst>
          </p:cNvPr>
          <p:cNvSpPr txBox="1"/>
          <p:nvPr/>
        </p:nvSpPr>
        <p:spPr>
          <a:xfrm>
            <a:off x="8627448" y="2585884"/>
            <a:ext cx="1106487" cy="338138"/>
          </a:xfrm>
          <a:prstGeom prst="rect">
            <a:avLst/>
          </a:prstGeom>
          <a:noFill/>
        </p:spPr>
        <p:txBody>
          <a:bodyPr wrap="none">
            <a:spAutoFit/>
          </a:bodyPr>
          <a:lstStyle/>
          <a:p>
            <a:pPr fontAlgn="base">
              <a:spcBef>
                <a:spcPct val="0"/>
              </a:spcBef>
              <a:spcAft>
                <a:spcPct val="0"/>
              </a:spcAft>
              <a:defRPr/>
            </a:pPr>
            <a:r>
              <a:rPr lang="en-US" sz="1600" dirty="0">
                <a:latin typeface="Arial"/>
              </a:rPr>
              <a:t>Release 1</a:t>
            </a:r>
          </a:p>
        </p:txBody>
      </p:sp>
      <p:sp>
        <p:nvSpPr>
          <p:cNvPr id="70" name="TextBox 47">
            <a:extLst>
              <a:ext uri="{FF2B5EF4-FFF2-40B4-BE49-F238E27FC236}">
                <a16:creationId xmlns:a16="http://schemas.microsoft.com/office/drawing/2014/main" id="{ABFBCBAB-2AA4-00D2-3291-B3D6750478DD}"/>
              </a:ext>
            </a:extLst>
          </p:cNvPr>
          <p:cNvSpPr txBox="1"/>
          <p:nvPr/>
        </p:nvSpPr>
        <p:spPr>
          <a:xfrm>
            <a:off x="8627448" y="4948084"/>
            <a:ext cx="1106487" cy="338138"/>
          </a:xfrm>
          <a:prstGeom prst="rect">
            <a:avLst/>
          </a:prstGeom>
          <a:noFill/>
        </p:spPr>
        <p:txBody>
          <a:bodyPr wrap="none">
            <a:spAutoFit/>
          </a:bodyPr>
          <a:lstStyle/>
          <a:p>
            <a:pPr fontAlgn="base">
              <a:spcBef>
                <a:spcPct val="0"/>
              </a:spcBef>
              <a:spcAft>
                <a:spcPct val="0"/>
              </a:spcAft>
              <a:defRPr/>
            </a:pPr>
            <a:r>
              <a:rPr lang="en-US" sz="1600" dirty="0">
                <a:latin typeface="Arial"/>
              </a:rPr>
              <a:t>Release 2</a:t>
            </a:r>
          </a:p>
        </p:txBody>
      </p:sp>
    </p:spTree>
    <p:extLst>
      <p:ext uri="{BB962C8B-B14F-4D97-AF65-F5344CB8AC3E}">
        <p14:creationId xmlns:p14="http://schemas.microsoft.com/office/powerpoint/2010/main" val="8404162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p:cTn id="27" dur="500" fill="hold"/>
                                        <p:tgtEl>
                                          <p:spTgt spid="48"/>
                                        </p:tgtEl>
                                        <p:attrNameLst>
                                          <p:attrName>ppt_w</p:attrName>
                                        </p:attrNameLst>
                                      </p:cBhvr>
                                      <p:tavLst>
                                        <p:tav tm="0">
                                          <p:val>
                                            <p:fltVal val="0"/>
                                          </p:val>
                                        </p:tav>
                                        <p:tav tm="100000">
                                          <p:val>
                                            <p:strVal val="#ppt_w"/>
                                          </p:val>
                                        </p:tav>
                                      </p:tavLst>
                                    </p:anim>
                                    <p:anim calcmode="lin" valueType="num">
                                      <p:cBhvr>
                                        <p:cTn id="28" dur="500" fill="hold"/>
                                        <p:tgtEl>
                                          <p:spTgt spid="48"/>
                                        </p:tgtEl>
                                        <p:attrNameLst>
                                          <p:attrName>ppt_h</p:attrName>
                                        </p:attrNameLst>
                                      </p:cBhvr>
                                      <p:tavLst>
                                        <p:tav tm="0">
                                          <p:val>
                                            <p:fltVal val="0"/>
                                          </p:val>
                                        </p:tav>
                                        <p:tav tm="100000">
                                          <p:val>
                                            <p:strVal val="#ppt_h"/>
                                          </p:val>
                                        </p:tav>
                                      </p:tavLst>
                                    </p:anim>
                                    <p:animEffect transition="in" filter="fade">
                                      <p:cBhvr>
                                        <p:cTn id="29" dur="500"/>
                                        <p:tgtEl>
                                          <p:spTgt spid="48"/>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p:cTn id="32" dur="500" fill="hold"/>
                                        <p:tgtEl>
                                          <p:spTgt spid="49"/>
                                        </p:tgtEl>
                                        <p:attrNameLst>
                                          <p:attrName>ppt_w</p:attrName>
                                        </p:attrNameLst>
                                      </p:cBhvr>
                                      <p:tavLst>
                                        <p:tav tm="0">
                                          <p:val>
                                            <p:fltVal val="0"/>
                                          </p:val>
                                        </p:tav>
                                        <p:tav tm="100000">
                                          <p:val>
                                            <p:strVal val="#ppt_w"/>
                                          </p:val>
                                        </p:tav>
                                      </p:tavLst>
                                    </p:anim>
                                    <p:anim calcmode="lin" valueType="num">
                                      <p:cBhvr>
                                        <p:cTn id="33" dur="500" fill="hold"/>
                                        <p:tgtEl>
                                          <p:spTgt spid="49"/>
                                        </p:tgtEl>
                                        <p:attrNameLst>
                                          <p:attrName>ppt_h</p:attrName>
                                        </p:attrNameLst>
                                      </p:cBhvr>
                                      <p:tavLst>
                                        <p:tav tm="0">
                                          <p:val>
                                            <p:fltVal val="0"/>
                                          </p:val>
                                        </p:tav>
                                        <p:tav tm="100000">
                                          <p:val>
                                            <p:strVal val="#ppt_h"/>
                                          </p:val>
                                        </p:tav>
                                      </p:tavLst>
                                    </p:anim>
                                    <p:animEffect transition="in" filter="fade">
                                      <p:cBhvr>
                                        <p:cTn id="34" dur="500"/>
                                        <p:tgtEl>
                                          <p:spTgt spid="49"/>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p:cTn id="37" dur="500" fill="hold"/>
                                        <p:tgtEl>
                                          <p:spTgt spid="50"/>
                                        </p:tgtEl>
                                        <p:attrNameLst>
                                          <p:attrName>ppt_w</p:attrName>
                                        </p:attrNameLst>
                                      </p:cBhvr>
                                      <p:tavLst>
                                        <p:tav tm="0">
                                          <p:val>
                                            <p:fltVal val="0"/>
                                          </p:val>
                                        </p:tav>
                                        <p:tav tm="100000">
                                          <p:val>
                                            <p:strVal val="#ppt_w"/>
                                          </p:val>
                                        </p:tav>
                                      </p:tavLst>
                                    </p:anim>
                                    <p:anim calcmode="lin" valueType="num">
                                      <p:cBhvr>
                                        <p:cTn id="38" dur="500" fill="hold"/>
                                        <p:tgtEl>
                                          <p:spTgt spid="50"/>
                                        </p:tgtEl>
                                        <p:attrNameLst>
                                          <p:attrName>ppt_h</p:attrName>
                                        </p:attrNameLst>
                                      </p:cBhvr>
                                      <p:tavLst>
                                        <p:tav tm="0">
                                          <p:val>
                                            <p:fltVal val="0"/>
                                          </p:val>
                                        </p:tav>
                                        <p:tav tm="100000">
                                          <p:val>
                                            <p:strVal val="#ppt_h"/>
                                          </p:val>
                                        </p:tav>
                                      </p:tavLst>
                                    </p:anim>
                                    <p:animEffect transition="in" filter="fade">
                                      <p:cBhvr>
                                        <p:cTn id="39" dur="500"/>
                                        <p:tgtEl>
                                          <p:spTgt spid="50"/>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500" fill="hold"/>
                                        <p:tgtEl>
                                          <p:spTgt spid="52"/>
                                        </p:tgtEl>
                                        <p:attrNameLst>
                                          <p:attrName>ppt_w</p:attrName>
                                        </p:attrNameLst>
                                      </p:cBhvr>
                                      <p:tavLst>
                                        <p:tav tm="0">
                                          <p:val>
                                            <p:fltVal val="0"/>
                                          </p:val>
                                        </p:tav>
                                        <p:tav tm="100000">
                                          <p:val>
                                            <p:strVal val="#ppt_w"/>
                                          </p:val>
                                        </p:tav>
                                      </p:tavLst>
                                    </p:anim>
                                    <p:anim calcmode="lin" valueType="num">
                                      <p:cBhvr>
                                        <p:cTn id="48" dur="500" fill="hold"/>
                                        <p:tgtEl>
                                          <p:spTgt spid="52"/>
                                        </p:tgtEl>
                                        <p:attrNameLst>
                                          <p:attrName>ppt_h</p:attrName>
                                        </p:attrNameLst>
                                      </p:cBhvr>
                                      <p:tavLst>
                                        <p:tav tm="0">
                                          <p:val>
                                            <p:fltVal val="0"/>
                                          </p:val>
                                        </p:tav>
                                        <p:tav tm="100000">
                                          <p:val>
                                            <p:strVal val="#ppt_h"/>
                                          </p:val>
                                        </p:tav>
                                      </p:tavLst>
                                    </p:anim>
                                    <p:animEffect transition="in" filter="fade">
                                      <p:cBhvr>
                                        <p:cTn id="49" dur="500"/>
                                        <p:tgtEl>
                                          <p:spTgt spid="52"/>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500" fill="hold"/>
                                        <p:tgtEl>
                                          <p:spTgt spid="53"/>
                                        </p:tgtEl>
                                        <p:attrNameLst>
                                          <p:attrName>ppt_w</p:attrName>
                                        </p:attrNameLst>
                                      </p:cBhvr>
                                      <p:tavLst>
                                        <p:tav tm="0">
                                          <p:val>
                                            <p:fltVal val="0"/>
                                          </p:val>
                                        </p:tav>
                                        <p:tav tm="100000">
                                          <p:val>
                                            <p:strVal val="#ppt_w"/>
                                          </p:val>
                                        </p:tav>
                                      </p:tavLst>
                                    </p:anim>
                                    <p:anim calcmode="lin" valueType="num">
                                      <p:cBhvr>
                                        <p:cTn id="53" dur="500" fill="hold"/>
                                        <p:tgtEl>
                                          <p:spTgt spid="53"/>
                                        </p:tgtEl>
                                        <p:attrNameLst>
                                          <p:attrName>ppt_h</p:attrName>
                                        </p:attrNameLst>
                                      </p:cBhvr>
                                      <p:tavLst>
                                        <p:tav tm="0">
                                          <p:val>
                                            <p:fltVal val="0"/>
                                          </p:val>
                                        </p:tav>
                                        <p:tav tm="100000">
                                          <p:val>
                                            <p:strVal val="#ppt_h"/>
                                          </p:val>
                                        </p:tav>
                                      </p:tavLst>
                                    </p:anim>
                                    <p:animEffect transition="in" filter="fade">
                                      <p:cBhvr>
                                        <p:cTn id="54" dur="500"/>
                                        <p:tgtEl>
                                          <p:spTgt spid="53"/>
                                        </p:tgtEl>
                                      </p:cBhvr>
                                    </p:animEffect>
                                  </p:childTnLst>
                                </p:cTn>
                              </p:par>
                              <p:par>
                                <p:cTn id="55" presetID="53"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 calcmode="lin" valueType="num">
                                      <p:cBhvr>
                                        <p:cTn id="57" dur="500" fill="hold"/>
                                        <p:tgtEl>
                                          <p:spTgt spid="54"/>
                                        </p:tgtEl>
                                        <p:attrNameLst>
                                          <p:attrName>ppt_w</p:attrName>
                                        </p:attrNameLst>
                                      </p:cBhvr>
                                      <p:tavLst>
                                        <p:tav tm="0">
                                          <p:val>
                                            <p:fltVal val="0"/>
                                          </p:val>
                                        </p:tav>
                                        <p:tav tm="100000">
                                          <p:val>
                                            <p:strVal val="#ppt_w"/>
                                          </p:val>
                                        </p:tav>
                                      </p:tavLst>
                                    </p:anim>
                                    <p:anim calcmode="lin" valueType="num">
                                      <p:cBhvr>
                                        <p:cTn id="58" dur="500" fill="hold"/>
                                        <p:tgtEl>
                                          <p:spTgt spid="54"/>
                                        </p:tgtEl>
                                        <p:attrNameLst>
                                          <p:attrName>ppt_h</p:attrName>
                                        </p:attrNameLst>
                                      </p:cBhvr>
                                      <p:tavLst>
                                        <p:tav tm="0">
                                          <p:val>
                                            <p:fltVal val="0"/>
                                          </p:val>
                                        </p:tav>
                                        <p:tav tm="100000">
                                          <p:val>
                                            <p:strVal val="#ppt_h"/>
                                          </p:val>
                                        </p:tav>
                                      </p:tavLst>
                                    </p:anim>
                                    <p:animEffect transition="in" filter="fade">
                                      <p:cBhvr>
                                        <p:cTn id="59" dur="500"/>
                                        <p:tgtEl>
                                          <p:spTgt spid="54"/>
                                        </p:tgtEl>
                                      </p:cBhvr>
                                    </p:animEffect>
                                  </p:childTnLst>
                                </p:cTn>
                              </p:par>
                              <p:par>
                                <p:cTn id="60" presetID="53" presetClass="entr" presetSubtype="0"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56"/>
                                        </p:tgtEl>
                                        <p:attrNameLst>
                                          <p:attrName>style.visibility</p:attrName>
                                        </p:attrNameLst>
                                      </p:cBhvr>
                                      <p:to>
                                        <p:strVal val="visible"/>
                                      </p:to>
                                    </p:set>
                                    <p:anim calcmode="lin" valueType="num">
                                      <p:cBhvr>
                                        <p:cTn id="67" dur="500" fill="hold"/>
                                        <p:tgtEl>
                                          <p:spTgt spid="56"/>
                                        </p:tgtEl>
                                        <p:attrNameLst>
                                          <p:attrName>ppt_w</p:attrName>
                                        </p:attrNameLst>
                                      </p:cBhvr>
                                      <p:tavLst>
                                        <p:tav tm="0">
                                          <p:val>
                                            <p:fltVal val="0"/>
                                          </p:val>
                                        </p:tav>
                                        <p:tav tm="100000">
                                          <p:val>
                                            <p:strVal val="#ppt_w"/>
                                          </p:val>
                                        </p:tav>
                                      </p:tavLst>
                                    </p:anim>
                                    <p:anim calcmode="lin" valueType="num">
                                      <p:cBhvr>
                                        <p:cTn id="68" dur="500" fill="hold"/>
                                        <p:tgtEl>
                                          <p:spTgt spid="56"/>
                                        </p:tgtEl>
                                        <p:attrNameLst>
                                          <p:attrName>ppt_h</p:attrName>
                                        </p:attrNameLst>
                                      </p:cBhvr>
                                      <p:tavLst>
                                        <p:tav tm="0">
                                          <p:val>
                                            <p:fltVal val="0"/>
                                          </p:val>
                                        </p:tav>
                                        <p:tav tm="100000">
                                          <p:val>
                                            <p:strVal val="#ppt_h"/>
                                          </p:val>
                                        </p:tav>
                                      </p:tavLst>
                                    </p:anim>
                                    <p:animEffect transition="in" filter="fade">
                                      <p:cBhvr>
                                        <p:cTn id="69" dur="500"/>
                                        <p:tgtEl>
                                          <p:spTgt spid="56"/>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57"/>
                                        </p:tgtEl>
                                        <p:attrNameLst>
                                          <p:attrName>style.visibility</p:attrName>
                                        </p:attrNameLst>
                                      </p:cBhvr>
                                      <p:to>
                                        <p:strVal val="visible"/>
                                      </p:to>
                                    </p:set>
                                    <p:anim calcmode="lin" valueType="num">
                                      <p:cBhvr>
                                        <p:cTn id="74" dur="500" fill="hold"/>
                                        <p:tgtEl>
                                          <p:spTgt spid="57"/>
                                        </p:tgtEl>
                                        <p:attrNameLst>
                                          <p:attrName>ppt_w</p:attrName>
                                        </p:attrNameLst>
                                      </p:cBhvr>
                                      <p:tavLst>
                                        <p:tav tm="0">
                                          <p:val>
                                            <p:fltVal val="0"/>
                                          </p:val>
                                        </p:tav>
                                        <p:tav tm="100000">
                                          <p:val>
                                            <p:strVal val="#ppt_w"/>
                                          </p:val>
                                        </p:tav>
                                      </p:tavLst>
                                    </p:anim>
                                    <p:anim calcmode="lin" valueType="num">
                                      <p:cBhvr>
                                        <p:cTn id="75" dur="500" fill="hold"/>
                                        <p:tgtEl>
                                          <p:spTgt spid="57"/>
                                        </p:tgtEl>
                                        <p:attrNameLst>
                                          <p:attrName>ppt_h</p:attrName>
                                        </p:attrNameLst>
                                      </p:cBhvr>
                                      <p:tavLst>
                                        <p:tav tm="0">
                                          <p:val>
                                            <p:fltVal val="0"/>
                                          </p:val>
                                        </p:tav>
                                        <p:tav tm="100000">
                                          <p:val>
                                            <p:strVal val="#ppt_h"/>
                                          </p:val>
                                        </p:tav>
                                      </p:tavLst>
                                    </p:anim>
                                    <p:animEffect transition="in" filter="fade">
                                      <p:cBhvr>
                                        <p:cTn id="76" dur="500"/>
                                        <p:tgtEl>
                                          <p:spTgt spid="57"/>
                                        </p:tgtEl>
                                      </p:cBhvr>
                                    </p:animEffect>
                                  </p:childTnLst>
                                </p:cTn>
                              </p:par>
                              <p:par>
                                <p:cTn id="77" presetID="53" presetClass="entr" presetSubtype="0" fill="hold" grpId="0" nodeType="withEffect">
                                  <p:stCondLst>
                                    <p:cond delay="0"/>
                                  </p:stCondLst>
                                  <p:childTnLst>
                                    <p:set>
                                      <p:cBhvr>
                                        <p:cTn id="78" dur="1" fill="hold">
                                          <p:stCondLst>
                                            <p:cond delay="0"/>
                                          </p:stCondLst>
                                        </p:cTn>
                                        <p:tgtEl>
                                          <p:spTgt spid="62"/>
                                        </p:tgtEl>
                                        <p:attrNameLst>
                                          <p:attrName>style.visibility</p:attrName>
                                        </p:attrNameLst>
                                      </p:cBhvr>
                                      <p:to>
                                        <p:strVal val="visible"/>
                                      </p:to>
                                    </p:set>
                                    <p:anim calcmode="lin" valueType="num">
                                      <p:cBhvr>
                                        <p:cTn id="79" dur="500" fill="hold"/>
                                        <p:tgtEl>
                                          <p:spTgt spid="62"/>
                                        </p:tgtEl>
                                        <p:attrNameLst>
                                          <p:attrName>ppt_w</p:attrName>
                                        </p:attrNameLst>
                                      </p:cBhvr>
                                      <p:tavLst>
                                        <p:tav tm="0">
                                          <p:val>
                                            <p:fltVal val="0"/>
                                          </p:val>
                                        </p:tav>
                                        <p:tav tm="100000">
                                          <p:val>
                                            <p:strVal val="#ppt_w"/>
                                          </p:val>
                                        </p:tav>
                                      </p:tavLst>
                                    </p:anim>
                                    <p:anim calcmode="lin" valueType="num">
                                      <p:cBhvr>
                                        <p:cTn id="80" dur="500" fill="hold"/>
                                        <p:tgtEl>
                                          <p:spTgt spid="62"/>
                                        </p:tgtEl>
                                        <p:attrNameLst>
                                          <p:attrName>ppt_h</p:attrName>
                                        </p:attrNameLst>
                                      </p:cBhvr>
                                      <p:tavLst>
                                        <p:tav tm="0">
                                          <p:val>
                                            <p:fltVal val="0"/>
                                          </p:val>
                                        </p:tav>
                                        <p:tav tm="100000">
                                          <p:val>
                                            <p:strVal val="#ppt_h"/>
                                          </p:val>
                                        </p:tav>
                                      </p:tavLst>
                                    </p:anim>
                                    <p:animEffect transition="in" filter="fade">
                                      <p:cBhvr>
                                        <p:cTn id="81" dur="500"/>
                                        <p:tgtEl>
                                          <p:spTgt spid="62"/>
                                        </p:tgtEl>
                                      </p:cBhvr>
                                    </p:animEffect>
                                  </p:childTnLst>
                                </p:cTn>
                              </p:par>
                            </p:childTnLst>
                          </p:cTn>
                        </p:par>
                        <p:par>
                          <p:cTn id="82" fill="hold">
                            <p:stCondLst>
                              <p:cond delay="500"/>
                            </p:stCondLst>
                            <p:childTnLst>
                              <p:par>
                                <p:cTn id="83" presetID="53" presetClass="entr" presetSubtype="0"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childTnLst>
                                </p:cTn>
                              </p:par>
                              <p:par>
                                <p:cTn id="88" presetID="53" presetClass="entr" presetSubtype="0" fill="hold" grpId="0" nodeType="withEffect">
                                  <p:stCondLst>
                                    <p:cond delay="0"/>
                                  </p:stCondLst>
                                  <p:childTnLst>
                                    <p:set>
                                      <p:cBhvr>
                                        <p:cTn id="89" dur="1" fill="hold">
                                          <p:stCondLst>
                                            <p:cond delay="0"/>
                                          </p:stCondLst>
                                        </p:cTn>
                                        <p:tgtEl>
                                          <p:spTgt spid="63"/>
                                        </p:tgtEl>
                                        <p:attrNameLst>
                                          <p:attrName>style.visibility</p:attrName>
                                        </p:attrNameLst>
                                      </p:cBhvr>
                                      <p:to>
                                        <p:strVal val="visible"/>
                                      </p:to>
                                    </p:set>
                                    <p:anim calcmode="lin" valueType="num">
                                      <p:cBhvr>
                                        <p:cTn id="90" dur="500" fill="hold"/>
                                        <p:tgtEl>
                                          <p:spTgt spid="63"/>
                                        </p:tgtEl>
                                        <p:attrNameLst>
                                          <p:attrName>ppt_w</p:attrName>
                                        </p:attrNameLst>
                                      </p:cBhvr>
                                      <p:tavLst>
                                        <p:tav tm="0">
                                          <p:val>
                                            <p:fltVal val="0"/>
                                          </p:val>
                                        </p:tav>
                                        <p:tav tm="100000">
                                          <p:val>
                                            <p:strVal val="#ppt_w"/>
                                          </p:val>
                                        </p:tav>
                                      </p:tavLst>
                                    </p:anim>
                                    <p:anim calcmode="lin" valueType="num">
                                      <p:cBhvr>
                                        <p:cTn id="91" dur="500" fill="hold"/>
                                        <p:tgtEl>
                                          <p:spTgt spid="63"/>
                                        </p:tgtEl>
                                        <p:attrNameLst>
                                          <p:attrName>ppt_h</p:attrName>
                                        </p:attrNameLst>
                                      </p:cBhvr>
                                      <p:tavLst>
                                        <p:tav tm="0">
                                          <p:val>
                                            <p:fltVal val="0"/>
                                          </p:val>
                                        </p:tav>
                                        <p:tav tm="100000">
                                          <p:val>
                                            <p:strVal val="#ppt_h"/>
                                          </p:val>
                                        </p:tav>
                                      </p:tavLst>
                                    </p:anim>
                                    <p:animEffect transition="in" filter="fade">
                                      <p:cBhvr>
                                        <p:cTn id="92" dur="500"/>
                                        <p:tgtEl>
                                          <p:spTgt spid="63"/>
                                        </p:tgtEl>
                                      </p:cBhvr>
                                    </p:animEffect>
                                  </p:childTnLst>
                                </p:cTn>
                              </p:par>
                            </p:childTnLst>
                          </p:cTn>
                        </p:par>
                        <p:par>
                          <p:cTn id="93" fill="hold">
                            <p:stCondLst>
                              <p:cond delay="1000"/>
                            </p:stCondLst>
                            <p:childTnLst>
                              <p:par>
                                <p:cTn id="94" presetID="53"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p:cTn id="96" dur="500" fill="hold"/>
                                        <p:tgtEl>
                                          <p:spTgt spid="59"/>
                                        </p:tgtEl>
                                        <p:attrNameLst>
                                          <p:attrName>ppt_w</p:attrName>
                                        </p:attrNameLst>
                                      </p:cBhvr>
                                      <p:tavLst>
                                        <p:tav tm="0">
                                          <p:val>
                                            <p:fltVal val="0"/>
                                          </p:val>
                                        </p:tav>
                                        <p:tav tm="100000">
                                          <p:val>
                                            <p:strVal val="#ppt_w"/>
                                          </p:val>
                                        </p:tav>
                                      </p:tavLst>
                                    </p:anim>
                                    <p:anim calcmode="lin" valueType="num">
                                      <p:cBhvr>
                                        <p:cTn id="97" dur="500" fill="hold"/>
                                        <p:tgtEl>
                                          <p:spTgt spid="59"/>
                                        </p:tgtEl>
                                        <p:attrNameLst>
                                          <p:attrName>ppt_h</p:attrName>
                                        </p:attrNameLst>
                                      </p:cBhvr>
                                      <p:tavLst>
                                        <p:tav tm="0">
                                          <p:val>
                                            <p:fltVal val="0"/>
                                          </p:val>
                                        </p:tav>
                                        <p:tav tm="100000">
                                          <p:val>
                                            <p:strVal val="#ppt_h"/>
                                          </p:val>
                                        </p:tav>
                                      </p:tavLst>
                                    </p:anim>
                                    <p:animEffect transition="in" filter="fade">
                                      <p:cBhvr>
                                        <p:cTn id="98" dur="500"/>
                                        <p:tgtEl>
                                          <p:spTgt spid="59"/>
                                        </p:tgtEl>
                                      </p:cBhvr>
                                    </p:animEffect>
                                  </p:childTnLst>
                                </p:cTn>
                              </p:par>
                              <p:par>
                                <p:cTn id="99" presetID="53" presetClass="entr" presetSubtype="0" fill="hold" grpId="0" nodeType="withEffect">
                                  <p:stCondLst>
                                    <p:cond delay="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500" fill="hold"/>
                                        <p:tgtEl>
                                          <p:spTgt spid="64"/>
                                        </p:tgtEl>
                                        <p:attrNameLst>
                                          <p:attrName>ppt_w</p:attrName>
                                        </p:attrNameLst>
                                      </p:cBhvr>
                                      <p:tavLst>
                                        <p:tav tm="0">
                                          <p:val>
                                            <p:fltVal val="0"/>
                                          </p:val>
                                        </p:tav>
                                        <p:tav tm="100000">
                                          <p:val>
                                            <p:strVal val="#ppt_w"/>
                                          </p:val>
                                        </p:tav>
                                      </p:tavLst>
                                    </p:anim>
                                    <p:anim calcmode="lin" valueType="num">
                                      <p:cBhvr>
                                        <p:cTn id="102" dur="500" fill="hold"/>
                                        <p:tgtEl>
                                          <p:spTgt spid="64"/>
                                        </p:tgtEl>
                                        <p:attrNameLst>
                                          <p:attrName>ppt_h</p:attrName>
                                        </p:attrNameLst>
                                      </p:cBhvr>
                                      <p:tavLst>
                                        <p:tav tm="0">
                                          <p:val>
                                            <p:fltVal val="0"/>
                                          </p:val>
                                        </p:tav>
                                        <p:tav tm="100000">
                                          <p:val>
                                            <p:strVal val="#ppt_h"/>
                                          </p:val>
                                        </p:tav>
                                      </p:tavLst>
                                    </p:anim>
                                    <p:animEffect transition="in" filter="fade">
                                      <p:cBhvr>
                                        <p:cTn id="103" dur="500"/>
                                        <p:tgtEl>
                                          <p:spTgt spid="64"/>
                                        </p:tgtEl>
                                      </p:cBhvr>
                                    </p:animEffect>
                                  </p:childTnLst>
                                </p:cTn>
                              </p:par>
                            </p:childTnLst>
                          </p:cTn>
                        </p:par>
                        <p:par>
                          <p:cTn id="104" fill="hold">
                            <p:stCondLst>
                              <p:cond delay="1500"/>
                            </p:stCondLst>
                            <p:childTnLst>
                              <p:par>
                                <p:cTn id="105" presetID="53" presetClass="entr" presetSubtype="0" fill="hold" grpId="0" nodeType="afterEffect">
                                  <p:stCondLst>
                                    <p:cond delay="0"/>
                                  </p:stCondLst>
                                  <p:childTnLst>
                                    <p:set>
                                      <p:cBhvr>
                                        <p:cTn id="106" dur="1" fill="hold">
                                          <p:stCondLst>
                                            <p:cond delay="0"/>
                                          </p:stCondLst>
                                        </p:cTn>
                                        <p:tgtEl>
                                          <p:spTgt spid="60"/>
                                        </p:tgtEl>
                                        <p:attrNameLst>
                                          <p:attrName>style.visibility</p:attrName>
                                        </p:attrNameLst>
                                      </p:cBhvr>
                                      <p:to>
                                        <p:strVal val="visible"/>
                                      </p:to>
                                    </p:set>
                                    <p:anim calcmode="lin" valueType="num">
                                      <p:cBhvr>
                                        <p:cTn id="107" dur="500" fill="hold"/>
                                        <p:tgtEl>
                                          <p:spTgt spid="60"/>
                                        </p:tgtEl>
                                        <p:attrNameLst>
                                          <p:attrName>ppt_w</p:attrName>
                                        </p:attrNameLst>
                                      </p:cBhvr>
                                      <p:tavLst>
                                        <p:tav tm="0">
                                          <p:val>
                                            <p:fltVal val="0"/>
                                          </p:val>
                                        </p:tav>
                                        <p:tav tm="100000">
                                          <p:val>
                                            <p:strVal val="#ppt_w"/>
                                          </p:val>
                                        </p:tav>
                                      </p:tavLst>
                                    </p:anim>
                                    <p:anim calcmode="lin" valueType="num">
                                      <p:cBhvr>
                                        <p:cTn id="108" dur="500" fill="hold"/>
                                        <p:tgtEl>
                                          <p:spTgt spid="60"/>
                                        </p:tgtEl>
                                        <p:attrNameLst>
                                          <p:attrName>ppt_h</p:attrName>
                                        </p:attrNameLst>
                                      </p:cBhvr>
                                      <p:tavLst>
                                        <p:tav tm="0">
                                          <p:val>
                                            <p:fltVal val="0"/>
                                          </p:val>
                                        </p:tav>
                                        <p:tav tm="100000">
                                          <p:val>
                                            <p:strVal val="#ppt_h"/>
                                          </p:val>
                                        </p:tav>
                                      </p:tavLst>
                                    </p:anim>
                                    <p:animEffect transition="in" filter="fade">
                                      <p:cBhvr>
                                        <p:cTn id="109" dur="500"/>
                                        <p:tgtEl>
                                          <p:spTgt spid="60"/>
                                        </p:tgtEl>
                                      </p:cBhvr>
                                    </p:animEffect>
                                  </p:childTnLst>
                                </p:cTn>
                              </p:par>
                              <p:par>
                                <p:cTn id="110" presetID="53" presetClass="entr" presetSubtype="0" fill="hold" grpId="0" nodeType="withEffect">
                                  <p:stCondLst>
                                    <p:cond delay="0"/>
                                  </p:stCondLst>
                                  <p:childTnLst>
                                    <p:set>
                                      <p:cBhvr>
                                        <p:cTn id="111" dur="1" fill="hold">
                                          <p:stCondLst>
                                            <p:cond delay="0"/>
                                          </p:stCondLst>
                                        </p:cTn>
                                        <p:tgtEl>
                                          <p:spTgt spid="65"/>
                                        </p:tgtEl>
                                        <p:attrNameLst>
                                          <p:attrName>style.visibility</p:attrName>
                                        </p:attrNameLst>
                                      </p:cBhvr>
                                      <p:to>
                                        <p:strVal val="visible"/>
                                      </p:to>
                                    </p:set>
                                    <p:anim calcmode="lin" valueType="num">
                                      <p:cBhvr>
                                        <p:cTn id="112" dur="500" fill="hold"/>
                                        <p:tgtEl>
                                          <p:spTgt spid="65"/>
                                        </p:tgtEl>
                                        <p:attrNameLst>
                                          <p:attrName>ppt_w</p:attrName>
                                        </p:attrNameLst>
                                      </p:cBhvr>
                                      <p:tavLst>
                                        <p:tav tm="0">
                                          <p:val>
                                            <p:fltVal val="0"/>
                                          </p:val>
                                        </p:tav>
                                        <p:tav tm="100000">
                                          <p:val>
                                            <p:strVal val="#ppt_w"/>
                                          </p:val>
                                        </p:tav>
                                      </p:tavLst>
                                    </p:anim>
                                    <p:anim calcmode="lin" valueType="num">
                                      <p:cBhvr>
                                        <p:cTn id="113" dur="500" fill="hold"/>
                                        <p:tgtEl>
                                          <p:spTgt spid="65"/>
                                        </p:tgtEl>
                                        <p:attrNameLst>
                                          <p:attrName>ppt_h</p:attrName>
                                        </p:attrNameLst>
                                      </p:cBhvr>
                                      <p:tavLst>
                                        <p:tav tm="0">
                                          <p:val>
                                            <p:fltVal val="0"/>
                                          </p:val>
                                        </p:tav>
                                        <p:tav tm="100000">
                                          <p:val>
                                            <p:strVal val="#ppt_h"/>
                                          </p:val>
                                        </p:tav>
                                      </p:tavLst>
                                    </p:anim>
                                    <p:animEffect transition="in" filter="fade">
                                      <p:cBhvr>
                                        <p:cTn id="114" dur="500"/>
                                        <p:tgtEl>
                                          <p:spTgt spid="65"/>
                                        </p:tgtEl>
                                      </p:cBhvr>
                                    </p:animEffect>
                                  </p:childTnLst>
                                </p:cTn>
                              </p:par>
                            </p:childTnLst>
                          </p:cTn>
                        </p:par>
                        <p:par>
                          <p:cTn id="115" fill="hold">
                            <p:stCondLst>
                              <p:cond delay="2000"/>
                            </p:stCondLst>
                            <p:childTnLst>
                              <p:par>
                                <p:cTn id="116" presetID="53" presetClass="entr" presetSubtype="0" fill="hold" grpId="0" nodeType="afterEffect">
                                  <p:stCondLst>
                                    <p:cond delay="0"/>
                                  </p:stCondLst>
                                  <p:childTnLst>
                                    <p:set>
                                      <p:cBhvr>
                                        <p:cTn id="117" dur="1" fill="hold">
                                          <p:stCondLst>
                                            <p:cond delay="0"/>
                                          </p:stCondLst>
                                        </p:cTn>
                                        <p:tgtEl>
                                          <p:spTgt spid="61"/>
                                        </p:tgtEl>
                                        <p:attrNameLst>
                                          <p:attrName>style.visibility</p:attrName>
                                        </p:attrNameLst>
                                      </p:cBhvr>
                                      <p:to>
                                        <p:strVal val="visible"/>
                                      </p:to>
                                    </p:set>
                                    <p:anim calcmode="lin" valueType="num">
                                      <p:cBhvr>
                                        <p:cTn id="118" dur="500" fill="hold"/>
                                        <p:tgtEl>
                                          <p:spTgt spid="61"/>
                                        </p:tgtEl>
                                        <p:attrNameLst>
                                          <p:attrName>ppt_w</p:attrName>
                                        </p:attrNameLst>
                                      </p:cBhvr>
                                      <p:tavLst>
                                        <p:tav tm="0">
                                          <p:val>
                                            <p:fltVal val="0"/>
                                          </p:val>
                                        </p:tav>
                                        <p:tav tm="100000">
                                          <p:val>
                                            <p:strVal val="#ppt_w"/>
                                          </p:val>
                                        </p:tav>
                                      </p:tavLst>
                                    </p:anim>
                                    <p:anim calcmode="lin" valueType="num">
                                      <p:cBhvr>
                                        <p:cTn id="119" dur="500" fill="hold"/>
                                        <p:tgtEl>
                                          <p:spTgt spid="61"/>
                                        </p:tgtEl>
                                        <p:attrNameLst>
                                          <p:attrName>ppt_h</p:attrName>
                                        </p:attrNameLst>
                                      </p:cBhvr>
                                      <p:tavLst>
                                        <p:tav tm="0">
                                          <p:val>
                                            <p:fltVal val="0"/>
                                          </p:val>
                                        </p:tav>
                                        <p:tav tm="100000">
                                          <p:val>
                                            <p:strVal val="#ppt_h"/>
                                          </p:val>
                                        </p:tav>
                                      </p:tavLst>
                                    </p:anim>
                                    <p:animEffect transition="in" filter="fade">
                                      <p:cBhvr>
                                        <p:cTn id="120" dur="500"/>
                                        <p:tgtEl>
                                          <p:spTgt spid="61"/>
                                        </p:tgtEl>
                                      </p:cBhvr>
                                    </p:animEffect>
                                  </p:childTnLst>
                                </p:cTn>
                              </p:par>
                              <p:par>
                                <p:cTn id="121" presetID="53" presetClass="entr" presetSubtype="0" fill="hold" grpId="0" nodeType="with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500" fill="hold"/>
                                        <p:tgtEl>
                                          <p:spTgt spid="66"/>
                                        </p:tgtEl>
                                        <p:attrNameLst>
                                          <p:attrName>ppt_w</p:attrName>
                                        </p:attrNameLst>
                                      </p:cBhvr>
                                      <p:tavLst>
                                        <p:tav tm="0">
                                          <p:val>
                                            <p:fltVal val="0"/>
                                          </p:val>
                                        </p:tav>
                                        <p:tav tm="100000">
                                          <p:val>
                                            <p:strVal val="#ppt_w"/>
                                          </p:val>
                                        </p:tav>
                                      </p:tavLst>
                                    </p:anim>
                                    <p:anim calcmode="lin" valueType="num">
                                      <p:cBhvr>
                                        <p:cTn id="124" dur="500" fill="hold"/>
                                        <p:tgtEl>
                                          <p:spTgt spid="66"/>
                                        </p:tgtEl>
                                        <p:attrNameLst>
                                          <p:attrName>ppt_h</p:attrName>
                                        </p:attrNameLst>
                                      </p:cBhvr>
                                      <p:tavLst>
                                        <p:tav tm="0">
                                          <p:val>
                                            <p:fltVal val="0"/>
                                          </p:val>
                                        </p:tav>
                                        <p:tav tm="100000">
                                          <p:val>
                                            <p:strVal val="#ppt_h"/>
                                          </p:val>
                                        </p:tav>
                                      </p:tavLst>
                                    </p:anim>
                                    <p:animEffect transition="in" filter="fade">
                                      <p:cBhvr>
                                        <p:cTn id="125" dur="500"/>
                                        <p:tgtEl>
                                          <p:spTgt spid="66"/>
                                        </p:tgtEl>
                                      </p:cBhvr>
                                    </p:animEffect>
                                  </p:childTnLst>
                                </p:cTn>
                              </p:par>
                            </p:childTnLst>
                          </p:cTn>
                        </p:par>
                      </p:childTnLst>
                    </p:cTn>
                  </p:par>
                  <p:par>
                    <p:cTn id="126" fill="hold">
                      <p:stCondLst>
                        <p:cond delay="indefinite"/>
                      </p:stCondLst>
                      <p:childTnLst>
                        <p:par>
                          <p:cTn id="127" fill="hold">
                            <p:stCondLst>
                              <p:cond delay="0"/>
                            </p:stCondLst>
                            <p:childTnLst>
                              <p:par>
                                <p:cTn id="128" presetID="53" presetClass="entr" presetSubtype="0" fill="hold" grpId="0" nodeType="clickEffect">
                                  <p:stCondLst>
                                    <p:cond delay="0"/>
                                  </p:stCondLst>
                                  <p:childTnLst>
                                    <p:set>
                                      <p:cBhvr>
                                        <p:cTn id="129" dur="1" fill="hold">
                                          <p:stCondLst>
                                            <p:cond delay="0"/>
                                          </p:stCondLst>
                                        </p:cTn>
                                        <p:tgtEl>
                                          <p:spTgt spid="67"/>
                                        </p:tgtEl>
                                        <p:attrNameLst>
                                          <p:attrName>style.visibility</p:attrName>
                                        </p:attrNameLst>
                                      </p:cBhvr>
                                      <p:to>
                                        <p:strVal val="visible"/>
                                      </p:to>
                                    </p:set>
                                    <p:anim calcmode="lin" valueType="num">
                                      <p:cBhvr>
                                        <p:cTn id="130" dur="500" fill="hold"/>
                                        <p:tgtEl>
                                          <p:spTgt spid="67"/>
                                        </p:tgtEl>
                                        <p:attrNameLst>
                                          <p:attrName>ppt_w</p:attrName>
                                        </p:attrNameLst>
                                      </p:cBhvr>
                                      <p:tavLst>
                                        <p:tav tm="0">
                                          <p:val>
                                            <p:fltVal val="0"/>
                                          </p:val>
                                        </p:tav>
                                        <p:tav tm="100000">
                                          <p:val>
                                            <p:strVal val="#ppt_w"/>
                                          </p:val>
                                        </p:tav>
                                      </p:tavLst>
                                    </p:anim>
                                    <p:anim calcmode="lin" valueType="num">
                                      <p:cBhvr>
                                        <p:cTn id="131" dur="500" fill="hold"/>
                                        <p:tgtEl>
                                          <p:spTgt spid="67"/>
                                        </p:tgtEl>
                                        <p:attrNameLst>
                                          <p:attrName>ppt_h</p:attrName>
                                        </p:attrNameLst>
                                      </p:cBhvr>
                                      <p:tavLst>
                                        <p:tav tm="0">
                                          <p:val>
                                            <p:fltVal val="0"/>
                                          </p:val>
                                        </p:tav>
                                        <p:tav tm="100000">
                                          <p:val>
                                            <p:strVal val="#ppt_h"/>
                                          </p:val>
                                        </p:tav>
                                      </p:tavLst>
                                    </p:anim>
                                    <p:animEffect transition="in" filter="fade">
                                      <p:cBhvr>
                                        <p:cTn id="132" dur="500"/>
                                        <p:tgtEl>
                                          <p:spTgt spid="67"/>
                                        </p:tgtEl>
                                      </p:cBhvr>
                                    </p:animEffect>
                                  </p:childTnLst>
                                </p:cTn>
                              </p:par>
                              <p:par>
                                <p:cTn id="133" presetID="53" presetClass="entr" presetSubtype="0" fill="hold" grpId="0" nodeType="withEffect">
                                  <p:stCondLst>
                                    <p:cond delay="0"/>
                                  </p:stCondLst>
                                  <p:childTnLst>
                                    <p:set>
                                      <p:cBhvr>
                                        <p:cTn id="134" dur="1" fill="hold">
                                          <p:stCondLst>
                                            <p:cond delay="0"/>
                                          </p:stCondLst>
                                        </p:cTn>
                                        <p:tgtEl>
                                          <p:spTgt spid="69"/>
                                        </p:tgtEl>
                                        <p:attrNameLst>
                                          <p:attrName>style.visibility</p:attrName>
                                        </p:attrNameLst>
                                      </p:cBhvr>
                                      <p:to>
                                        <p:strVal val="visible"/>
                                      </p:to>
                                    </p:set>
                                    <p:anim calcmode="lin" valueType="num">
                                      <p:cBhvr>
                                        <p:cTn id="135" dur="500" fill="hold"/>
                                        <p:tgtEl>
                                          <p:spTgt spid="69"/>
                                        </p:tgtEl>
                                        <p:attrNameLst>
                                          <p:attrName>ppt_w</p:attrName>
                                        </p:attrNameLst>
                                      </p:cBhvr>
                                      <p:tavLst>
                                        <p:tav tm="0">
                                          <p:val>
                                            <p:fltVal val="0"/>
                                          </p:val>
                                        </p:tav>
                                        <p:tav tm="100000">
                                          <p:val>
                                            <p:strVal val="#ppt_w"/>
                                          </p:val>
                                        </p:tav>
                                      </p:tavLst>
                                    </p:anim>
                                    <p:anim calcmode="lin" valueType="num">
                                      <p:cBhvr>
                                        <p:cTn id="136" dur="500" fill="hold"/>
                                        <p:tgtEl>
                                          <p:spTgt spid="69"/>
                                        </p:tgtEl>
                                        <p:attrNameLst>
                                          <p:attrName>ppt_h</p:attrName>
                                        </p:attrNameLst>
                                      </p:cBhvr>
                                      <p:tavLst>
                                        <p:tav tm="0">
                                          <p:val>
                                            <p:fltVal val="0"/>
                                          </p:val>
                                        </p:tav>
                                        <p:tav tm="100000">
                                          <p:val>
                                            <p:strVal val="#ppt_h"/>
                                          </p:val>
                                        </p:tav>
                                      </p:tavLst>
                                    </p:anim>
                                    <p:animEffect transition="in" filter="fade">
                                      <p:cBhvr>
                                        <p:cTn id="137" dur="500"/>
                                        <p:tgtEl>
                                          <p:spTgt spid="69"/>
                                        </p:tgtEl>
                                      </p:cBhvr>
                                    </p:animEffect>
                                  </p:childTnLst>
                                </p:cTn>
                              </p:par>
                            </p:childTnLst>
                          </p:cTn>
                        </p:par>
                        <p:par>
                          <p:cTn id="138" fill="hold">
                            <p:stCondLst>
                              <p:cond delay="500"/>
                            </p:stCondLst>
                            <p:childTnLst>
                              <p:par>
                                <p:cTn id="139" presetID="53" presetClass="entr" presetSubtype="0" fill="hold" grpId="0" nodeType="afterEffect">
                                  <p:stCondLst>
                                    <p:cond delay="0"/>
                                  </p:stCondLst>
                                  <p:childTnLst>
                                    <p:set>
                                      <p:cBhvr>
                                        <p:cTn id="140" dur="1" fill="hold">
                                          <p:stCondLst>
                                            <p:cond delay="0"/>
                                          </p:stCondLst>
                                        </p:cTn>
                                        <p:tgtEl>
                                          <p:spTgt spid="68"/>
                                        </p:tgtEl>
                                        <p:attrNameLst>
                                          <p:attrName>style.visibility</p:attrName>
                                        </p:attrNameLst>
                                      </p:cBhvr>
                                      <p:to>
                                        <p:strVal val="visible"/>
                                      </p:to>
                                    </p:set>
                                    <p:anim calcmode="lin" valueType="num">
                                      <p:cBhvr>
                                        <p:cTn id="141" dur="500" fill="hold"/>
                                        <p:tgtEl>
                                          <p:spTgt spid="68"/>
                                        </p:tgtEl>
                                        <p:attrNameLst>
                                          <p:attrName>ppt_w</p:attrName>
                                        </p:attrNameLst>
                                      </p:cBhvr>
                                      <p:tavLst>
                                        <p:tav tm="0">
                                          <p:val>
                                            <p:fltVal val="0"/>
                                          </p:val>
                                        </p:tav>
                                        <p:tav tm="100000">
                                          <p:val>
                                            <p:strVal val="#ppt_w"/>
                                          </p:val>
                                        </p:tav>
                                      </p:tavLst>
                                    </p:anim>
                                    <p:anim calcmode="lin" valueType="num">
                                      <p:cBhvr>
                                        <p:cTn id="142" dur="500" fill="hold"/>
                                        <p:tgtEl>
                                          <p:spTgt spid="68"/>
                                        </p:tgtEl>
                                        <p:attrNameLst>
                                          <p:attrName>ppt_h</p:attrName>
                                        </p:attrNameLst>
                                      </p:cBhvr>
                                      <p:tavLst>
                                        <p:tav tm="0">
                                          <p:val>
                                            <p:fltVal val="0"/>
                                          </p:val>
                                        </p:tav>
                                        <p:tav tm="100000">
                                          <p:val>
                                            <p:strVal val="#ppt_h"/>
                                          </p:val>
                                        </p:tav>
                                      </p:tavLst>
                                    </p:anim>
                                    <p:animEffect transition="in" filter="fade">
                                      <p:cBhvr>
                                        <p:cTn id="143" dur="500"/>
                                        <p:tgtEl>
                                          <p:spTgt spid="68"/>
                                        </p:tgtEl>
                                      </p:cBhvr>
                                    </p:animEffect>
                                  </p:childTnLst>
                                </p:cTn>
                              </p:par>
                              <p:par>
                                <p:cTn id="144" presetID="53" presetClass="entr" presetSubtype="0" fill="hold" grpId="0" nodeType="withEffect">
                                  <p:stCondLst>
                                    <p:cond delay="0"/>
                                  </p:stCondLst>
                                  <p:childTnLst>
                                    <p:set>
                                      <p:cBhvr>
                                        <p:cTn id="145" dur="1" fill="hold">
                                          <p:stCondLst>
                                            <p:cond delay="0"/>
                                          </p:stCondLst>
                                        </p:cTn>
                                        <p:tgtEl>
                                          <p:spTgt spid="70"/>
                                        </p:tgtEl>
                                        <p:attrNameLst>
                                          <p:attrName>style.visibility</p:attrName>
                                        </p:attrNameLst>
                                      </p:cBhvr>
                                      <p:to>
                                        <p:strVal val="visible"/>
                                      </p:to>
                                    </p:set>
                                    <p:anim calcmode="lin" valueType="num">
                                      <p:cBhvr>
                                        <p:cTn id="146" dur="500" fill="hold"/>
                                        <p:tgtEl>
                                          <p:spTgt spid="70"/>
                                        </p:tgtEl>
                                        <p:attrNameLst>
                                          <p:attrName>ppt_w</p:attrName>
                                        </p:attrNameLst>
                                      </p:cBhvr>
                                      <p:tavLst>
                                        <p:tav tm="0">
                                          <p:val>
                                            <p:fltVal val="0"/>
                                          </p:val>
                                        </p:tav>
                                        <p:tav tm="100000">
                                          <p:val>
                                            <p:strVal val="#ppt_w"/>
                                          </p:val>
                                        </p:tav>
                                      </p:tavLst>
                                    </p:anim>
                                    <p:anim calcmode="lin" valueType="num">
                                      <p:cBhvr>
                                        <p:cTn id="147" dur="500" fill="hold"/>
                                        <p:tgtEl>
                                          <p:spTgt spid="70"/>
                                        </p:tgtEl>
                                        <p:attrNameLst>
                                          <p:attrName>ppt_h</p:attrName>
                                        </p:attrNameLst>
                                      </p:cBhvr>
                                      <p:tavLst>
                                        <p:tav tm="0">
                                          <p:val>
                                            <p:fltVal val="0"/>
                                          </p:val>
                                        </p:tav>
                                        <p:tav tm="100000">
                                          <p:val>
                                            <p:strVal val="#ppt_h"/>
                                          </p:val>
                                        </p:tav>
                                      </p:tavLst>
                                    </p:anim>
                                    <p:animEffect transition="in" filter="fade">
                                      <p:cBhvr>
                                        <p:cTn id="148"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p:bldP spid="57" grpId="0" animBg="1"/>
      <p:bldP spid="58" grpId="0" animBg="1"/>
      <p:bldP spid="59" grpId="0" animBg="1"/>
      <p:bldP spid="60" grpId="0" animBg="1"/>
      <p:bldP spid="61" grpId="0" animBg="1"/>
      <p:bldP spid="62" grpId="0"/>
      <p:bldP spid="63" grpId="0"/>
      <p:bldP spid="64" grpId="0"/>
      <p:bldP spid="65" grpId="0"/>
      <p:bldP spid="66" grpId="0"/>
      <p:bldP spid="67" grpId="0" animBg="1"/>
      <p:bldP spid="68" grpId="0" animBg="1"/>
      <p:bldP spid="69" grpId="0"/>
      <p:bldP spid="7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ED661-5CA4-DF22-FABA-C8511872323F}"/>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465DF7E5-6C00-2B7E-E3CB-91E690340DF8}"/>
              </a:ext>
            </a:extLst>
          </p:cNvPr>
          <p:cNvSpPr txBox="1"/>
          <p:nvPr/>
        </p:nvSpPr>
        <p:spPr>
          <a:xfrm>
            <a:off x="3590538" y="2764191"/>
            <a:ext cx="8244114" cy="920252"/>
          </a:xfrm>
          <a:prstGeom prst="rect">
            <a:avLst/>
          </a:prstGeom>
          <a:noFill/>
        </p:spPr>
        <p:txBody>
          <a:bodyPr wrap="square" rtlCol="0">
            <a:spAutoFit/>
          </a:bodyPr>
          <a:lstStyle/>
          <a:p>
            <a:pPr algn="just">
              <a:lnSpc>
                <a:spcPct val="150000"/>
              </a:lnSpc>
            </a:pPr>
            <a:r>
              <a:rPr lang="fr-FR" sz="4000" b="1" dirty="0">
                <a:solidFill>
                  <a:srgbClr val="FFC000"/>
                </a:solidFill>
                <a:latin typeface="Calibri Light" panose="020F0302020204030204" pitchFamily="34" charset="0"/>
                <a:cs typeface="Calibri Light" panose="020F0302020204030204" pitchFamily="34" charset="0"/>
              </a:rPr>
              <a:t>Exécuter un Sprint</a:t>
            </a:r>
          </a:p>
        </p:txBody>
      </p:sp>
      <p:sp>
        <p:nvSpPr>
          <p:cNvPr id="4" name="ZoneTexte 3">
            <a:extLst>
              <a:ext uri="{FF2B5EF4-FFF2-40B4-BE49-F238E27FC236}">
                <a16:creationId xmlns:a16="http://schemas.microsoft.com/office/drawing/2014/main" id="{2C4414E1-410D-3BFE-FA57-84DA0D379B3D}"/>
              </a:ext>
            </a:extLst>
          </p:cNvPr>
          <p:cNvSpPr txBox="1"/>
          <p:nvPr/>
        </p:nvSpPr>
        <p:spPr>
          <a:xfrm>
            <a:off x="1462315" y="1814285"/>
            <a:ext cx="526142" cy="769441"/>
          </a:xfrm>
          <a:prstGeom prst="rect">
            <a:avLst/>
          </a:prstGeom>
          <a:noFill/>
        </p:spPr>
        <p:txBody>
          <a:bodyPr wrap="square" rtlCol="0">
            <a:spAutoFit/>
          </a:bodyPr>
          <a:lstStyle/>
          <a:p>
            <a:r>
              <a:rPr lang="fr-FR" sz="4400" b="1" dirty="0">
                <a:solidFill>
                  <a:schemeClr val="bg1"/>
                </a:solidFill>
                <a:latin typeface="Calibri" panose="020F0502020204030204" pitchFamily="34" charset="0"/>
                <a:ea typeface="Calibri" panose="020F0502020204030204" pitchFamily="34" charset="0"/>
                <a:cs typeface="Calibri" panose="020F0502020204030204" pitchFamily="34" charset="0"/>
              </a:rPr>
              <a:t>5</a:t>
            </a:r>
          </a:p>
        </p:txBody>
      </p:sp>
      <p:pic>
        <p:nvPicPr>
          <p:cNvPr id="3" name="Image 2">
            <a:extLst>
              <a:ext uri="{FF2B5EF4-FFF2-40B4-BE49-F238E27FC236}">
                <a16:creationId xmlns:a16="http://schemas.microsoft.com/office/drawing/2014/main" id="{A5CCE5B0-83FB-AFAE-EA26-80C254228F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812" y="2583127"/>
            <a:ext cx="1691148" cy="1691148"/>
          </a:xfrm>
          <a:prstGeom prst="rect">
            <a:avLst/>
          </a:prstGeom>
        </p:spPr>
      </p:pic>
    </p:spTree>
    <p:extLst>
      <p:ext uri="{BB962C8B-B14F-4D97-AF65-F5344CB8AC3E}">
        <p14:creationId xmlns:p14="http://schemas.microsoft.com/office/powerpoint/2010/main" val="3365102503"/>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945F8-C5A1-600A-B034-D71A4F451E5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42AE883-054F-9DFE-BC45-FADDC593661C}"/>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numéro de diapositive 9">
            <a:extLst>
              <a:ext uri="{FF2B5EF4-FFF2-40B4-BE49-F238E27FC236}">
                <a16:creationId xmlns:a16="http://schemas.microsoft.com/office/drawing/2014/main" id="{F7A3620C-C63F-7464-E745-18C245111156}"/>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46</a:t>
            </a:fld>
            <a:endParaRPr lang="fr-FR" dirty="0"/>
          </a:p>
        </p:txBody>
      </p:sp>
      <p:sp>
        <p:nvSpPr>
          <p:cNvPr id="11" name="ZoneTexte 10">
            <a:extLst>
              <a:ext uri="{FF2B5EF4-FFF2-40B4-BE49-F238E27FC236}">
                <a16:creationId xmlns:a16="http://schemas.microsoft.com/office/drawing/2014/main" id="{DFA5F534-1B7F-BD5B-B890-C059343DF9B2}"/>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5 - Exécuter un Sprint</a:t>
            </a:r>
          </a:p>
        </p:txBody>
      </p:sp>
      <p:sp>
        <p:nvSpPr>
          <p:cNvPr id="14" name="Rounded Rectangle 4">
            <a:extLst>
              <a:ext uri="{FF2B5EF4-FFF2-40B4-BE49-F238E27FC236}">
                <a16:creationId xmlns:a16="http://schemas.microsoft.com/office/drawing/2014/main" id="{34E111ED-A8C9-5D73-41D7-A789B1B3A79C}"/>
              </a:ext>
            </a:extLst>
          </p:cNvPr>
          <p:cNvSpPr/>
          <p:nvPr/>
        </p:nvSpPr>
        <p:spPr>
          <a:xfrm>
            <a:off x="2936261" y="818229"/>
            <a:ext cx="2247900" cy="1031875"/>
          </a:xfrm>
          <a:prstGeom prst="rect">
            <a:avLst/>
          </a:prstGeom>
        </p:spPr>
        <p:style>
          <a:lnRef idx="0">
            <a:scrgbClr r="0" g="0" b="0"/>
          </a:lnRef>
          <a:fillRef idx="0">
            <a:scrgbClr r="0" g="0" b="0"/>
          </a:fillRef>
          <a:effectRef idx="0">
            <a:scrgbClr r="0" g="0" b="0"/>
          </a:effectRef>
          <a:fontRef idx="minor">
            <a:schemeClr val="lt1"/>
          </a:fontRef>
        </p:style>
        <p:txBody>
          <a:bodyPr lIns="102870" tIns="102870" rIns="102870" bIns="102870" spcCol="1270" anchor="ctr"/>
          <a:lstStyle/>
          <a:p>
            <a:pPr algn="ctr" defTabSz="1200150">
              <a:lnSpc>
                <a:spcPct val="90000"/>
              </a:lnSpc>
              <a:spcAft>
                <a:spcPct val="35000"/>
              </a:spcAft>
              <a:defRPr/>
            </a:pPr>
            <a:endParaRPr lang="en-US" sz="2700" u="none" dirty="0"/>
          </a:p>
        </p:txBody>
      </p:sp>
      <p:sp>
        <p:nvSpPr>
          <p:cNvPr id="15" name="Rounded Rectangle 10">
            <a:extLst>
              <a:ext uri="{FF2B5EF4-FFF2-40B4-BE49-F238E27FC236}">
                <a16:creationId xmlns:a16="http://schemas.microsoft.com/office/drawing/2014/main" id="{3D12216C-3757-F375-DE12-F949559C347C}"/>
              </a:ext>
            </a:extLst>
          </p:cNvPr>
          <p:cNvSpPr/>
          <p:nvPr/>
        </p:nvSpPr>
        <p:spPr>
          <a:xfrm>
            <a:off x="8438536" y="5152104"/>
            <a:ext cx="2362200" cy="1143000"/>
          </a:xfrm>
          <a:prstGeom prst="roundRect">
            <a:avLst/>
          </a:prstGeom>
          <a:solidFill>
            <a:schemeClr val="accent3"/>
          </a:solidFill>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u="none" dirty="0"/>
              <a:t>Product Increment</a:t>
            </a:r>
          </a:p>
        </p:txBody>
      </p:sp>
      <p:sp>
        <p:nvSpPr>
          <p:cNvPr id="16" name="Bent Arrow 14">
            <a:extLst>
              <a:ext uri="{FF2B5EF4-FFF2-40B4-BE49-F238E27FC236}">
                <a16:creationId xmlns:a16="http://schemas.microsoft.com/office/drawing/2014/main" id="{6E7D383F-0959-EE83-5073-2C1DDFE98746}"/>
              </a:ext>
            </a:extLst>
          </p:cNvPr>
          <p:cNvSpPr/>
          <p:nvPr/>
        </p:nvSpPr>
        <p:spPr bwMode="auto">
          <a:xfrm rot="10800000" flipH="1">
            <a:off x="6533536" y="5304504"/>
            <a:ext cx="1905000" cy="685800"/>
          </a:xfrm>
          <a:prstGeom prst="bentArrow">
            <a:avLst>
              <a:gd name="adj1" fmla="val 25000"/>
              <a:gd name="adj2" fmla="val 25000"/>
              <a:gd name="adj3" fmla="val 25000"/>
              <a:gd name="adj4" fmla="val 40798"/>
            </a:avLst>
          </a:prstGeom>
          <a:solidFill>
            <a:schemeClr val="tx2">
              <a:lumMod val="85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defRPr/>
            </a:pPr>
            <a:endParaRPr lang="en-US">
              <a:solidFill>
                <a:schemeClr val="tx1"/>
              </a:solidFill>
              <a:latin typeface="Times New Roman" charset="0"/>
            </a:endParaRPr>
          </a:p>
        </p:txBody>
      </p:sp>
      <p:graphicFrame>
        <p:nvGraphicFramePr>
          <p:cNvPr id="17" name="Diagram 11">
            <a:extLst>
              <a:ext uri="{FF2B5EF4-FFF2-40B4-BE49-F238E27FC236}">
                <a16:creationId xmlns:a16="http://schemas.microsoft.com/office/drawing/2014/main" id="{6468287D-245E-4292-4014-55084CAA1D18}"/>
              </a:ext>
            </a:extLst>
          </p:cNvPr>
          <p:cNvGraphicFramePr/>
          <p:nvPr>
            <p:extLst>
              <p:ext uri="{D42A27DB-BD31-4B8C-83A1-F6EECF244321}">
                <p14:modId xmlns:p14="http://schemas.microsoft.com/office/powerpoint/2010/main" val="3227673569"/>
              </p:ext>
            </p:extLst>
          </p:nvPr>
        </p:nvGraphicFramePr>
        <p:xfrm>
          <a:off x="3637936" y="1584415"/>
          <a:ext cx="5766135" cy="3720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Bent Arrow 8">
            <a:extLst>
              <a:ext uri="{FF2B5EF4-FFF2-40B4-BE49-F238E27FC236}">
                <a16:creationId xmlns:a16="http://schemas.microsoft.com/office/drawing/2014/main" id="{87FC4C31-1001-5DE2-34D8-E55C3643DC41}"/>
              </a:ext>
            </a:extLst>
          </p:cNvPr>
          <p:cNvSpPr/>
          <p:nvPr/>
        </p:nvSpPr>
        <p:spPr bwMode="auto">
          <a:xfrm rot="5400000">
            <a:off x="5352436" y="313404"/>
            <a:ext cx="838200" cy="1828800"/>
          </a:xfrm>
          <a:prstGeom prst="bentArrow">
            <a:avLst>
              <a:gd name="adj1" fmla="val 25000"/>
              <a:gd name="adj2" fmla="val 25000"/>
              <a:gd name="adj3" fmla="val 25000"/>
              <a:gd name="adj4" fmla="val 40798"/>
            </a:avLst>
          </a:prstGeom>
          <a:solidFill>
            <a:schemeClr val="tx2">
              <a:lumMod val="85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defRPr/>
            </a:pPr>
            <a:endParaRPr lang="en-US">
              <a:solidFill>
                <a:schemeClr val="tx1"/>
              </a:solidFill>
              <a:latin typeface="Times New Roman" charset="0"/>
            </a:endParaRPr>
          </a:p>
        </p:txBody>
      </p:sp>
      <p:grpSp>
        <p:nvGrpSpPr>
          <p:cNvPr id="19" name="Group 2">
            <a:extLst>
              <a:ext uri="{FF2B5EF4-FFF2-40B4-BE49-F238E27FC236}">
                <a16:creationId xmlns:a16="http://schemas.microsoft.com/office/drawing/2014/main" id="{6382BE4E-9104-1467-E71D-A499916CF46B}"/>
              </a:ext>
            </a:extLst>
          </p:cNvPr>
          <p:cNvGrpSpPr>
            <a:grpSpLocks/>
          </p:cNvGrpSpPr>
          <p:nvPr/>
        </p:nvGrpSpPr>
        <p:grpSpPr bwMode="auto">
          <a:xfrm>
            <a:off x="2571136" y="351504"/>
            <a:ext cx="2362200" cy="1143000"/>
            <a:chOff x="1799332" y="1062"/>
            <a:chExt cx="2497335" cy="1248667"/>
          </a:xfrm>
          <a:solidFill>
            <a:schemeClr val="accent3"/>
          </a:solidFill>
        </p:grpSpPr>
        <p:sp>
          <p:nvSpPr>
            <p:cNvPr id="20" name="Rounded Rectangle 3">
              <a:extLst>
                <a:ext uri="{FF2B5EF4-FFF2-40B4-BE49-F238E27FC236}">
                  <a16:creationId xmlns:a16="http://schemas.microsoft.com/office/drawing/2014/main" id="{683DEE09-1112-EC26-6C85-682603E5D867}"/>
                </a:ext>
              </a:extLst>
            </p:cNvPr>
            <p:cNvSpPr/>
            <p:nvPr/>
          </p:nvSpPr>
          <p:spPr>
            <a:xfrm>
              <a:off x="1799332" y="1062"/>
              <a:ext cx="2497335" cy="1248667"/>
            </a:xfrm>
            <a:prstGeom prst="roundRect">
              <a:avLst/>
            </a:prstGeom>
            <a:grpFill/>
          </p:spPr>
          <p:style>
            <a:lnRef idx="0">
              <a:schemeClr val="accent6"/>
            </a:lnRef>
            <a:fillRef idx="3">
              <a:schemeClr val="accent6"/>
            </a:fillRef>
            <a:effectRef idx="3">
              <a:schemeClr val="accent6"/>
            </a:effectRef>
            <a:fontRef idx="minor">
              <a:schemeClr val="lt1"/>
            </a:fontRef>
          </p:style>
        </p:sp>
        <p:sp>
          <p:nvSpPr>
            <p:cNvPr id="21" name="Rounded Rectangle 4">
              <a:extLst>
                <a:ext uri="{FF2B5EF4-FFF2-40B4-BE49-F238E27FC236}">
                  <a16:creationId xmlns:a16="http://schemas.microsoft.com/office/drawing/2014/main" id="{F8C9228A-DED7-E960-6364-07EB9DB57B51}"/>
                </a:ext>
              </a:extLst>
            </p:cNvPr>
            <p:cNvSpPr/>
            <p:nvPr/>
          </p:nvSpPr>
          <p:spPr>
            <a:xfrm>
              <a:off x="1859751" y="61762"/>
              <a:ext cx="2376496" cy="1127269"/>
            </a:xfrm>
            <a:prstGeom prst="rect">
              <a:avLst/>
            </a:prstGeom>
            <a:grpFill/>
          </p:spPr>
          <p:style>
            <a:lnRef idx="0">
              <a:scrgbClr r="0" g="0" b="0"/>
            </a:lnRef>
            <a:fillRef idx="0">
              <a:scrgbClr r="0" g="0" b="0"/>
            </a:fillRef>
            <a:effectRef idx="0">
              <a:scrgbClr r="0" g="0" b="0"/>
            </a:effectRef>
            <a:fontRef idx="minor">
              <a:schemeClr val="lt1"/>
            </a:fontRef>
          </p:style>
          <p:txBody>
            <a:bodyPr lIns="102870" tIns="102870" rIns="102870" bIns="102870" spcCol="1270" anchor="ctr"/>
            <a:lstStyle/>
            <a:p>
              <a:pPr algn="ctr" defTabSz="1200150">
                <a:lnSpc>
                  <a:spcPct val="90000"/>
                </a:lnSpc>
                <a:spcAft>
                  <a:spcPct val="35000"/>
                </a:spcAft>
                <a:defRPr/>
              </a:pPr>
              <a:r>
                <a:rPr lang="en-US" sz="2700" u="none" dirty="0"/>
                <a:t>Project</a:t>
              </a:r>
            </a:p>
            <a:p>
              <a:pPr algn="ctr" defTabSz="1200150">
                <a:lnSpc>
                  <a:spcPct val="90000"/>
                </a:lnSpc>
                <a:spcAft>
                  <a:spcPct val="35000"/>
                </a:spcAft>
                <a:defRPr/>
              </a:pPr>
              <a:r>
                <a:rPr lang="en-US" sz="2700" u="none" dirty="0"/>
                <a:t>Initiation</a:t>
              </a:r>
            </a:p>
          </p:txBody>
        </p:sp>
      </p:grpSp>
    </p:spTree>
    <p:extLst>
      <p:ext uri="{BB962C8B-B14F-4D97-AF65-F5344CB8AC3E}">
        <p14:creationId xmlns:p14="http://schemas.microsoft.com/office/powerpoint/2010/main" val="941394172"/>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56FE4-A8FE-E317-35CD-433886317CB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041819E-B44C-EAC4-A377-5E70CEA172D9}"/>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01C55312-4801-8B25-AB78-F4D63BCCA96D}"/>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Sprint Planning</a:t>
            </a:r>
          </a:p>
        </p:txBody>
      </p:sp>
      <p:sp>
        <p:nvSpPr>
          <p:cNvPr id="10" name="Espace réservé du numéro de diapositive 9">
            <a:extLst>
              <a:ext uri="{FF2B5EF4-FFF2-40B4-BE49-F238E27FC236}">
                <a16:creationId xmlns:a16="http://schemas.microsoft.com/office/drawing/2014/main" id="{245ADF37-FC50-85A7-673C-9B1E63356DC3}"/>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47</a:t>
            </a:fld>
            <a:endParaRPr lang="fr-FR" dirty="0"/>
          </a:p>
        </p:txBody>
      </p:sp>
      <p:sp>
        <p:nvSpPr>
          <p:cNvPr id="11" name="ZoneTexte 10">
            <a:extLst>
              <a:ext uri="{FF2B5EF4-FFF2-40B4-BE49-F238E27FC236}">
                <a16:creationId xmlns:a16="http://schemas.microsoft.com/office/drawing/2014/main" id="{73A518B3-16E0-453D-6E86-F9002CEE86BA}"/>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5 - Exécuter un Sprint</a:t>
            </a:r>
          </a:p>
        </p:txBody>
      </p:sp>
      <p:pic>
        <p:nvPicPr>
          <p:cNvPr id="46" name="Image 45">
            <a:extLst>
              <a:ext uri="{FF2B5EF4-FFF2-40B4-BE49-F238E27FC236}">
                <a16:creationId xmlns:a16="http://schemas.microsoft.com/office/drawing/2014/main" id="{409F3F3E-0326-1331-9421-848E0A6BF98B}"/>
              </a:ext>
            </a:extLst>
          </p:cNvPr>
          <p:cNvPicPr>
            <a:picLocks noChangeAspect="1"/>
          </p:cNvPicPr>
          <p:nvPr/>
        </p:nvPicPr>
        <p:blipFill>
          <a:blip r:embed="rId2"/>
          <a:stretch>
            <a:fillRect/>
          </a:stretch>
        </p:blipFill>
        <p:spPr>
          <a:xfrm>
            <a:off x="2060248" y="1649328"/>
            <a:ext cx="9821646" cy="4134427"/>
          </a:xfrm>
          <a:prstGeom prst="rect">
            <a:avLst/>
          </a:prstGeom>
        </p:spPr>
      </p:pic>
    </p:spTree>
    <p:extLst>
      <p:ext uri="{BB962C8B-B14F-4D97-AF65-F5344CB8AC3E}">
        <p14:creationId xmlns:p14="http://schemas.microsoft.com/office/powerpoint/2010/main" val="1170754085"/>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21E91-E4C2-7829-44F6-371EF204D6E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0333723-2D7D-7ED7-2394-8932A02683E7}"/>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AD3F3B11-359F-FF1B-D0BE-EFC4BB5FEE9A}"/>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Sprint Planning</a:t>
            </a:r>
          </a:p>
        </p:txBody>
      </p:sp>
      <p:sp>
        <p:nvSpPr>
          <p:cNvPr id="10" name="Espace réservé du numéro de diapositive 9">
            <a:extLst>
              <a:ext uri="{FF2B5EF4-FFF2-40B4-BE49-F238E27FC236}">
                <a16:creationId xmlns:a16="http://schemas.microsoft.com/office/drawing/2014/main" id="{6932E194-7428-858D-2D1A-7F2C7031853F}"/>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48</a:t>
            </a:fld>
            <a:endParaRPr lang="fr-FR" dirty="0"/>
          </a:p>
        </p:txBody>
      </p:sp>
      <p:sp>
        <p:nvSpPr>
          <p:cNvPr id="11" name="ZoneTexte 10">
            <a:extLst>
              <a:ext uri="{FF2B5EF4-FFF2-40B4-BE49-F238E27FC236}">
                <a16:creationId xmlns:a16="http://schemas.microsoft.com/office/drawing/2014/main" id="{EF183A8C-9760-B9A4-9048-D7377FFF5038}"/>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5 - Exécuter un Sprint</a:t>
            </a:r>
          </a:p>
        </p:txBody>
      </p:sp>
      <p:sp>
        <p:nvSpPr>
          <p:cNvPr id="33" name="Oval 17">
            <a:extLst>
              <a:ext uri="{FF2B5EF4-FFF2-40B4-BE49-F238E27FC236}">
                <a16:creationId xmlns:a16="http://schemas.microsoft.com/office/drawing/2014/main" id="{900232B8-24EE-CCB5-1FC6-A774EE069DCC}"/>
              </a:ext>
            </a:extLst>
          </p:cNvPr>
          <p:cNvSpPr/>
          <p:nvPr/>
        </p:nvSpPr>
        <p:spPr bwMode="auto">
          <a:xfrm>
            <a:off x="3502742" y="2370478"/>
            <a:ext cx="2286000" cy="1219200"/>
          </a:xfrm>
          <a:prstGeom prst="ellipse">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b"/>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434143"/>
                </a:solidFill>
                <a:effectLst/>
                <a:uLnTx/>
                <a:uFillTx/>
                <a:latin typeface="Arial"/>
                <a:ea typeface="+mn-ea"/>
                <a:cs typeface="+mn-cs"/>
              </a:rPr>
              <a:t>Product Owner</a:t>
            </a:r>
          </a:p>
        </p:txBody>
      </p:sp>
      <p:pic>
        <p:nvPicPr>
          <p:cNvPr id="34" name="Picture 2" descr="C:\Sync\Images\Microsoft Clip Organizer\j0434888.png">
            <a:extLst>
              <a:ext uri="{FF2B5EF4-FFF2-40B4-BE49-F238E27FC236}">
                <a16:creationId xmlns:a16="http://schemas.microsoft.com/office/drawing/2014/main" id="{4F47626F-E1BB-F760-A477-FB311BDAF7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1342" y="1431670"/>
            <a:ext cx="170180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Oval 21">
            <a:extLst>
              <a:ext uri="{FF2B5EF4-FFF2-40B4-BE49-F238E27FC236}">
                <a16:creationId xmlns:a16="http://schemas.microsoft.com/office/drawing/2014/main" id="{1BE8A6E8-3E5B-E333-E72A-0124AF38A07B}"/>
              </a:ext>
            </a:extLst>
          </p:cNvPr>
          <p:cNvSpPr/>
          <p:nvPr/>
        </p:nvSpPr>
        <p:spPr bwMode="auto">
          <a:xfrm>
            <a:off x="8007472" y="2370478"/>
            <a:ext cx="2286000" cy="1219200"/>
          </a:xfrm>
          <a:prstGeom prst="ellipse">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b"/>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434143"/>
                </a:solidFill>
                <a:effectLst/>
                <a:uLnTx/>
                <a:uFillTx/>
                <a:latin typeface="Arial"/>
                <a:ea typeface="+mn-ea"/>
                <a:cs typeface="+mn-cs"/>
              </a:rPr>
              <a:t>Product Backlog</a:t>
            </a:r>
          </a:p>
        </p:txBody>
      </p:sp>
      <p:pic>
        <p:nvPicPr>
          <p:cNvPr id="36" name="Picture 3" descr="C:\Sync\Images\Microsoft Clip Organizer\j0432663.png">
            <a:extLst>
              <a:ext uri="{FF2B5EF4-FFF2-40B4-BE49-F238E27FC236}">
                <a16:creationId xmlns:a16="http://schemas.microsoft.com/office/drawing/2014/main" id="{7AA055C8-97F6-0D02-3E3A-69239B46C7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316809">
            <a:off x="8419230" y="1344357"/>
            <a:ext cx="1757362"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Oval 22">
            <a:extLst>
              <a:ext uri="{FF2B5EF4-FFF2-40B4-BE49-F238E27FC236}">
                <a16:creationId xmlns:a16="http://schemas.microsoft.com/office/drawing/2014/main" id="{FAB3E8FB-CF19-5CAD-13A1-EA0A3B8CF2AB}"/>
              </a:ext>
            </a:extLst>
          </p:cNvPr>
          <p:cNvSpPr/>
          <p:nvPr/>
        </p:nvSpPr>
        <p:spPr bwMode="auto">
          <a:xfrm>
            <a:off x="3502742" y="4741607"/>
            <a:ext cx="2286000" cy="1219200"/>
          </a:xfrm>
          <a:prstGeom prst="ellipse">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b"/>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434143"/>
                </a:solidFill>
                <a:effectLst/>
                <a:uLnTx/>
                <a:uFillTx/>
                <a:latin typeface="Arial"/>
                <a:ea typeface="+mn-ea"/>
                <a:cs typeface="+mn-cs"/>
              </a:rPr>
              <a:t>Scrum Team</a:t>
            </a:r>
          </a:p>
        </p:txBody>
      </p:sp>
      <p:pic>
        <p:nvPicPr>
          <p:cNvPr id="38" name="Picture 4" descr="C:\Sync\Images\Microsoft Clip Organizer\j0431641.png">
            <a:extLst>
              <a:ext uri="{FF2B5EF4-FFF2-40B4-BE49-F238E27FC236}">
                <a16:creationId xmlns:a16="http://schemas.microsoft.com/office/drawing/2014/main" id="{B4CCEFE7-AC38-AE4F-70EC-36BBA0862E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8142" y="4436807"/>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6" descr="C:\Sync\Images\Microsoft Clip Organizer\j0432624.png">
            <a:extLst>
              <a:ext uri="{FF2B5EF4-FFF2-40B4-BE49-F238E27FC236}">
                <a16:creationId xmlns:a16="http://schemas.microsoft.com/office/drawing/2014/main" id="{F2F6D5B5-4A9C-A0E6-9CCE-4888859921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8942" y="4284407"/>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5" descr="C:\Sync\Images\Microsoft Clip Organizer\j0431640.png">
            <a:extLst>
              <a:ext uri="{FF2B5EF4-FFF2-40B4-BE49-F238E27FC236}">
                <a16:creationId xmlns:a16="http://schemas.microsoft.com/office/drawing/2014/main" id="{8604555C-8579-EECA-A278-2508293F17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2342" y="4284407"/>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Oval 26">
            <a:extLst>
              <a:ext uri="{FF2B5EF4-FFF2-40B4-BE49-F238E27FC236}">
                <a16:creationId xmlns:a16="http://schemas.microsoft.com/office/drawing/2014/main" id="{89C257CE-1E43-699E-1E04-3A8595A9A921}"/>
              </a:ext>
            </a:extLst>
          </p:cNvPr>
          <p:cNvSpPr/>
          <p:nvPr/>
        </p:nvSpPr>
        <p:spPr bwMode="auto">
          <a:xfrm>
            <a:off x="8007472" y="4741607"/>
            <a:ext cx="2286000" cy="1219200"/>
          </a:xfrm>
          <a:prstGeom prst="ellipse">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b"/>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434143"/>
                </a:solidFill>
                <a:effectLst/>
                <a:uLnTx/>
                <a:uFillTx/>
                <a:latin typeface="Arial"/>
                <a:ea typeface="+mn-ea"/>
                <a:cs typeface="+mn-cs"/>
              </a:rPr>
              <a:t>Sprint Backlog</a:t>
            </a:r>
          </a:p>
        </p:txBody>
      </p:sp>
      <p:pic>
        <p:nvPicPr>
          <p:cNvPr id="42" name="Picture 4" descr="C:\Sync\Images\Microsoft Clip Organizer\j0434929.png">
            <a:extLst>
              <a:ext uri="{FF2B5EF4-FFF2-40B4-BE49-F238E27FC236}">
                <a16:creationId xmlns:a16="http://schemas.microsoft.com/office/drawing/2014/main" id="{D58D3BDA-D196-A97D-1788-0C5E364EA0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9067" y="3903407"/>
            <a:ext cx="15875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Oval 12">
            <a:extLst>
              <a:ext uri="{FF2B5EF4-FFF2-40B4-BE49-F238E27FC236}">
                <a16:creationId xmlns:a16="http://schemas.microsoft.com/office/drawing/2014/main" id="{D98EC238-DFBC-FA3A-D632-81B20F0B3FC9}"/>
              </a:ext>
            </a:extLst>
          </p:cNvPr>
          <p:cNvSpPr/>
          <p:nvPr/>
        </p:nvSpPr>
        <p:spPr bwMode="auto">
          <a:xfrm>
            <a:off x="5712542" y="3598607"/>
            <a:ext cx="2286000" cy="1219200"/>
          </a:xfrm>
          <a:prstGeom prst="ellipse">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b"/>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434143"/>
                </a:solidFill>
                <a:effectLst/>
                <a:uLnTx/>
                <a:uFillTx/>
                <a:latin typeface="Arial"/>
                <a:ea typeface="+mn-ea"/>
                <a:cs typeface="+mn-cs"/>
              </a:rPr>
              <a:t>Scrum Master</a:t>
            </a:r>
          </a:p>
        </p:txBody>
      </p:sp>
      <p:pic>
        <p:nvPicPr>
          <p:cNvPr id="44" name="Picture 2" descr="C:\Sync\Images\Microsoft Clip Organizer\j0434904.png">
            <a:extLst>
              <a:ext uri="{FF2B5EF4-FFF2-40B4-BE49-F238E27FC236}">
                <a16:creationId xmlns:a16="http://schemas.microsoft.com/office/drawing/2014/main" id="{90CC5C55-E1CD-2406-BBC0-4BA31B9DB13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3542" y="2836607"/>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48187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53"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par>
                                <p:cTn id="34" presetID="53" presetClass="entr" presetSubtype="0" fill="hold"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p:cTn id="36" dur="500" fill="hold"/>
                                        <p:tgtEl>
                                          <p:spTgt spid="38"/>
                                        </p:tgtEl>
                                        <p:attrNameLst>
                                          <p:attrName>ppt_w</p:attrName>
                                        </p:attrNameLst>
                                      </p:cBhvr>
                                      <p:tavLst>
                                        <p:tav tm="0">
                                          <p:val>
                                            <p:fltVal val="0"/>
                                          </p:val>
                                        </p:tav>
                                        <p:tav tm="100000">
                                          <p:val>
                                            <p:strVal val="#ppt_w"/>
                                          </p:val>
                                        </p:tav>
                                      </p:tavLst>
                                    </p:anim>
                                    <p:anim calcmode="lin" valueType="num">
                                      <p:cBhvr>
                                        <p:cTn id="37" dur="500" fill="hold"/>
                                        <p:tgtEl>
                                          <p:spTgt spid="38"/>
                                        </p:tgtEl>
                                        <p:attrNameLst>
                                          <p:attrName>ppt_h</p:attrName>
                                        </p:attrNameLst>
                                      </p:cBhvr>
                                      <p:tavLst>
                                        <p:tav tm="0">
                                          <p:val>
                                            <p:fltVal val="0"/>
                                          </p:val>
                                        </p:tav>
                                        <p:tav tm="100000">
                                          <p:val>
                                            <p:strVal val="#ppt_h"/>
                                          </p:val>
                                        </p:tav>
                                      </p:tavLst>
                                    </p:anim>
                                    <p:animEffect transition="in" filter="fade">
                                      <p:cBhvr>
                                        <p:cTn id="38" dur="500"/>
                                        <p:tgtEl>
                                          <p:spTgt spid="38"/>
                                        </p:tgtEl>
                                      </p:cBhvr>
                                    </p:animEffect>
                                  </p:childTnLst>
                                </p:cTn>
                              </p:par>
                              <p:par>
                                <p:cTn id="39" presetID="53"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par>
                                <p:cTn id="44" presetID="53" presetClass="entr" presetSubtype="0" fill="hold" nodeType="with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nodeType="click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p:cTn id="53" dur="500" fill="hold"/>
                                        <p:tgtEl>
                                          <p:spTgt spid="41"/>
                                        </p:tgtEl>
                                        <p:attrNameLst>
                                          <p:attrName>ppt_w</p:attrName>
                                        </p:attrNameLst>
                                      </p:cBhvr>
                                      <p:tavLst>
                                        <p:tav tm="0">
                                          <p:val>
                                            <p:fltVal val="0"/>
                                          </p:val>
                                        </p:tav>
                                        <p:tav tm="100000">
                                          <p:val>
                                            <p:strVal val="#ppt_w"/>
                                          </p:val>
                                        </p:tav>
                                      </p:tavLst>
                                    </p:anim>
                                    <p:anim calcmode="lin" valueType="num">
                                      <p:cBhvr>
                                        <p:cTn id="54" dur="500" fill="hold"/>
                                        <p:tgtEl>
                                          <p:spTgt spid="41"/>
                                        </p:tgtEl>
                                        <p:attrNameLst>
                                          <p:attrName>ppt_h</p:attrName>
                                        </p:attrNameLst>
                                      </p:cBhvr>
                                      <p:tavLst>
                                        <p:tav tm="0">
                                          <p:val>
                                            <p:fltVal val="0"/>
                                          </p:val>
                                        </p:tav>
                                        <p:tav tm="100000">
                                          <p:val>
                                            <p:strVal val="#ppt_h"/>
                                          </p:val>
                                        </p:tav>
                                      </p:tavLst>
                                    </p:anim>
                                    <p:animEffect transition="in" filter="fade">
                                      <p:cBhvr>
                                        <p:cTn id="55" dur="500"/>
                                        <p:tgtEl>
                                          <p:spTgt spid="41"/>
                                        </p:tgtEl>
                                      </p:cBhvr>
                                    </p:animEffect>
                                  </p:childTnLst>
                                </p:cTn>
                              </p:par>
                              <p:par>
                                <p:cTn id="56" presetID="53" presetClass="entr" presetSubtype="0" fill="hold" nodeType="with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animEffect transition="in" filter="fade">
                                      <p:cBhvr>
                                        <p:cTn id="60" dur="500"/>
                                        <p:tgtEl>
                                          <p:spTgt spid="42"/>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0" fill="hold" nodeType="clickEffect">
                                  <p:stCondLst>
                                    <p:cond delay="0"/>
                                  </p:stCondLst>
                                  <p:childTnLst>
                                    <p:set>
                                      <p:cBhvr>
                                        <p:cTn id="64" dur="1" fill="hold">
                                          <p:stCondLst>
                                            <p:cond delay="0"/>
                                          </p:stCondLst>
                                        </p:cTn>
                                        <p:tgtEl>
                                          <p:spTgt spid="43"/>
                                        </p:tgtEl>
                                        <p:attrNameLst>
                                          <p:attrName>style.visibility</p:attrName>
                                        </p:attrNameLst>
                                      </p:cBhvr>
                                      <p:to>
                                        <p:strVal val="visible"/>
                                      </p:to>
                                    </p:set>
                                    <p:anim calcmode="lin" valueType="num">
                                      <p:cBhvr>
                                        <p:cTn id="65" dur="500" fill="hold"/>
                                        <p:tgtEl>
                                          <p:spTgt spid="43"/>
                                        </p:tgtEl>
                                        <p:attrNameLst>
                                          <p:attrName>ppt_w</p:attrName>
                                        </p:attrNameLst>
                                      </p:cBhvr>
                                      <p:tavLst>
                                        <p:tav tm="0">
                                          <p:val>
                                            <p:fltVal val="0"/>
                                          </p:val>
                                        </p:tav>
                                        <p:tav tm="100000">
                                          <p:val>
                                            <p:strVal val="#ppt_w"/>
                                          </p:val>
                                        </p:tav>
                                      </p:tavLst>
                                    </p:anim>
                                    <p:anim calcmode="lin" valueType="num">
                                      <p:cBhvr>
                                        <p:cTn id="66" dur="500" fill="hold"/>
                                        <p:tgtEl>
                                          <p:spTgt spid="43"/>
                                        </p:tgtEl>
                                        <p:attrNameLst>
                                          <p:attrName>ppt_h</p:attrName>
                                        </p:attrNameLst>
                                      </p:cBhvr>
                                      <p:tavLst>
                                        <p:tav tm="0">
                                          <p:val>
                                            <p:fltVal val="0"/>
                                          </p:val>
                                        </p:tav>
                                        <p:tav tm="100000">
                                          <p:val>
                                            <p:strVal val="#ppt_h"/>
                                          </p:val>
                                        </p:tav>
                                      </p:tavLst>
                                    </p:anim>
                                    <p:animEffect transition="in" filter="fade">
                                      <p:cBhvr>
                                        <p:cTn id="67" dur="500"/>
                                        <p:tgtEl>
                                          <p:spTgt spid="43"/>
                                        </p:tgtEl>
                                      </p:cBhvr>
                                    </p:animEffect>
                                  </p:childTnLst>
                                </p:cTn>
                              </p:par>
                              <p:par>
                                <p:cTn id="68" presetID="53" presetClass="entr" presetSubtype="0" fill="hold" nodeType="with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0576B-67AA-EBCB-59B2-40DFA74F382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3167CCB-5C70-EEAF-1B17-CA9BE275CEDD}"/>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numéro de diapositive 9">
            <a:extLst>
              <a:ext uri="{FF2B5EF4-FFF2-40B4-BE49-F238E27FC236}">
                <a16:creationId xmlns:a16="http://schemas.microsoft.com/office/drawing/2014/main" id="{63A383D0-B9C0-D0DA-6B5E-607AF98A0A6E}"/>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49</a:t>
            </a:fld>
            <a:endParaRPr lang="fr-FR" dirty="0"/>
          </a:p>
        </p:txBody>
      </p:sp>
      <p:sp>
        <p:nvSpPr>
          <p:cNvPr id="11" name="ZoneTexte 10">
            <a:extLst>
              <a:ext uri="{FF2B5EF4-FFF2-40B4-BE49-F238E27FC236}">
                <a16:creationId xmlns:a16="http://schemas.microsoft.com/office/drawing/2014/main" id="{91E7C342-B7F2-76BA-3CAC-C154EDD2D9B9}"/>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5 - Exécuter un Sprint</a:t>
            </a:r>
          </a:p>
        </p:txBody>
      </p:sp>
      <p:sp>
        <p:nvSpPr>
          <p:cNvPr id="8" name="Rounded Rectangle 4">
            <a:extLst>
              <a:ext uri="{FF2B5EF4-FFF2-40B4-BE49-F238E27FC236}">
                <a16:creationId xmlns:a16="http://schemas.microsoft.com/office/drawing/2014/main" id="{51AE927B-584C-11AF-70B0-1FCE527E88CE}"/>
              </a:ext>
            </a:extLst>
          </p:cNvPr>
          <p:cNvSpPr/>
          <p:nvPr/>
        </p:nvSpPr>
        <p:spPr>
          <a:xfrm>
            <a:off x="2936261" y="818229"/>
            <a:ext cx="2247900" cy="1031875"/>
          </a:xfrm>
          <a:prstGeom prst="rect">
            <a:avLst/>
          </a:prstGeom>
        </p:spPr>
        <p:style>
          <a:lnRef idx="0">
            <a:scrgbClr r="0" g="0" b="0"/>
          </a:lnRef>
          <a:fillRef idx="0">
            <a:scrgbClr r="0" g="0" b="0"/>
          </a:fillRef>
          <a:effectRef idx="0">
            <a:scrgbClr r="0" g="0" b="0"/>
          </a:effectRef>
          <a:fontRef idx="minor">
            <a:schemeClr val="lt1"/>
          </a:fontRef>
        </p:style>
        <p:txBody>
          <a:bodyPr lIns="102870" tIns="102870" rIns="102870" bIns="102870" spcCol="1270" anchor="ctr"/>
          <a:lstStyle/>
          <a:p>
            <a:pPr algn="ctr" defTabSz="1200150">
              <a:lnSpc>
                <a:spcPct val="90000"/>
              </a:lnSpc>
              <a:spcAft>
                <a:spcPct val="35000"/>
              </a:spcAft>
              <a:defRPr/>
            </a:pPr>
            <a:endParaRPr lang="en-US" sz="2700" u="none" dirty="0"/>
          </a:p>
        </p:txBody>
      </p:sp>
      <p:sp>
        <p:nvSpPr>
          <p:cNvPr id="9" name="Rounded Rectangle 10">
            <a:extLst>
              <a:ext uri="{FF2B5EF4-FFF2-40B4-BE49-F238E27FC236}">
                <a16:creationId xmlns:a16="http://schemas.microsoft.com/office/drawing/2014/main" id="{987FB5E1-4D2D-FA57-F8B2-15E997067138}"/>
              </a:ext>
            </a:extLst>
          </p:cNvPr>
          <p:cNvSpPr/>
          <p:nvPr/>
        </p:nvSpPr>
        <p:spPr>
          <a:xfrm>
            <a:off x="8438536" y="5152104"/>
            <a:ext cx="2362200" cy="1143000"/>
          </a:xfrm>
          <a:prstGeom prst="roundRect">
            <a:avLst/>
          </a:prstGeom>
          <a:solidFill>
            <a:schemeClr val="accent3"/>
          </a:solidFill>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u="none" dirty="0"/>
              <a:t>Product Increment</a:t>
            </a:r>
          </a:p>
        </p:txBody>
      </p:sp>
      <p:sp>
        <p:nvSpPr>
          <p:cNvPr id="12" name="Bent Arrow 14">
            <a:extLst>
              <a:ext uri="{FF2B5EF4-FFF2-40B4-BE49-F238E27FC236}">
                <a16:creationId xmlns:a16="http://schemas.microsoft.com/office/drawing/2014/main" id="{4DA1B862-B82F-61CB-6F92-F08B071D88D9}"/>
              </a:ext>
            </a:extLst>
          </p:cNvPr>
          <p:cNvSpPr/>
          <p:nvPr/>
        </p:nvSpPr>
        <p:spPr bwMode="auto">
          <a:xfrm rot="10800000" flipH="1">
            <a:off x="6533536" y="5304504"/>
            <a:ext cx="1905000" cy="685800"/>
          </a:xfrm>
          <a:prstGeom prst="bentArrow">
            <a:avLst>
              <a:gd name="adj1" fmla="val 25000"/>
              <a:gd name="adj2" fmla="val 25000"/>
              <a:gd name="adj3" fmla="val 25000"/>
              <a:gd name="adj4" fmla="val 40798"/>
            </a:avLst>
          </a:prstGeom>
          <a:solidFill>
            <a:schemeClr val="tx2">
              <a:lumMod val="85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defRPr/>
            </a:pPr>
            <a:endParaRPr lang="en-US">
              <a:solidFill>
                <a:schemeClr val="tx1"/>
              </a:solidFill>
              <a:latin typeface="Times New Roman" charset="0"/>
            </a:endParaRPr>
          </a:p>
        </p:txBody>
      </p:sp>
      <p:graphicFrame>
        <p:nvGraphicFramePr>
          <p:cNvPr id="13" name="Diagram 11">
            <a:extLst>
              <a:ext uri="{FF2B5EF4-FFF2-40B4-BE49-F238E27FC236}">
                <a16:creationId xmlns:a16="http://schemas.microsoft.com/office/drawing/2014/main" id="{E2D414C6-7107-9AF1-4CFD-8B8A3A274DB8}"/>
              </a:ext>
            </a:extLst>
          </p:cNvPr>
          <p:cNvGraphicFramePr/>
          <p:nvPr>
            <p:extLst>
              <p:ext uri="{D42A27DB-BD31-4B8C-83A1-F6EECF244321}">
                <p14:modId xmlns:p14="http://schemas.microsoft.com/office/powerpoint/2010/main" val="1793413957"/>
              </p:ext>
            </p:extLst>
          </p:nvPr>
        </p:nvGraphicFramePr>
        <p:xfrm>
          <a:off x="3637936" y="1584415"/>
          <a:ext cx="5766135" cy="3720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Bent Arrow 8">
            <a:extLst>
              <a:ext uri="{FF2B5EF4-FFF2-40B4-BE49-F238E27FC236}">
                <a16:creationId xmlns:a16="http://schemas.microsoft.com/office/drawing/2014/main" id="{70360F9B-41CA-B334-31D0-67AFF46F5837}"/>
              </a:ext>
            </a:extLst>
          </p:cNvPr>
          <p:cNvSpPr/>
          <p:nvPr/>
        </p:nvSpPr>
        <p:spPr bwMode="auto">
          <a:xfrm rot="5400000">
            <a:off x="5352436" y="313404"/>
            <a:ext cx="838200" cy="1828800"/>
          </a:xfrm>
          <a:prstGeom prst="bentArrow">
            <a:avLst>
              <a:gd name="adj1" fmla="val 25000"/>
              <a:gd name="adj2" fmla="val 25000"/>
              <a:gd name="adj3" fmla="val 25000"/>
              <a:gd name="adj4" fmla="val 40798"/>
            </a:avLst>
          </a:prstGeom>
          <a:solidFill>
            <a:schemeClr val="tx2">
              <a:lumMod val="85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defRPr/>
            </a:pPr>
            <a:endParaRPr lang="en-US">
              <a:solidFill>
                <a:schemeClr val="tx1"/>
              </a:solidFill>
              <a:latin typeface="Times New Roman" charset="0"/>
            </a:endParaRPr>
          </a:p>
        </p:txBody>
      </p:sp>
      <p:grpSp>
        <p:nvGrpSpPr>
          <p:cNvPr id="23" name="Group 2">
            <a:extLst>
              <a:ext uri="{FF2B5EF4-FFF2-40B4-BE49-F238E27FC236}">
                <a16:creationId xmlns:a16="http://schemas.microsoft.com/office/drawing/2014/main" id="{729AD15D-17E5-CFB4-CBDE-6D71C7B17E6D}"/>
              </a:ext>
            </a:extLst>
          </p:cNvPr>
          <p:cNvGrpSpPr>
            <a:grpSpLocks/>
          </p:cNvGrpSpPr>
          <p:nvPr/>
        </p:nvGrpSpPr>
        <p:grpSpPr bwMode="auto">
          <a:xfrm>
            <a:off x="2571136" y="351504"/>
            <a:ext cx="2362200" cy="1143000"/>
            <a:chOff x="1799332" y="1062"/>
            <a:chExt cx="2497335" cy="1248667"/>
          </a:xfrm>
          <a:solidFill>
            <a:schemeClr val="accent3"/>
          </a:solidFill>
        </p:grpSpPr>
        <p:sp>
          <p:nvSpPr>
            <p:cNvPr id="24" name="Rounded Rectangle 3">
              <a:extLst>
                <a:ext uri="{FF2B5EF4-FFF2-40B4-BE49-F238E27FC236}">
                  <a16:creationId xmlns:a16="http://schemas.microsoft.com/office/drawing/2014/main" id="{FECDC8F9-AB65-BC98-B222-2C0E04BA1BF2}"/>
                </a:ext>
              </a:extLst>
            </p:cNvPr>
            <p:cNvSpPr/>
            <p:nvPr/>
          </p:nvSpPr>
          <p:spPr>
            <a:xfrm>
              <a:off x="1799332" y="1062"/>
              <a:ext cx="2497335" cy="1248667"/>
            </a:xfrm>
            <a:prstGeom prst="roundRect">
              <a:avLst/>
            </a:prstGeom>
            <a:grpFill/>
          </p:spPr>
          <p:style>
            <a:lnRef idx="0">
              <a:schemeClr val="accent6"/>
            </a:lnRef>
            <a:fillRef idx="3">
              <a:schemeClr val="accent6"/>
            </a:fillRef>
            <a:effectRef idx="3">
              <a:schemeClr val="accent6"/>
            </a:effectRef>
            <a:fontRef idx="minor">
              <a:schemeClr val="lt1"/>
            </a:fontRef>
          </p:style>
        </p:sp>
        <p:sp>
          <p:nvSpPr>
            <p:cNvPr id="25" name="Rounded Rectangle 4">
              <a:extLst>
                <a:ext uri="{FF2B5EF4-FFF2-40B4-BE49-F238E27FC236}">
                  <a16:creationId xmlns:a16="http://schemas.microsoft.com/office/drawing/2014/main" id="{03F2BDB0-36F9-7732-BDD7-07F2DCC14B9A}"/>
                </a:ext>
              </a:extLst>
            </p:cNvPr>
            <p:cNvSpPr/>
            <p:nvPr/>
          </p:nvSpPr>
          <p:spPr>
            <a:xfrm>
              <a:off x="1859751" y="61762"/>
              <a:ext cx="2376496" cy="1127269"/>
            </a:xfrm>
            <a:prstGeom prst="rect">
              <a:avLst/>
            </a:prstGeom>
            <a:grpFill/>
          </p:spPr>
          <p:style>
            <a:lnRef idx="0">
              <a:scrgbClr r="0" g="0" b="0"/>
            </a:lnRef>
            <a:fillRef idx="0">
              <a:scrgbClr r="0" g="0" b="0"/>
            </a:fillRef>
            <a:effectRef idx="0">
              <a:scrgbClr r="0" g="0" b="0"/>
            </a:effectRef>
            <a:fontRef idx="minor">
              <a:schemeClr val="lt1"/>
            </a:fontRef>
          </p:style>
          <p:txBody>
            <a:bodyPr lIns="102870" tIns="102870" rIns="102870" bIns="102870" spcCol="1270" anchor="ctr"/>
            <a:lstStyle/>
            <a:p>
              <a:pPr algn="ctr" defTabSz="1200150">
                <a:lnSpc>
                  <a:spcPct val="90000"/>
                </a:lnSpc>
                <a:spcAft>
                  <a:spcPct val="35000"/>
                </a:spcAft>
                <a:defRPr/>
              </a:pPr>
              <a:r>
                <a:rPr lang="en-US" sz="2700" u="none" dirty="0"/>
                <a:t>Project</a:t>
              </a:r>
            </a:p>
            <a:p>
              <a:pPr algn="ctr" defTabSz="1200150">
                <a:lnSpc>
                  <a:spcPct val="90000"/>
                </a:lnSpc>
                <a:spcAft>
                  <a:spcPct val="35000"/>
                </a:spcAft>
                <a:defRPr/>
              </a:pPr>
              <a:r>
                <a:rPr lang="en-US" sz="2700" u="none" dirty="0"/>
                <a:t>Initiation</a:t>
              </a:r>
            </a:p>
          </p:txBody>
        </p:sp>
      </p:grpSp>
    </p:spTree>
    <p:extLst>
      <p:ext uri="{BB962C8B-B14F-4D97-AF65-F5344CB8AC3E}">
        <p14:creationId xmlns:p14="http://schemas.microsoft.com/office/powerpoint/2010/main" val="355981515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Modèle traditionnel en Cascade</a:t>
            </a:r>
          </a:p>
        </p:txBody>
      </p:sp>
      <p:sp>
        <p:nvSpPr>
          <p:cNvPr id="11" name="ZoneTexte 10">
            <a:extLst>
              <a:ext uri="{FF2B5EF4-FFF2-40B4-BE49-F238E27FC236}">
                <a16:creationId xmlns:a16="http://schemas.microsoft.com/office/drawing/2014/main" id="{0E7AC38C-5BA4-4E04-B54B-D5DD9E803507}"/>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1 - Historique des méthodes Agiles</a:t>
            </a:r>
          </a:p>
        </p:txBody>
      </p:sp>
      <p:sp>
        <p:nvSpPr>
          <p:cNvPr id="16" name="Flowchart: Delay 13">
            <a:extLst>
              <a:ext uri="{FF2B5EF4-FFF2-40B4-BE49-F238E27FC236}">
                <a16:creationId xmlns:a16="http://schemas.microsoft.com/office/drawing/2014/main" id="{D2290D7F-B35D-1BFB-8B19-6453DEC66F63}"/>
              </a:ext>
            </a:extLst>
          </p:cNvPr>
          <p:cNvSpPr/>
          <p:nvPr/>
        </p:nvSpPr>
        <p:spPr bwMode="auto">
          <a:xfrm rot="16200000">
            <a:off x="3308556" y="1592739"/>
            <a:ext cx="838200" cy="1295400"/>
          </a:xfrm>
          <a:prstGeom prst="flowChartDelay">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rPr>
              <a:t>Analysis</a:t>
            </a:r>
            <a:endParaRPr kumimoji="0" lang="en-US" sz="1000" b="0" i="0" u="none" strike="noStrike" cap="none" normalizeH="0" baseline="0" dirty="0">
              <a:ln>
                <a:noFill/>
              </a:ln>
              <a:solidFill>
                <a:schemeClr val="tx1"/>
              </a:solidFill>
              <a:effectLst/>
            </a:endParaRPr>
          </a:p>
        </p:txBody>
      </p:sp>
      <p:sp>
        <p:nvSpPr>
          <p:cNvPr id="17" name="Flowchart: Delay 15">
            <a:extLst>
              <a:ext uri="{FF2B5EF4-FFF2-40B4-BE49-F238E27FC236}">
                <a16:creationId xmlns:a16="http://schemas.microsoft.com/office/drawing/2014/main" id="{B7C85500-5E3A-F473-DD5B-A195150A03DA}"/>
              </a:ext>
            </a:extLst>
          </p:cNvPr>
          <p:cNvSpPr/>
          <p:nvPr/>
        </p:nvSpPr>
        <p:spPr bwMode="auto">
          <a:xfrm rot="16200000">
            <a:off x="4737306" y="1592740"/>
            <a:ext cx="838200" cy="1295400"/>
          </a:xfrm>
          <a:prstGeom prst="flowChartDelay">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rPr>
              <a:t>Design</a:t>
            </a:r>
            <a:endParaRPr kumimoji="0" lang="en-US" sz="1000" b="0" i="0" u="none" strike="noStrike" cap="none" normalizeH="0" baseline="0" dirty="0">
              <a:ln>
                <a:noFill/>
              </a:ln>
              <a:solidFill>
                <a:schemeClr val="tx1"/>
              </a:solidFill>
              <a:effectLst/>
            </a:endParaRPr>
          </a:p>
        </p:txBody>
      </p:sp>
      <p:sp>
        <p:nvSpPr>
          <p:cNvPr id="19" name="Flowchart: Delay 16">
            <a:extLst>
              <a:ext uri="{FF2B5EF4-FFF2-40B4-BE49-F238E27FC236}">
                <a16:creationId xmlns:a16="http://schemas.microsoft.com/office/drawing/2014/main" id="{FCCA784C-ED29-2E4E-FC06-D897155AC701}"/>
              </a:ext>
            </a:extLst>
          </p:cNvPr>
          <p:cNvSpPr/>
          <p:nvPr/>
        </p:nvSpPr>
        <p:spPr bwMode="auto">
          <a:xfrm rot="16200000">
            <a:off x="6166056" y="1592740"/>
            <a:ext cx="838200" cy="1295400"/>
          </a:xfrm>
          <a:prstGeom prst="flowChartDelay">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rPr>
              <a:t>Develo</a:t>
            </a:r>
            <a:r>
              <a:rPr lang="en-US" sz="1600" u="none" dirty="0">
                <a:solidFill>
                  <a:schemeClr val="tx1"/>
                </a:solidFill>
              </a:rPr>
              <a:t>p</a:t>
            </a:r>
            <a:endParaRPr kumimoji="0" lang="en-US" sz="1000" b="0" i="0" u="none" strike="noStrike" cap="none" normalizeH="0" baseline="0" dirty="0">
              <a:ln>
                <a:noFill/>
              </a:ln>
              <a:solidFill>
                <a:schemeClr val="tx1"/>
              </a:solidFill>
              <a:effectLst/>
            </a:endParaRPr>
          </a:p>
        </p:txBody>
      </p:sp>
      <p:sp>
        <p:nvSpPr>
          <p:cNvPr id="21" name="Flowchart: Delay 17">
            <a:extLst>
              <a:ext uri="{FF2B5EF4-FFF2-40B4-BE49-F238E27FC236}">
                <a16:creationId xmlns:a16="http://schemas.microsoft.com/office/drawing/2014/main" id="{D4819643-D516-7CD1-1A47-F718631456A7}"/>
              </a:ext>
            </a:extLst>
          </p:cNvPr>
          <p:cNvSpPr/>
          <p:nvPr/>
        </p:nvSpPr>
        <p:spPr bwMode="auto">
          <a:xfrm rot="16200000">
            <a:off x="7594806" y="1592739"/>
            <a:ext cx="838200" cy="1295400"/>
          </a:xfrm>
          <a:prstGeom prst="flowChartDelay">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rPr>
              <a:t>Test</a:t>
            </a:r>
          </a:p>
        </p:txBody>
      </p:sp>
      <p:sp>
        <p:nvSpPr>
          <p:cNvPr id="22" name="Flowchart: Delay 18">
            <a:extLst>
              <a:ext uri="{FF2B5EF4-FFF2-40B4-BE49-F238E27FC236}">
                <a16:creationId xmlns:a16="http://schemas.microsoft.com/office/drawing/2014/main" id="{62E4CCB7-EBD8-410E-A002-1966C6648790}"/>
              </a:ext>
            </a:extLst>
          </p:cNvPr>
          <p:cNvSpPr/>
          <p:nvPr/>
        </p:nvSpPr>
        <p:spPr bwMode="auto">
          <a:xfrm rot="16200000">
            <a:off x="9023556" y="1592740"/>
            <a:ext cx="838200" cy="1295400"/>
          </a:xfrm>
          <a:prstGeom prst="flowChartDelay">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rPr>
              <a:t>Deploy</a:t>
            </a:r>
          </a:p>
        </p:txBody>
      </p:sp>
      <p:sp>
        <p:nvSpPr>
          <p:cNvPr id="24" name="Donut 20">
            <a:extLst>
              <a:ext uri="{FF2B5EF4-FFF2-40B4-BE49-F238E27FC236}">
                <a16:creationId xmlns:a16="http://schemas.microsoft.com/office/drawing/2014/main" id="{7E94BA48-2A00-ACB3-4E59-BC5DF818751D}"/>
              </a:ext>
            </a:extLst>
          </p:cNvPr>
          <p:cNvSpPr/>
          <p:nvPr/>
        </p:nvSpPr>
        <p:spPr bwMode="auto">
          <a:xfrm>
            <a:off x="4146756" y="2430940"/>
            <a:ext cx="533400" cy="457200"/>
          </a:xfrm>
          <a:prstGeom prst="donu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sng" strike="noStrike" cap="none" normalizeH="0" baseline="0">
              <a:ln>
                <a:noFill/>
              </a:ln>
              <a:solidFill>
                <a:schemeClr val="tx1"/>
              </a:solidFill>
              <a:effectLst/>
              <a:latin typeface="Times New Roman" charset="0"/>
            </a:endParaRPr>
          </a:p>
        </p:txBody>
      </p:sp>
      <p:sp>
        <p:nvSpPr>
          <p:cNvPr id="25" name="Donut 22">
            <a:extLst>
              <a:ext uri="{FF2B5EF4-FFF2-40B4-BE49-F238E27FC236}">
                <a16:creationId xmlns:a16="http://schemas.microsoft.com/office/drawing/2014/main" id="{8F3D141E-D3BD-F217-B23C-5F99B6D25A96}"/>
              </a:ext>
            </a:extLst>
          </p:cNvPr>
          <p:cNvSpPr/>
          <p:nvPr/>
        </p:nvSpPr>
        <p:spPr bwMode="auto">
          <a:xfrm>
            <a:off x="5569156" y="2430940"/>
            <a:ext cx="533400" cy="457200"/>
          </a:xfrm>
          <a:prstGeom prst="donu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sng" strike="noStrike" cap="none" normalizeH="0" baseline="0">
              <a:ln>
                <a:noFill/>
              </a:ln>
              <a:solidFill>
                <a:schemeClr val="tx1"/>
              </a:solidFill>
              <a:effectLst/>
              <a:latin typeface="Times New Roman" charset="0"/>
            </a:endParaRPr>
          </a:p>
        </p:txBody>
      </p:sp>
      <p:sp>
        <p:nvSpPr>
          <p:cNvPr id="26" name="Donut 23">
            <a:extLst>
              <a:ext uri="{FF2B5EF4-FFF2-40B4-BE49-F238E27FC236}">
                <a16:creationId xmlns:a16="http://schemas.microsoft.com/office/drawing/2014/main" id="{9D38E46A-0146-4930-24B4-7C48E1234F1B}"/>
              </a:ext>
            </a:extLst>
          </p:cNvPr>
          <p:cNvSpPr/>
          <p:nvPr/>
        </p:nvSpPr>
        <p:spPr bwMode="auto">
          <a:xfrm>
            <a:off x="6991556" y="2430940"/>
            <a:ext cx="533400" cy="457200"/>
          </a:xfrm>
          <a:prstGeom prst="donu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sng" strike="noStrike" cap="none" normalizeH="0" baseline="0">
              <a:ln>
                <a:noFill/>
              </a:ln>
              <a:solidFill>
                <a:schemeClr val="tx1"/>
              </a:solidFill>
              <a:effectLst/>
              <a:latin typeface="Times New Roman" charset="0"/>
            </a:endParaRPr>
          </a:p>
        </p:txBody>
      </p:sp>
      <p:sp>
        <p:nvSpPr>
          <p:cNvPr id="27" name="Donut 24">
            <a:extLst>
              <a:ext uri="{FF2B5EF4-FFF2-40B4-BE49-F238E27FC236}">
                <a16:creationId xmlns:a16="http://schemas.microsoft.com/office/drawing/2014/main" id="{BBDC296F-3D57-1A7E-94AC-8AEF273EE050}"/>
              </a:ext>
            </a:extLst>
          </p:cNvPr>
          <p:cNvSpPr/>
          <p:nvPr/>
        </p:nvSpPr>
        <p:spPr bwMode="auto">
          <a:xfrm>
            <a:off x="8413956" y="2430940"/>
            <a:ext cx="533400" cy="457200"/>
          </a:xfrm>
          <a:prstGeom prst="donu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sng" strike="noStrike" cap="none" normalizeH="0" baseline="0">
              <a:ln>
                <a:noFill/>
              </a:ln>
              <a:solidFill>
                <a:schemeClr val="tx1"/>
              </a:solidFill>
              <a:effectLst/>
              <a:latin typeface="Times New Roman" charset="0"/>
            </a:endParaRPr>
          </a:p>
        </p:txBody>
      </p:sp>
      <p:pic>
        <p:nvPicPr>
          <p:cNvPr id="28" name="Picture 3" descr="C:\Sync\Images\Microsoft Clip Organizer\j0434888.png">
            <a:extLst>
              <a:ext uri="{FF2B5EF4-FFF2-40B4-BE49-F238E27FC236}">
                <a16:creationId xmlns:a16="http://schemas.microsoft.com/office/drawing/2014/main" id="{1376F048-C58F-FC24-8467-27E5CAAEF161}"/>
              </a:ext>
            </a:extLst>
          </p:cNvPr>
          <p:cNvPicPr>
            <a:picLocks noChangeAspect="1" noChangeArrowheads="1"/>
          </p:cNvPicPr>
          <p:nvPr/>
        </p:nvPicPr>
        <p:blipFill>
          <a:blip r:embed="rId2"/>
          <a:srcRect/>
          <a:stretch>
            <a:fillRect/>
          </a:stretch>
        </p:blipFill>
        <p:spPr bwMode="auto">
          <a:xfrm>
            <a:off x="2830718" y="3192940"/>
            <a:ext cx="1592263" cy="1592263"/>
          </a:xfrm>
          <a:prstGeom prst="rect">
            <a:avLst/>
          </a:prstGeom>
          <a:noFill/>
        </p:spPr>
      </p:pic>
      <p:pic>
        <p:nvPicPr>
          <p:cNvPr id="29" name="Picture 4" descr="C:\Sync\Images\Microsoft Clip Organizer\j0434881.png">
            <a:extLst>
              <a:ext uri="{FF2B5EF4-FFF2-40B4-BE49-F238E27FC236}">
                <a16:creationId xmlns:a16="http://schemas.microsoft.com/office/drawing/2014/main" id="{4294104B-A117-290C-E601-BE9E01DEB7F3}"/>
              </a:ext>
            </a:extLst>
          </p:cNvPr>
          <p:cNvPicPr>
            <a:picLocks noChangeAspect="1" noChangeArrowheads="1"/>
          </p:cNvPicPr>
          <p:nvPr/>
        </p:nvPicPr>
        <p:blipFill>
          <a:blip r:embed="rId3"/>
          <a:srcRect/>
          <a:stretch>
            <a:fillRect/>
          </a:stretch>
        </p:blipFill>
        <p:spPr bwMode="auto">
          <a:xfrm>
            <a:off x="4299156" y="3192940"/>
            <a:ext cx="1592263" cy="1592263"/>
          </a:xfrm>
          <a:prstGeom prst="rect">
            <a:avLst/>
          </a:prstGeom>
          <a:noFill/>
        </p:spPr>
      </p:pic>
      <p:pic>
        <p:nvPicPr>
          <p:cNvPr id="30" name="Picture 5" descr="C:\Sync\Images\Microsoft Clip Organizer\j0434894.png">
            <a:extLst>
              <a:ext uri="{FF2B5EF4-FFF2-40B4-BE49-F238E27FC236}">
                <a16:creationId xmlns:a16="http://schemas.microsoft.com/office/drawing/2014/main" id="{BC2BC8B3-1AD1-7B4F-B03A-BB4059EE2759}"/>
              </a:ext>
            </a:extLst>
          </p:cNvPr>
          <p:cNvPicPr>
            <a:picLocks noChangeAspect="1" noChangeArrowheads="1"/>
          </p:cNvPicPr>
          <p:nvPr/>
        </p:nvPicPr>
        <p:blipFill>
          <a:blip r:embed="rId4"/>
          <a:srcRect/>
          <a:stretch>
            <a:fillRect/>
          </a:stretch>
        </p:blipFill>
        <p:spPr bwMode="auto">
          <a:xfrm>
            <a:off x="5823156" y="3176589"/>
            <a:ext cx="1437867" cy="1608614"/>
          </a:xfrm>
          <a:prstGeom prst="rect">
            <a:avLst/>
          </a:prstGeom>
          <a:noFill/>
        </p:spPr>
      </p:pic>
      <p:pic>
        <p:nvPicPr>
          <p:cNvPr id="31" name="Picture 6" descr="C:\Sync\Images\Microsoft Clip Organizer\j0434884.png">
            <a:extLst>
              <a:ext uri="{FF2B5EF4-FFF2-40B4-BE49-F238E27FC236}">
                <a16:creationId xmlns:a16="http://schemas.microsoft.com/office/drawing/2014/main" id="{089E7EF9-0949-3D4C-3543-010D94568653}"/>
              </a:ext>
            </a:extLst>
          </p:cNvPr>
          <p:cNvPicPr>
            <a:picLocks noChangeAspect="1" noChangeArrowheads="1"/>
          </p:cNvPicPr>
          <p:nvPr/>
        </p:nvPicPr>
        <p:blipFill>
          <a:blip r:embed="rId5"/>
          <a:srcRect/>
          <a:stretch>
            <a:fillRect/>
          </a:stretch>
        </p:blipFill>
        <p:spPr bwMode="auto">
          <a:xfrm>
            <a:off x="7194756" y="3185003"/>
            <a:ext cx="1600200" cy="1600200"/>
          </a:xfrm>
          <a:prstGeom prst="rect">
            <a:avLst/>
          </a:prstGeom>
          <a:noFill/>
        </p:spPr>
      </p:pic>
      <p:pic>
        <p:nvPicPr>
          <p:cNvPr id="32" name="Picture 7" descr="C:\Documents and Settings\bnaton0\My Documents\My Pictures\Microsoft Clip Organizer\j0433949.png">
            <a:extLst>
              <a:ext uri="{FF2B5EF4-FFF2-40B4-BE49-F238E27FC236}">
                <a16:creationId xmlns:a16="http://schemas.microsoft.com/office/drawing/2014/main" id="{F46BE2E6-4FFF-7B90-134C-72806C3481EE}"/>
              </a:ext>
            </a:extLst>
          </p:cNvPr>
          <p:cNvPicPr>
            <a:picLocks noChangeAspect="1" noChangeArrowheads="1"/>
          </p:cNvPicPr>
          <p:nvPr/>
        </p:nvPicPr>
        <p:blipFill>
          <a:blip r:embed="rId6"/>
          <a:srcRect/>
          <a:stretch>
            <a:fillRect/>
          </a:stretch>
        </p:blipFill>
        <p:spPr bwMode="auto">
          <a:xfrm>
            <a:off x="8642556" y="3261204"/>
            <a:ext cx="1524000" cy="1524000"/>
          </a:xfrm>
          <a:prstGeom prst="rect">
            <a:avLst/>
          </a:prstGeom>
          <a:noFill/>
        </p:spPr>
      </p:pic>
      <p:pic>
        <p:nvPicPr>
          <p:cNvPr id="33" name="Picture 2" descr="C:\Documents and Settings\bnaton0\My Documents\My Pictures\Microsoft Clip Organizer\j0432645.png">
            <a:extLst>
              <a:ext uri="{FF2B5EF4-FFF2-40B4-BE49-F238E27FC236}">
                <a16:creationId xmlns:a16="http://schemas.microsoft.com/office/drawing/2014/main" id="{FE8E5BC0-A1F7-D511-8DE3-6166D65ACD58}"/>
              </a:ext>
            </a:extLst>
          </p:cNvPr>
          <p:cNvPicPr>
            <a:picLocks noChangeAspect="1" noChangeArrowheads="1"/>
          </p:cNvPicPr>
          <p:nvPr/>
        </p:nvPicPr>
        <p:blipFill>
          <a:blip r:embed="rId7"/>
          <a:srcRect/>
          <a:stretch>
            <a:fillRect/>
          </a:stretch>
        </p:blipFill>
        <p:spPr bwMode="auto">
          <a:xfrm>
            <a:off x="2851356" y="4259740"/>
            <a:ext cx="1714500" cy="1714500"/>
          </a:xfrm>
          <a:prstGeom prst="rect">
            <a:avLst/>
          </a:prstGeom>
          <a:noFill/>
        </p:spPr>
      </p:pic>
    </p:spTree>
    <p:extLst>
      <p:ext uri="{BB962C8B-B14F-4D97-AF65-F5344CB8AC3E}">
        <p14:creationId xmlns:p14="http://schemas.microsoft.com/office/powerpoint/2010/main" val="42337206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nodeType="click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animEffect transition="in" filter="fade">
                                      <p:cBhvr>
                                        <p:cTn id="40" dur="500"/>
                                        <p:tgtEl>
                                          <p:spTgt spid="28"/>
                                        </p:tgtEl>
                                      </p:cBhvr>
                                    </p:animEffect>
                                  </p:childTnLst>
                                </p:cTn>
                              </p:par>
                            </p:childTnLst>
                          </p:cTn>
                        </p:par>
                        <p:par>
                          <p:cTn id="41" fill="hold">
                            <p:stCondLst>
                              <p:cond delay="500"/>
                            </p:stCondLst>
                            <p:childTnLst>
                              <p:par>
                                <p:cTn id="42" presetID="53" presetClass="entr" presetSubtype="0"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childTnLst>
                                </p:cTn>
                              </p:par>
                            </p:childTnLst>
                          </p:cTn>
                        </p:par>
                        <p:par>
                          <p:cTn id="47" fill="hold">
                            <p:stCondLst>
                              <p:cond delay="1000"/>
                            </p:stCondLst>
                            <p:childTnLst>
                              <p:par>
                                <p:cTn id="48" presetID="53" presetClass="entr" presetSubtype="0"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500" fill="hold"/>
                                        <p:tgtEl>
                                          <p:spTgt spid="30"/>
                                        </p:tgtEl>
                                        <p:attrNameLst>
                                          <p:attrName>ppt_w</p:attrName>
                                        </p:attrNameLst>
                                      </p:cBhvr>
                                      <p:tavLst>
                                        <p:tav tm="0">
                                          <p:val>
                                            <p:fltVal val="0"/>
                                          </p:val>
                                        </p:tav>
                                        <p:tav tm="100000">
                                          <p:val>
                                            <p:strVal val="#ppt_w"/>
                                          </p:val>
                                        </p:tav>
                                      </p:tavLst>
                                    </p:anim>
                                    <p:anim calcmode="lin" valueType="num">
                                      <p:cBhvr>
                                        <p:cTn id="51" dur="500" fill="hold"/>
                                        <p:tgtEl>
                                          <p:spTgt spid="30"/>
                                        </p:tgtEl>
                                        <p:attrNameLst>
                                          <p:attrName>ppt_h</p:attrName>
                                        </p:attrNameLst>
                                      </p:cBhvr>
                                      <p:tavLst>
                                        <p:tav tm="0">
                                          <p:val>
                                            <p:fltVal val="0"/>
                                          </p:val>
                                        </p:tav>
                                        <p:tav tm="100000">
                                          <p:val>
                                            <p:strVal val="#ppt_h"/>
                                          </p:val>
                                        </p:tav>
                                      </p:tavLst>
                                    </p:anim>
                                    <p:animEffect transition="in" filter="fade">
                                      <p:cBhvr>
                                        <p:cTn id="52" dur="500"/>
                                        <p:tgtEl>
                                          <p:spTgt spid="30"/>
                                        </p:tgtEl>
                                      </p:cBhvr>
                                    </p:animEffect>
                                  </p:childTnLst>
                                </p:cTn>
                              </p:par>
                            </p:childTnLst>
                          </p:cTn>
                        </p:par>
                        <p:par>
                          <p:cTn id="53" fill="hold">
                            <p:stCondLst>
                              <p:cond delay="1500"/>
                            </p:stCondLst>
                            <p:childTnLst>
                              <p:par>
                                <p:cTn id="54" presetID="53" presetClass="entr" presetSubtype="0" fill="hold" nodeType="after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p:cTn id="56" dur="500" fill="hold"/>
                                        <p:tgtEl>
                                          <p:spTgt spid="31"/>
                                        </p:tgtEl>
                                        <p:attrNameLst>
                                          <p:attrName>ppt_w</p:attrName>
                                        </p:attrNameLst>
                                      </p:cBhvr>
                                      <p:tavLst>
                                        <p:tav tm="0">
                                          <p:val>
                                            <p:fltVal val="0"/>
                                          </p:val>
                                        </p:tav>
                                        <p:tav tm="100000">
                                          <p:val>
                                            <p:strVal val="#ppt_w"/>
                                          </p:val>
                                        </p:tav>
                                      </p:tavLst>
                                    </p:anim>
                                    <p:anim calcmode="lin" valueType="num">
                                      <p:cBhvr>
                                        <p:cTn id="57" dur="500" fill="hold"/>
                                        <p:tgtEl>
                                          <p:spTgt spid="31"/>
                                        </p:tgtEl>
                                        <p:attrNameLst>
                                          <p:attrName>ppt_h</p:attrName>
                                        </p:attrNameLst>
                                      </p:cBhvr>
                                      <p:tavLst>
                                        <p:tav tm="0">
                                          <p:val>
                                            <p:fltVal val="0"/>
                                          </p:val>
                                        </p:tav>
                                        <p:tav tm="100000">
                                          <p:val>
                                            <p:strVal val="#ppt_h"/>
                                          </p:val>
                                        </p:tav>
                                      </p:tavLst>
                                    </p:anim>
                                    <p:animEffect transition="in" filter="fade">
                                      <p:cBhvr>
                                        <p:cTn id="58" dur="500"/>
                                        <p:tgtEl>
                                          <p:spTgt spid="31"/>
                                        </p:tgtEl>
                                      </p:cBhvr>
                                    </p:animEffect>
                                  </p:childTnLst>
                                </p:cTn>
                              </p:par>
                            </p:childTnLst>
                          </p:cTn>
                        </p:par>
                        <p:par>
                          <p:cTn id="59" fill="hold">
                            <p:stCondLst>
                              <p:cond delay="2000"/>
                            </p:stCondLst>
                            <p:childTnLst>
                              <p:par>
                                <p:cTn id="60" presetID="53" presetClass="entr" presetSubtype="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Effect transition="in" filter="fade">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0" fill="hold" grpId="0" nodeType="click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childTnLst>
                                </p:cTn>
                              </p:par>
                            </p:childTnLst>
                          </p:cTn>
                        </p:par>
                        <p:par>
                          <p:cTn id="72" fill="hold">
                            <p:stCondLst>
                              <p:cond delay="500"/>
                            </p:stCondLst>
                            <p:childTnLst>
                              <p:par>
                                <p:cTn id="73" presetID="53"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childTnLst>
                                </p:cTn>
                              </p:par>
                            </p:childTnLst>
                          </p:cTn>
                        </p:par>
                        <p:par>
                          <p:cTn id="78" fill="hold">
                            <p:stCondLst>
                              <p:cond delay="1000"/>
                            </p:stCondLst>
                            <p:childTnLst>
                              <p:par>
                                <p:cTn id="79" presetID="53" presetClass="entr" presetSubtype="0"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500" fill="hold"/>
                                        <p:tgtEl>
                                          <p:spTgt spid="26"/>
                                        </p:tgtEl>
                                        <p:attrNameLst>
                                          <p:attrName>ppt_w</p:attrName>
                                        </p:attrNameLst>
                                      </p:cBhvr>
                                      <p:tavLst>
                                        <p:tav tm="0">
                                          <p:val>
                                            <p:fltVal val="0"/>
                                          </p:val>
                                        </p:tav>
                                        <p:tav tm="100000">
                                          <p:val>
                                            <p:strVal val="#ppt_w"/>
                                          </p:val>
                                        </p:tav>
                                      </p:tavLst>
                                    </p:anim>
                                    <p:anim calcmode="lin" valueType="num">
                                      <p:cBhvr>
                                        <p:cTn id="82" dur="500" fill="hold"/>
                                        <p:tgtEl>
                                          <p:spTgt spid="26"/>
                                        </p:tgtEl>
                                        <p:attrNameLst>
                                          <p:attrName>ppt_h</p:attrName>
                                        </p:attrNameLst>
                                      </p:cBhvr>
                                      <p:tavLst>
                                        <p:tav tm="0">
                                          <p:val>
                                            <p:fltVal val="0"/>
                                          </p:val>
                                        </p:tav>
                                        <p:tav tm="100000">
                                          <p:val>
                                            <p:strVal val="#ppt_h"/>
                                          </p:val>
                                        </p:tav>
                                      </p:tavLst>
                                    </p:anim>
                                    <p:animEffect transition="in" filter="fade">
                                      <p:cBhvr>
                                        <p:cTn id="83" dur="500"/>
                                        <p:tgtEl>
                                          <p:spTgt spid="26"/>
                                        </p:tgtEl>
                                      </p:cBhvr>
                                    </p:animEffect>
                                  </p:childTnLst>
                                </p:cTn>
                              </p:par>
                            </p:childTnLst>
                          </p:cTn>
                        </p:par>
                        <p:par>
                          <p:cTn id="84" fill="hold">
                            <p:stCondLst>
                              <p:cond delay="1500"/>
                            </p:stCondLst>
                            <p:childTnLst>
                              <p:par>
                                <p:cTn id="85" presetID="53" presetClass="entr" presetSubtype="0" fill="hold" grpId="0" nodeType="after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p:cTn id="87" dur="500" fill="hold"/>
                                        <p:tgtEl>
                                          <p:spTgt spid="27"/>
                                        </p:tgtEl>
                                        <p:attrNameLst>
                                          <p:attrName>ppt_w</p:attrName>
                                        </p:attrNameLst>
                                      </p:cBhvr>
                                      <p:tavLst>
                                        <p:tav tm="0">
                                          <p:val>
                                            <p:fltVal val="0"/>
                                          </p:val>
                                        </p:tav>
                                        <p:tav tm="100000">
                                          <p:val>
                                            <p:strVal val="#ppt_w"/>
                                          </p:val>
                                        </p:tav>
                                      </p:tavLst>
                                    </p:anim>
                                    <p:anim calcmode="lin" valueType="num">
                                      <p:cBhvr>
                                        <p:cTn id="88" dur="500" fill="hold"/>
                                        <p:tgtEl>
                                          <p:spTgt spid="27"/>
                                        </p:tgtEl>
                                        <p:attrNameLst>
                                          <p:attrName>ppt_h</p:attrName>
                                        </p:attrNameLst>
                                      </p:cBhvr>
                                      <p:tavLst>
                                        <p:tav tm="0">
                                          <p:val>
                                            <p:fltVal val="0"/>
                                          </p:val>
                                        </p:tav>
                                        <p:tav tm="100000">
                                          <p:val>
                                            <p:strVal val="#ppt_h"/>
                                          </p:val>
                                        </p:tav>
                                      </p:tavLst>
                                    </p:anim>
                                    <p:animEffect transition="in" filter="fade">
                                      <p:cBhvr>
                                        <p:cTn id="89" dur="500"/>
                                        <p:tgtEl>
                                          <p:spTgt spid="27"/>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0" fill="hold" nodeType="clickEffect">
                                  <p:stCondLst>
                                    <p:cond delay="0"/>
                                  </p:stCondLst>
                                  <p:childTnLst>
                                    <p:set>
                                      <p:cBhvr>
                                        <p:cTn id="93" dur="1" fill="hold">
                                          <p:stCondLst>
                                            <p:cond delay="0"/>
                                          </p:stCondLst>
                                        </p:cTn>
                                        <p:tgtEl>
                                          <p:spTgt spid="33"/>
                                        </p:tgtEl>
                                        <p:attrNameLst>
                                          <p:attrName>style.visibility</p:attrName>
                                        </p:attrNameLst>
                                      </p:cBhvr>
                                      <p:to>
                                        <p:strVal val="visible"/>
                                      </p:to>
                                    </p:set>
                                    <p:anim calcmode="lin" valueType="num">
                                      <p:cBhvr>
                                        <p:cTn id="94" dur="500" fill="hold"/>
                                        <p:tgtEl>
                                          <p:spTgt spid="33"/>
                                        </p:tgtEl>
                                        <p:attrNameLst>
                                          <p:attrName>ppt_w</p:attrName>
                                        </p:attrNameLst>
                                      </p:cBhvr>
                                      <p:tavLst>
                                        <p:tav tm="0">
                                          <p:val>
                                            <p:fltVal val="0"/>
                                          </p:val>
                                        </p:tav>
                                        <p:tav tm="100000">
                                          <p:val>
                                            <p:strVal val="#ppt_w"/>
                                          </p:val>
                                        </p:tav>
                                      </p:tavLst>
                                    </p:anim>
                                    <p:anim calcmode="lin" valueType="num">
                                      <p:cBhvr>
                                        <p:cTn id="95" dur="500" fill="hold"/>
                                        <p:tgtEl>
                                          <p:spTgt spid="33"/>
                                        </p:tgtEl>
                                        <p:attrNameLst>
                                          <p:attrName>ppt_h</p:attrName>
                                        </p:attrNameLst>
                                      </p:cBhvr>
                                      <p:tavLst>
                                        <p:tav tm="0">
                                          <p:val>
                                            <p:fltVal val="0"/>
                                          </p:val>
                                        </p:tav>
                                        <p:tav tm="100000">
                                          <p:val>
                                            <p:strVal val="#ppt_h"/>
                                          </p:val>
                                        </p:tav>
                                      </p:tavLst>
                                    </p:anim>
                                    <p:animEffect transition="in" filter="fade">
                                      <p:cBhvr>
                                        <p:cTn id="96" dur="500"/>
                                        <p:tgtEl>
                                          <p:spTgt spid="33"/>
                                        </p:tgtEl>
                                      </p:cBhvr>
                                    </p:animEffect>
                                  </p:childTnLst>
                                </p:cTn>
                              </p:par>
                            </p:childTnLst>
                          </p:cTn>
                        </p:par>
                        <p:par>
                          <p:cTn id="97" fill="hold">
                            <p:stCondLst>
                              <p:cond delay="500"/>
                            </p:stCondLst>
                            <p:childTnLst>
                              <p:par>
                                <p:cTn id="98" presetID="63" presetClass="path" presetSubtype="0" accel="50000" decel="50000" fill="hold" nodeType="afterEffect">
                                  <p:stCondLst>
                                    <p:cond delay="0"/>
                                  </p:stCondLst>
                                  <p:childTnLst>
                                    <p:animMotion origin="layout" path="M 2.77556E-17 2.22222E-6 L 0.66458 0.00833 " pathEditMode="relative" rAng="0" ptsTypes="AA">
                                      <p:cBhvr>
                                        <p:cTn id="99" dur="2000" fill="hold"/>
                                        <p:tgtEl>
                                          <p:spTgt spid="33"/>
                                        </p:tgtEl>
                                        <p:attrNameLst>
                                          <p:attrName>ppt_x</p:attrName>
                                          <p:attrName>ppt_y</p:attrName>
                                        </p:attrNameLst>
                                      </p:cBhvr>
                                      <p:rCtr x="33200" y="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21" grpId="0" animBg="1"/>
      <p:bldP spid="22" grpId="0" animBg="1"/>
      <p:bldP spid="24" grpId="0" animBg="1"/>
      <p:bldP spid="25" grpId="0" animBg="1"/>
      <p:bldP spid="26" grpId="0" animBg="1"/>
      <p:bldP spid="2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066CB-6350-B5C1-072D-5FD7A6E515F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882C443-5368-286A-88C5-A32B9F24325B}"/>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0AFCC2B9-6710-2FAE-F192-7911A69F8B57}"/>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Sprint</a:t>
            </a:r>
          </a:p>
        </p:txBody>
      </p:sp>
      <p:sp>
        <p:nvSpPr>
          <p:cNvPr id="10" name="Espace réservé du numéro de diapositive 9">
            <a:extLst>
              <a:ext uri="{FF2B5EF4-FFF2-40B4-BE49-F238E27FC236}">
                <a16:creationId xmlns:a16="http://schemas.microsoft.com/office/drawing/2014/main" id="{B4FE0C52-33C3-85F8-CBC7-2CE029537CAE}"/>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50</a:t>
            </a:fld>
            <a:endParaRPr lang="fr-FR" dirty="0"/>
          </a:p>
        </p:txBody>
      </p:sp>
      <p:sp>
        <p:nvSpPr>
          <p:cNvPr id="11" name="ZoneTexte 10">
            <a:extLst>
              <a:ext uri="{FF2B5EF4-FFF2-40B4-BE49-F238E27FC236}">
                <a16:creationId xmlns:a16="http://schemas.microsoft.com/office/drawing/2014/main" id="{799B734C-056F-EC9A-8DE3-2460B371A5EC}"/>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5 - Exécuter un Sprint</a:t>
            </a:r>
          </a:p>
        </p:txBody>
      </p:sp>
      <p:pic>
        <p:nvPicPr>
          <p:cNvPr id="31" name="Image 30">
            <a:extLst>
              <a:ext uri="{FF2B5EF4-FFF2-40B4-BE49-F238E27FC236}">
                <a16:creationId xmlns:a16="http://schemas.microsoft.com/office/drawing/2014/main" id="{65D29133-21DD-E1DA-C1AB-878D3836763C}"/>
              </a:ext>
            </a:extLst>
          </p:cNvPr>
          <p:cNvPicPr>
            <a:picLocks noChangeAspect="1"/>
          </p:cNvPicPr>
          <p:nvPr/>
        </p:nvPicPr>
        <p:blipFill>
          <a:blip r:embed="rId2"/>
          <a:stretch>
            <a:fillRect/>
          </a:stretch>
        </p:blipFill>
        <p:spPr>
          <a:xfrm>
            <a:off x="1845600" y="1535012"/>
            <a:ext cx="10231278" cy="4363059"/>
          </a:xfrm>
          <a:prstGeom prst="rect">
            <a:avLst/>
          </a:prstGeom>
        </p:spPr>
      </p:pic>
    </p:spTree>
    <p:extLst>
      <p:ext uri="{BB962C8B-B14F-4D97-AF65-F5344CB8AC3E}">
        <p14:creationId xmlns:p14="http://schemas.microsoft.com/office/powerpoint/2010/main" val="3707688427"/>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80985-2C9C-0B2B-14FA-4E425A3EB12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09AADFA-A4CB-E355-E0F8-E3245E0FB5C1}"/>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24E7F162-23AE-FC0C-67C4-B73408EA94F6}"/>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Daily Scrum</a:t>
            </a:r>
          </a:p>
        </p:txBody>
      </p:sp>
      <p:sp>
        <p:nvSpPr>
          <p:cNvPr id="10" name="Espace réservé du numéro de diapositive 9">
            <a:extLst>
              <a:ext uri="{FF2B5EF4-FFF2-40B4-BE49-F238E27FC236}">
                <a16:creationId xmlns:a16="http://schemas.microsoft.com/office/drawing/2014/main" id="{A63625B8-28BC-C839-D09F-1C57A57BD200}"/>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51</a:t>
            </a:fld>
            <a:endParaRPr lang="fr-FR" dirty="0"/>
          </a:p>
        </p:txBody>
      </p:sp>
      <p:sp>
        <p:nvSpPr>
          <p:cNvPr id="11" name="ZoneTexte 10">
            <a:extLst>
              <a:ext uri="{FF2B5EF4-FFF2-40B4-BE49-F238E27FC236}">
                <a16:creationId xmlns:a16="http://schemas.microsoft.com/office/drawing/2014/main" id="{1C5161E0-02D0-081A-2E5B-676B1B8A0E29}"/>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5 - Exécuter un Sprint</a:t>
            </a:r>
          </a:p>
        </p:txBody>
      </p:sp>
      <p:pic>
        <p:nvPicPr>
          <p:cNvPr id="3" name="Image 2">
            <a:extLst>
              <a:ext uri="{FF2B5EF4-FFF2-40B4-BE49-F238E27FC236}">
                <a16:creationId xmlns:a16="http://schemas.microsoft.com/office/drawing/2014/main" id="{D1B39195-4820-B85F-89FB-97D011BBCF8F}"/>
              </a:ext>
            </a:extLst>
          </p:cNvPr>
          <p:cNvPicPr>
            <a:picLocks noChangeAspect="1"/>
          </p:cNvPicPr>
          <p:nvPr/>
        </p:nvPicPr>
        <p:blipFill>
          <a:blip r:embed="rId2"/>
          <a:stretch>
            <a:fillRect/>
          </a:stretch>
        </p:blipFill>
        <p:spPr>
          <a:xfrm>
            <a:off x="1884185" y="1530158"/>
            <a:ext cx="9878804" cy="4210638"/>
          </a:xfrm>
          <a:prstGeom prst="rect">
            <a:avLst/>
          </a:prstGeom>
        </p:spPr>
      </p:pic>
    </p:spTree>
    <p:extLst>
      <p:ext uri="{BB962C8B-B14F-4D97-AF65-F5344CB8AC3E}">
        <p14:creationId xmlns:p14="http://schemas.microsoft.com/office/powerpoint/2010/main" val="2824225031"/>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E488B-C235-26D1-3284-BEBC3EFE903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A097853-786D-1374-B61E-1E8E0D09D6A1}"/>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7700DF13-82BA-788A-0C59-C6C785F66668}"/>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Daily Scrum</a:t>
            </a:r>
          </a:p>
        </p:txBody>
      </p:sp>
      <p:sp>
        <p:nvSpPr>
          <p:cNvPr id="10" name="Espace réservé du numéro de diapositive 9">
            <a:extLst>
              <a:ext uri="{FF2B5EF4-FFF2-40B4-BE49-F238E27FC236}">
                <a16:creationId xmlns:a16="http://schemas.microsoft.com/office/drawing/2014/main" id="{B5998865-A5D6-57DD-1607-16F28B4B1979}"/>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52</a:t>
            </a:fld>
            <a:endParaRPr lang="fr-FR" dirty="0"/>
          </a:p>
        </p:txBody>
      </p:sp>
      <p:sp>
        <p:nvSpPr>
          <p:cNvPr id="11" name="ZoneTexte 10">
            <a:extLst>
              <a:ext uri="{FF2B5EF4-FFF2-40B4-BE49-F238E27FC236}">
                <a16:creationId xmlns:a16="http://schemas.microsoft.com/office/drawing/2014/main" id="{C317000C-EF61-D23E-48FB-98D8F7426AD5}"/>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5 - Exécuter un Sprint</a:t>
            </a:r>
          </a:p>
        </p:txBody>
      </p:sp>
      <p:sp>
        <p:nvSpPr>
          <p:cNvPr id="18" name="Oval 12">
            <a:extLst>
              <a:ext uri="{FF2B5EF4-FFF2-40B4-BE49-F238E27FC236}">
                <a16:creationId xmlns:a16="http://schemas.microsoft.com/office/drawing/2014/main" id="{496B9C52-2381-7AE9-C7D9-81D08596B4A9}"/>
              </a:ext>
            </a:extLst>
          </p:cNvPr>
          <p:cNvSpPr/>
          <p:nvPr/>
        </p:nvSpPr>
        <p:spPr bwMode="auto">
          <a:xfrm>
            <a:off x="3266768" y="2079522"/>
            <a:ext cx="2286000" cy="1219200"/>
          </a:xfrm>
          <a:prstGeom prst="ellipse">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b"/>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434143"/>
                </a:solidFill>
                <a:effectLst/>
                <a:uLnTx/>
                <a:uFillTx/>
                <a:latin typeface="Arial"/>
                <a:ea typeface="+mn-ea"/>
                <a:cs typeface="+mn-cs"/>
              </a:rPr>
              <a:t>Scrum Master</a:t>
            </a:r>
          </a:p>
        </p:txBody>
      </p:sp>
      <p:pic>
        <p:nvPicPr>
          <p:cNvPr id="19" name="Picture 2" descr="C:\Sync\Images\Microsoft Clip Organizer\j0434904.png">
            <a:extLst>
              <a:ext uri="{FF2B5EF4-FFF2-40B4-BE49-F238E27FC236}">
                <a16:creationId xmlns:a16="http://schemas.microsoft.com/office/drawing/2014/main" id="{7C6DB64A-C768-258B-5A77-73B991EB9E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7768" y="1317522"/>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val 14">
            <a:extLst>
              <a:ext uri="{FF2B5EF4-FFF2-40B4-BE49-F238E27FC236}">
                <a16:creationId xmlns:a16="http://schemas.microsoft.com/office/drawing/2014/main" id="{F3AA0538-6B9D-84F2-CB5A-7941BD36569B}"/>
              </a:ext>
            </a:extLst>
          </p:cNvPr>
          <p:cNvSpPr/>
          <p:nvPr/>
        </p:nvSpPr>
        <p:spPr bwMode="auto">
          <a:xfrm>
            <a:off x="7000568" y="2079522"/>
            <a:ext cx="2286000" cy="1219200"/>
          </a:xfrm>
          <a:prstGeom prst="ellipse">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b"/>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434143"/>
                </a:solidFill>
                <a:effectLst/>
                <a:uLnTx/>
                <a:uFillTx/>
                <a:latin typeface="Arial"/>
                <a:ea typeface="+mn-ea"/>
                <a:cs typeface="+mn-cs"/>
              </a:rPr>
              <a:t>Scrum Team</a:t>
            </a:r>
          </a:p>
        </p:txBody>
      </p:sp>
      <p:pic>
        <p:nvPicPr>
          <p:cNvPr id="21" name="Picture 4" descr="C:\Sync\Images\Microsoft Clip Organizer\j0431641.png">
            <a:extLst>
              <a:ext uri="{FF2B5EF4-FFF2-40B4-BE49-F238E27FC236}">
                <a16:creationId xmlns:a16="http://schemas.microsoft.com/office/drawing/2014/main" id="{8DF9A766-642B-7D3A-E64A-BB76B33A4E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2168" y="1774722"/>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 descr="C:\Sync\Images\Microsoft Clip Organizer\j0432624.png">
            <a:extLst>
              <a:ext uri="{FF2B5EF4-FFF2-40B4-BE49-F238E27FC236}">
                <a16:creationId xmlns:a16="http://schemas.microsoft.com/office/drawing/2014/main" id="{95161D1D-5EB0-3EFA-55F8-0362D16C09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2968" y="1622322"/>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 descr="C:\Sync\Images\Microsoft Clip Organizer\j0431640.png">
            <a:extLst>
              <a:ext uri="{FF2B5EF4-FFF2-40B4-BE49-F238E27FC236}">
                <a16:creationId xmlns:a16="http://schemas.microsoft.com/office/drawing/2014/main" id="{9B87E51C-C68E-3860-AC5B-4E312344DE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368" y="1622322"/>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val 19">
            <a:extLst>
              <a:ext uri="{FF2B5EF4-FFF2-40B4-BE49-F238E27FC236}">
                <a16:creationId xmlns:a16="http://schemas.microsoft.com/office/drawing/2014/main" id="{FBB0F1DE-294E-FB5A-9043-F6634B23B74D}"/>
              </a:ext>
            </a:extLst>
          </p:cNvPr>
          <p:cNvSpPr/>
          <p:nvPr/>
        </p:nvSpPr>
        <p:spPr bwMode="auto">
          <a:xfrm>
            <a:off x="2352368" y="4517922"/>
            <a:ext cx="2286000" cy="1219200"/>
          </a:xfrm>
          <a:prstGeom prst="ellipse">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b"/>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434143"/>
                </a:solidFill>
                <a:effectLst/>
                <a:uLnTx/>
                <a:uFillTx/>
                <a:latin typeface="Arial"/>
                <a:ea typeface="+mn-ea"/>
                <a:cs typeface="+mn-cs"/>
              </a:rPr>
              <a:t>Sprint Backlog</a:t>
            </a:r>
          </a:p>
        </p:txBody>
      </p:sp>
      <p:pic>
        <p:nvPicPr>
          <p:cNvPr id="25" name="Picture 4" descr="C:\Sync\Images\Microsoft Clip Organizer\j0434929.png">
            <a:extLst>
              <a:ext uri="{FF2B5EF4-FFF2-40B4-BE49-F238E27FC236}">
                <a16:creationId xmlns:a16="http://schemas.microsoft.com/office/drawing/2014/main" id="{06578BFA-E397-B909-7178-E2A177D910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3368" y="3679722"/>
            <a:ext cx="15875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Oval 27">
            <a:extLst>
              <a:ext uri="{FF2B5EF4-FFF2-40B4-BE49-F238E27FC236}">
                <a16:creationId xmlns:a16="http://schemas.microsoft.com/office/drawing/2014/main" id="{CD0FCEB0-3FA2-96AC-7115-0AED0665A768}"/>
              </a:ext>
            </a:extLst>
          </p:cNvPr>
          <p:cNvSpPr/>
          <p:nvPr/>
        </p:nvSpPr>
        <p:spPr bwMode="auto">
          <a:xfrm>
            <a:off x="5247968" y="4517922"/>
            <a:ext cx="2286000" cy="1219200"/>
          </a:xfrm>
          <a:prstGeom prst="ellipse">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b"/>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434143"/>
                </a:solidFill>
                <a:effectLst/>
                <a:uLnTx/>
                <a:uFillTx/>
                <a:latin typeface="Arial"/>
                <a:ea typeface="+mn-ea"/>
                <a:cs typeface="+mn-cs"/>
              </a:rPr>
              <a:t>Sprint </a:t>
            </a:r>
            <a:r>
              <a:rPr kumimoji="0" lang="en-US" sz="1400" b="1" i="0" u="none" strike="noStrike" kern="0" cap="none" spc="0" normalizeH="0" baseline="0" noProof="0" dirty="0" err="1">
                <a:ln>
                  <a:noFill/>
                </a:ln>
                <a:solidFill>
                  <a:srgbClr val="434143"/>
                </a:solidFill>
                <a:effectLst/>
                <a:uLnTx/>
                <a:uFillTx/>
                <a:latin typeface="Arial"/>
                <a:ea typeface="+mn-ea"/>
                <a:cs typeface="+mn-cs"/>
              </a:rPr>
              <a:t>Burndown</a:t>
            </a:r>
            <a:endParaRPr kumimoji="0" lang="en-US" sz="1400" b="1" i="0" u="none" strike="noStrike" kern="0" cap="none" spc="0" normalizeH="0" baseline="0" noProof="0" dirty="0">
              <a:ln>
                <a:noFill/>
              </a:ln>
              <a:solidFill>
                <a:srgbClr val="434143"/>
              </a:solidFill>
              <a:effectLst/>
              <a:uLnTx/>
              <a:uFillTx/>
              <a:latin typeface="Arial"/>
              <a:ea typeface="+mn-ea"/>
              <a:cs typeface="+mn-cs"/>
            </a:endParaRPr>
          </a:p>
        </p:txBody>
      </p:sp>
      <p:pic>
        <p:nvPicPr>
          <p:cNvPr id="27" name="Picture 3" descr="C:\Sync\Images\Microsoft Clip Organizer\j0434829.png">
            <a:extLst>
              <a:ext uri="{FF2B5EF4-FFF2-40B4-BE49-F238E27FC236}">
                <a16:creationId xmlns:a16="http://schemas.microsoft.com/office/drawing/2014/main" id="{517567DD-7121-05A7-D0E9-37DB65E49F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607480" flipV="1">
            <a:off x="5811531" y="3862285"/>
            <a:ext cx="13239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Oval 13">
            <a:extLst>
              <a:ext uri="{FF2B5EF4-FFF2-40B4-BE49-F238E27FC236}">
                <a16:creationId xmlns:a16="http://schemas.microsoft.com/office/drawing/2014/main" id="{30086D56-FF24-6B9B-5F74-3C35333DEC09}"/>
              </a:ext>
            </a:extLst>
          </p:cNvPr>
          <p:cNvSpPr/>
          <p:nvPr/>
        </p:nvSpPr>
        <p:spPr bwMode="auto">
          <a:xfrm>
            <a:off x="8219768" y="4441722"/>
            <a:ext cx="2286000" cy="1219200"/>
          </a:xfrm>
          <a:prstGeom prst="ellipse">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b"/>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434143"/>
                </a:solidFill>
                <a:effectLst/>
                <a:uLnTx/>
                <a:uFillTx/>
                <a:latin typeface="Arial"/>
                <a:ea typeface="+mn-ea"/>
                <a:cs typeface="+mn-cs"/>
              </a:rPr>
              <a:t>Impediment</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434143"/>
                </a:solidFill>
                <a:effectLst/>
                <a:uLnTx/>
                <a:uFillTx/>
                <a:latin typeface="Arial"/>
                <a:ea typeface="+mn-ea"/>
                <a:cs typeface="+mn-cs"/>
              </a:rPr>
              <a:t>List</a:t>
            </a:r>
          </a:p>
        </p:txBody>
      </p:sp>
      <p:pic>
        <p:nvPicPr>
          <p:cNvPr id="29" name="Picture 3" descr="C:\Sync\Images\Microsoft Clip Organizer\j0433883.png">
            <a:extLst>
              <a:ext uri="{FF2B5EF4-FFF2-40B4-BE49-F238E27FC236}">
                <a16:creationId xmlns:a16="http://schemas.microsoft.com/office/drawing/2014/main" id="{382B40BB-1C93-1EE8-BF1D-8F33B130E1F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53168" y="3755922"/>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899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par>
                                <p:cTn id="22" presetID="53"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par>
                                <p:cTn id="27" presetID="53"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par>
                                <p:cTn id="32" presetID="53"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par>
                                <p:cTn id="44" presetID="53"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Effect transition="in" filter="fade">
                                      <p:cBhvr>
                                        <p:cTn id="55" dur="500"/>
                                        <p:tgtEl>
                                          <p:spTgt spid="26"/>
                                        </p:tgtEl>
                                      </p:cBhvr>
                                    </p:animEffect>
                                  </p:childTnLst>
                                </p:cTn>
                              </p:par>
                              <p:par>
                                <p:cTn id="56" presetID="53" presetClass="entr" presetSubtype="0"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500" fill="hold"/>
                                        <p:tgtEl>
                                          <p:spTgt spid="27"/>
                                        </p:tgtEl>
                                        <p:attrNameLst>
                                          <p:attrName>ppt_w</p:attrName>
                                        </p:attrNameLst>
                                      </p:cBhvr>
                                      <p:tavLst>
                                        <p:tav tm="0">
                                          <p:val>
                                            <p:fltVal val="0"/>
                                          </p:val>
                                        </p:tav>
                                        <p:tav tm="100000">
                                          <p:val>
                                            <p:strVal val="#ppt_w"/>
                                          </p:val>
                                        </p:tav>
                                      </p:tavLst>
                                    </p:anim>
                                    <p:anim calcmode="lin" valueType="num">
                                      <p:cBhvr>
                                        <p:cTn id="59" dur="500" fill="hold"/>
                                        <p:tgtEl>
                                          <p:spTgt spid="27"/>
                                        </p:tgtEl>
                                        <p:attrNameLst>
                                          <p:attrName>ppt_h</p:attrName>
                                        </p:attrNameLst>
                                      </p:cBhvr>
                                      <p:tavLst>
                                        <p:tav tm="0">
                                          <p:val>
                                            <p:fltVal val="0"/>
                                          </p:val>
                                        </p:tav>
                                        <p:tav tm="100000">
                                          <p:val>
                                            <p:strVal val="#ppt_h"/>
                                          </p:val>
                                        </p:tav>
                                      </p:tavLst>
                                    </p:anim>
                                    <p:animEffect transition="in" filter="fade">
                                      <p:cBhvr>
                                        <p:cTn id="60" dur="500"/>
                                        <p:tgtEl>
                                          <p:spTgt spid="27"/>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0" fill="hold" nodeType="click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p:cTn id="65" dur="500" fill="hold"/>
                                        <p:tgtEl>
                                          <p:spTgt spid="28"/>
                                        </p:tgtEl>
                                        <p:attrNameLst>
                                          <p:attrName>ppt_w</p:attrName>
                                        </p:attrNameLst>
                                      </p:cBhvr>
                                      <p:tavLst>
                                        <p:tav tm="0">
                                          <p:val>
                                            <p:fltVal val="0"/>
                                          </p:val>
                                        </p:tav>
                                        <p:tav tm="100000">
                                          <p:val>
                                            <p:strVal val="#ppt_w"/>
                                          </p:val>
                                        </p:tav>
                                      </p:tavLst>
                                    </p:anim>
                                    <p:anim calcmode="lin" valueType="num">
                                      <p:cBhvr>
                                        <p:cTn id="66" dur="500" fill="hold"/>
                                        <p:tgtEl>
                                          <p:spTgt spid="28"/>
                                        </p:tgtEl>
                                        <p:attrNameLst>
                                          <p:attrName>ppt_h</p:attrName>
                                        </p:attrNameLst>
                                      </p:cBhvr>
                                      <p:tavLst>
                                        <p:tav tm="0">
                                          <p:val>
                                            <p:fltVal val="0"/>
                                          </p:val>
                                        </p:tav>
                                        <p:tav tm="100000">
                                          <p:val>
                                            <p:strVal val="#ppt_h"/>
                                          </p:val>
                                        </p:tav>
                                      </p:tavLst>
                                    </p:anim>
                                    <p:animEffect transition="in" filter="fade">
                                      <p:cBhvr>
                                        <p:cTn id="67" dur="500"/>
                                        <p:tgtEl>
                                          <p:spTgt spid="28"/>
                                        </p:tgtEl>
                                      </p:cBhvr>
                                    </p:animEffect>
                                  </p:childTnLst>
                                </p:cTn>
                              </p:par>
                              <p:par>
                                <p:cTn id="68" presetID="53" presetClass="entr" presetSubtype="0"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p:cTn id="70" dur="500" fill="hold"/>
                                        <p:tgtEl>
                                          <p:spTgt spid="29"/>
                                        </p:tgtEl>
                                        <p:attrNameLst>
                                          <p:attrName>ppt_w</p:attrName>
                                        </p:attrNameLst>
                                      </p:cBhvr>
                                      <p:tavLst>
                                        <p:tav tm="0">
                                          <p:val>
                                            <p:fltVal val="0"/>
                                          </p:val>
                                        </p:tav>
                                        <p:tav tm="100000">
                                          <p:val>
                                            <p:strVal val="#ppt_w"/>
                                          </p:val>
                                        </p:tav>
                                      </p:tavLst>
                                    </p:anim>
                                    <p:anim calcmode="lin" valueType="num">
                                      <p:cBhvr>
                                        <p:cTn id="71" dur="500" fill="hold"/>
                                        <p:tgtEl>
                                          <p:spTgt spid="29"/>
                                        </p:tgtEl>
                                        <p:attrNameLst>
                                          <p:attrName>ppt_h</p:attrName>
                                        </p:attrNameLst>
                                      </p:cBhvr>
                                      <p:tavLst>
                                        <p:tav tm="0">
                                          <p:val>
                                            <p:fltVal val="0"/>
                                          </p:val>
                                        </p:tav>
                                        <p:tav tm="100000">
                                          <p:val>
                                            <p:strVal val="#ppt_h"/>
                                          </p:val>
                                        </p:tav>
                                      </p:tavLst>
                                    </p:anim>
                                    <p:animEffect transition="in" filter="fade">
                                      <p:cBhvr>
                                        <p:cTn id="7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81705-7935-BA67-9334-3585313F780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2BDE498-A8B0-CE4E-BCE1-282947DFCECE}"/>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0268DBBE-3E6A-9C89-5B95-B52FB0E19763}"/>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Sprint </a:t>
            </a:r>
            <a:r>
              <a:rPr lang="fr-FR" sz="3600" b="1" dirty="0" err="1">
                <a:latin typeface="+mj-lt"/>
              </a:rPr>
              <a:t>Development</a:t>
            </a:r>
            <a:endParaRPr lang="fr-FR" sz="3600" b="1" dirty="0">
              <a:latin typeface="+mj-lt"/>
            </a:endParaRPr>
          </a:p>
        </p:txBody>
      </p:sp>
      <p:sp>
        <p:nvSpPr>
          <p:cNvPr id="10" name="Espace réservé du numéro de diapositive 9">
            <a:extLst>
              <a:ext uri="{FF2B5EF4-FFF2-40B4-BE49-F238E27FC236}">
                <a16:creationId xmlns:a16="http://schemas.microsoft.com/office/drawing/2014/main" id="{CBE221BE-6FB6-BDC3-2FDE-F22D7CF58378}"/>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53</a:t>
            </a:fld>
            <a:endParaRPr lang="fr-FR" dirty="0"/>
          </a:p>
        </p:txBody>
      </p:sp>
      <p:sp>
        <p:nvSpPr>
          <p:cNvPr id="11" name="ZoneTexte 10">
            <a:extLst>
              <a:ext uri="{FF2B5EF4-FFF2-40B4-BE49-F238E27FC236}">
                <a16:creationId xmlns:a16="http://schemas.microsoft.com/office/drawing/2014/main" id="{7C19F3EB-2AD1-3BC2-786C-42E369AD5B8D}"/>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5 - Exécuter un Sprint</a:t>
            </a:r>
          </a:p>
        </p:txBody>
      </p:sp>
      <p:sp>
        <p:nvSpPr>
          <p:cNvPr id="16" name="Oval 23">
            <a:extLst>
              <a:ext uri="{FF2B5EF4-FFF2-40B4-BE49-F238E27FC236}">
                <a16:creationId xmlns:a16="http://schemas.microsoft.com/office/drawing/2014/main" id="{36204A9A-FF58-8991-405D-73010FFF22C8}"/>
              </a:ext>
            </a:extLst>
          </p:cNvPr>
          <p:cNvSpPr/>
          <p:nvPr/>
        </p:nvSpPr>
        <p:spPr bwMode="auto">
          <a:xfrm>
            <a:off x="8062452" y="4812891"/>
            <a:ext cx="2286000" cy="1219200"/>
          </a:xfrm>
          <a:prstGeom prst="ellipse">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b"/>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434143"/>
                </a:solidFill>
                <a:effectLst/>
                <a:uLnTx/>
                <a:uFillTx/>
                <a:latin typeface="Arial"/>
                <a:ea typeface="+mn-ea"/>
                <a:cs typeface="+mn-cs"/>
              </a:rPr>
              <a:t>Feature Testing</a:t>
            </a:r>
          </a:p>
        </p:txBody>
      </p:sp>
      <p:sp>
        <p:nvSpPr>
          <p:cNvPr id="17" name="Oval 22">
            <a:extLst>
              <a:ext uri="{FF2B5EF4-FFF2-40B4-BE49-F238E27FC236}">
                <a16:creationId xmlns:a16="http://schemas.microsoft.com/office/drawing/2014/main" id="{AE8EA896-F383-1E95-FB7F-35BF52C3E66A}"/>
              </a:ext>
            </a:extLst>
          </p:cNvPr>
          <p:cNvSpPr/>
          <p:nvPr/>
        </p:nvSpPr>
        <p:spPr bwMode="auto">
          <a:xfrm>
            <a:off x="7910052" y="1993491"/>
            <a:ext cx="2286000" cy="1219200"/>
          </a:xfrm>
          <a:prstGeom prst="ellipse">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b"/>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434143"/>
                </a:solidFill>
                <a:effectLst/>
                <a:uLnTx/>
                <a:uFillTx/>
                <a:latin typeface="Arial"/>
                <a:ea typeface="+mn-ea"/>
                <a:cs typeface="+mn-cs"/>
              </a:rPr>
              <a:t>Continuous Integration</a:t>
            </a:r>
          </a:p>
        </p:txBody>
      </p:sp>
      <p:sp>
        <p:nvSpPr>
          <p:cNvPr id="30" name="Oval 21">
            <a:extLst>
              <a:ext uri="{FF2B5EF4-FFF2-40B4-BE49-F238E27FC236}">
                <a16:creationId xmlns:a16="http://schemas.microsoft.com/office/drawing/2014/main" id="{6D4154A6-1977-FFFD-C999-9861500DA054}"/>
              </a:ext>
            </a:extLst>
          </p:cNvPr>
          <p:cNvSpPr/>
          <p:nvPr/>
        </p:nvSpPr>
        <p:spPr bwMode="auto">
          <a:xfrm>
            <a:off x="5395452" y="3746091"/>
            <a:ext cx="2286000" cy="1219200"/>
          </a:xfrm>
          <a:prstGeom prst="ellipse">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b"/>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434143"/>
                </a:solidFill>
                <a:effectLst/>
                <a:uLnTx/>
                <a:uFillTx/>
                <a:latin typeface="Arial"/>
                <a:ea typeface="+mn-ea"/>
                <a:cs typeface="+mn-cs"/>
              </a:rPr>
              <a:t>Developer</a:t>
            </a:r>
          </a:p>
        </p:txBody>
      </p:sp>
      <p:sp>
        <p:nvSpPr>
          <p:cNvPr id="31" name="Oval 17">
            <a:extLst>
              <a:ext uri="{FF2B5EF4-FFF2-40B4-BE49-F238E27FC236}">
                <a16:creationId xmlns:a16="http://schemas.microsoft.com/office/drawing/2014/main" id="{A38515F5-2E27-7022-4870-AC5D007A1363}"/>
              </a:ext>
            </a:extLst>
          </p:cNvPr>
          <p:cNvSpPr/>
          <p:nvPr/>
        </p:nvSpPr>
        <p:spPr bwMode="auto">
          <a:xfrm>
            <a:off x="2804652" y="1993491"/>
            <a:ext cx="2286000" cy="1219200"/>
          </a:xfrm>
          <a:prstGeom prst="ellipse">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b"/>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434143"/>
                </a:solidFill>
                <a:effectLst/>
                <a:uLnTx/>
                <a:uFillTx/>
                <a:latin typeface="Arial"/>
                <a:ea typeface="+mn-ea"/>
                <a:cs typeface="+mn-cs"/>
              </a:rPr>
              <a:t>Source Control</a:t>
            </a:r>
          </a:p>
        </p:txBody>
      </p:sp>
      <p:pic>
        <p:nvPicPr>
          <p:cNvPr id="32" name="Picture 2" descr="C:\Sync\Images\Microsoft Clip Organizer\j0433941.png">
            <a:extLst>
              <a:ext uri="{FF2B5EF4-FFF2-40B4-BE49-F238E27FC236}">
                <a16:creationId xmlns:a16="http://schemas.microsoft.com/office/drawing/2014/main" id="{C2906742-1B2E-A3A0-49FE-4FF4A04685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4052" y="2679291"/>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 descr="C:\Sync\Images\Microsoft Clip Organizer\j0432647.png">
            <a:extLst>
              <a:ext uri="{FF2B5EF4-FFF2-40B4-BE49-F238E27FC236}">
                <a16:creationId xmlns:a16="http://schemas.microsoft.com/office/drawing/2014/main" id="{494DD055-D64C-9F38-8C25-DB97D296B5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5652" y="1231491"/>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4" descr="C:\Sync\Images\Microsoft Clip Organizer\j0433892.png">
            <a:extLst>
              <a:ext uri="{FF2B5EF4-FFF2-40B4-BE49-F238E27FC236}">
                <a16:creationId xmlns:a16="http://schemas.microsoft.com/office/drawing/2014/main" id="{8D9DB484-4B0D-FDAA-470F-D1BD078418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3452" y="1383891"/>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Oval 24">
            <a:extLst>
              <a:ext uri="{FF2B5EF4-FFF2-40B4-BE49-F238E27FC236}">
                <a16:creationId xmlns:a16="http://schemas.microsoft.com/office/drawing/2014/main" id="{20E315A7-ADBC-92B5-C164-12815267F591}"/>
              </a:ext>
            </a:extLst>
          </p:cNvPr>
          <p:cNvSpPr/>
          <p:nvPr/>
        </p:nvSpPr>
        <p:spPr bwMode="auto">
          <a:xfrm>
            <a:off x="2804652" y="4812891"/>
            <a:ext cx="2286000" cy="1219200"/>
          </a:xfrm>
          <a:prstGeom prst="ellipse">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b"/>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434143"/>
                </a:solidFill>
                <a:effectLst/>
                <a:uLnTx/>
                <a:uFillTx/>
                <a:latin typeface="Arial"/>
                <a:ea typeface="+mn-ea"/>
                <a:cs typeface="+mn-cs"/>
              </a:rPr>
              <a:t>Unit Testing</a:t>
            </a:r>
          </a:p>
        </p:txBody>
      </p:sp>
      <p:pic>
        <p:nvPicPr>
          <p:cNvPr id="36" name="Picture 7" descr="C:\Documents and Settings\bnaton0\My Documents\My Pictures\Microsoft Clip Organizer\j0432651.png">
            <a:extLst>
              <a:ext uri="{FF2B5EF4-FFF2-40B4-BE49-F238E27FC236}">
                <a16:creationId xmlns:a16="http://schemas.microsoft.com/office/drawing/2014/main" id="{24EA574C-D2BC-E8C4-E21A-B9A34C23C6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4252" y="4431891"/>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8" descr="C:\Sync\Images\Microsoft Clip Organizer\j0433954.png">
            <a:extLst>
              <a:ext uri="{FF2B5EF4-FFF2-40B4-BE49-F238E27FC236}">
                <a16:creationId xmlns:a16="http://schemas.microsoft.com/office/drawing/2014/main" id="{F493F9F6-1363-618B-D539-979C79B2B7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81552" y="4127091"/>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3616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53"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par>
                                <p:cTn id="34" presetID="53" presetClass="entr" presetSubtype="0"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par>
                                <p:cTn id="46" presetID="53" presetClass="entr" presetSubtype="0" fill="hold" nodeType="with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par>
                                <p:cTn id="58" presetID="53" presetClass="entr" presetSubtype="0" fill="hold" nodeType="withEffect">
                                  <p:stCondLst>
                                    <p:cond delay="0"/>
                                  </p:stCondLst>
                                  <p:childTnLst>
                                    <p:set>
                                      <p:cBhvr>
                                        <p:cTn id="59" dur="1" fill="hold">
                                          <p:stCondLst>
                                            <p:cond delay="0"/>
                                          </p:stCondLst>
                                        </p:cTn>
                                        <p:tgtEl>
                                          <p:spTgt spid="37"/>
                                        </p:tgtEl>
                                        <p:attrNameLst>
                                          <p:attrName>style.visibility</p:attrName>
                                        </p:attrNameLst>
                                      </p:cBhvr>
                                      <p:to>
                                        <p:strVal val="visible"/>
                                      </p:to>
                                    </p:set>
                                    <p:anim calcmode="lin" valueType="num">
                                      <p:cBhvr>
                                        <p:cTn id="60" dur="500" fill="hold"/>
                                        <p:tgtEl>
                                          <p:spTgt spid="37"/>
                                        </p:tgtEl>
                                        <p:attrNameLst>
                                          <p:attrName>ppt_w</p:attrName>
                                        </p:attrNameLst>
                                      </p:cBhvr>
                                      <p:tavLst>
                                        <p:tav tm="0">
                                          <p:val>
                                            <p:fltVal val="0"/>
                                          </p:val>
                                        </p:tav>
                                        <p:tav tm="100000">
                                          <p:val>
                                            <p:strVal val="#ppt_w"/>
                                          </p:val>
                                        </p:tav>
                                      </p:tavLst>
                                    </p:anim>
                                    <p:anim calcmode="lin" valueType="num">
                                      <p:cBhvr>
                                        <p:cTn id="61" dur="500" fill="hold"/>
                                        <p:tgtEl>
                                          <p:spTgt spid="37"/>
                                        </p:tgtEl>
                                        <p:attrNameLst>
                                          <p:attrName>ppt_h</p:attrName>
                                        </p:attrNameLst>
                                      </p:cBhvr>
                                      <p:tavLst>
                                        <p:tav tm="0">
                                          <p:val>
                                            <p:fltVal val="0"/>
                                          </p:val>
                                        </p:tav>
                                        <p:tav tm="100000">
                                          <p:val>
                                            <p:strVal val="#ppt_h"/>
                                          </p:val>
                                        </p:tav>
                                      </p:tavLst>
                                    </p:anim>
                                    <p:animEffect transition="in" filter="fade">
                                      <p:cBhvr>
                                        <p:cTn id="6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E7216-8D83-4823-4801-D82AD1E20F7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DE5D8DA-B326-877A-4C98-CF4BFD5FB424}"/>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D875C6BF-CC1A-83C4-8CA0-87DF6FBD7EF2}"/>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Product </a:t>
            </a:r>
            <a:r>
              <a:rPr lang="fr-FR" sz="3600" b="1" dirty="0" err="1">
                <a:latin typeface="+mj-lt"/>
              </a:rPr>
              <a:t>Backlog</a:t>
            </a:r>
            <a:endParaRPr lang="fr-FR" sz="3600" b="1" dirty="0">
              <a:latin typeface="+mj-lt"/>
            </a:endParaRPr>
          </a:p>
        </p:txBody>
      </p:sp>
      <p:sp>
        <p:nvSpPr>
          <p:cNvPr id="10" name="Espace réservé du numéro de diapositive 9">
            <a:extLst>
              <a:ext uri="{FF2B5EF4-FFF2-40B4-BE49-F238E27FC236}">
                <a16:creationId xmlns:a16="http://schemas.microsoft.com/office/drawing/2014/main" id="{29DACCA3-511C-DDB0-7D44-FBF3F4F33B9A}"/>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54</a:t>
            </a:fld>
            <a:endParaRPr lang="fr-FR" dirty="0"/>
          </a:p>
        </p:txBody>
      </p:sp>
      <p:sp>
        <p:nvSpPr>
          <p:cNvPr id="11" name="ZoneTexte 10">
            <a:extLst>
              <a:ext uri="{FF2B5EF4-FFF2-40B4-BE49-F238E27FC236}">
                <a16:creationId xmlns:a16="http://schemas.microsoft.com/office/drawing/2014/main" id="{C47C0EC6-23E8-0099-E70B-F034CE3ACFE2}"/>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5 - Exécuter un Sprint</a:t>
            </a:r>
          </a:p>
        </p:txBody>
      </p:sp>
      <p:pic>
        <p:nvPicPr>
          <p:cNvPr id="41" name="Image 40">
            <a:extLst>
              <a:ext uri="{FF2B5EF4-FFF2-40B4-BE49-F238E27FC236}">
                <a16:creationId xmlns:a16="http://schemas.microsoft.com/office/drawing/2014/main" id="{2F79C751-4DB3-BCA4-5ECF-044DD8AD50CF}"/>
              </a:ext>
            </a:extLst>
          </p:cNvPr>
          <p:cNvPicPr>
            <a:picLocks noChangeAspect="1"/>
          </p:cNvPicPr>
          <p:nvPr/>
        </p:nvPicPr>
        <p:blipFill>
          <a:blip r:embed="rId2"/>
          <a:stretch>
            <a:fillRect/>
          </a:stretch>
        </p:blipFill>
        <p:spPr>
          <a:xfrm>
            <a:off x="1407737" y="1525485"/>
            <a:ext cx="10517068" cy="4382112"/>
          </a:xfrm>
          <a:prstGeom prst="rect">
            <a:avLst/>
          </a:prstGeom>
        </p:spPr>
      </p:pic>
    </p:spTree>
    <p:extLst>
      <p:ext uri="{BB962C8B-B14F-4D97-AF65-F5344CB8AC3E}">
        <p14:creationId xmlns:p14="http://schemas.microsoft.com/office/powerpoint/2010/main" val="409841353"/>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3DF4D-377B-5EF2-DDA0-803BD9BC697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5B62FD6-FE44-8400-B330-1B181405C417}"/>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73EB3282-47DD-3C35-0356-BB6C8BE7026A}"/>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Product </a:t>
            </a:r>
            <a:r>
              <a:rPr lang="fr-FR" sz="3600" b="1" dirty="0" err="1">
                <a:latin typeface="+mj-lt"/>
              </a:rPr>
              <a:t>Backlog</a:t>
            </a:r>
            <a:endParaRPr lang="fr-FR" sz="3600" b="1" dirty="0">
              <a:latin typeface="+mj-lt"/>
            </a:endParaRPr>
          </a:p>
        </p:txBody>
      </p:sp>
      <p:sp>
        <p:nvSpPr>
          <p:cNvPr id="10" name="Espace réservé du numéro de diapositive 9">
            <a:extLst>
              <a:ext uri="{FF2B5EF4-FFF2-40B4-BE49-F238E27FC236}">
                <a16:creationId xmlns:a16="http://schemas.microsoft.com/office/drawing/2014/main" id="{872AB2FF-9535-A21D-C754-77CBEAD678F9}"/>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55</a:t>
            </a:fld>
            <a:endParaRPr lang="fr-FR" dirty="0"/>
          </a:p>
        </p:txBody>
      </p:sp>
      <p:sp>
        <p:nvSpPr>
          <p:cNvPr id="11" name="ZoneTexte 10">
            <a:extLst>
              <a:ext uri="{FF2B5EF4-FFF2-40B4-BE49-F238E27FC236}">
                <a16:creationId xmlns:a16="http://schemas.microsoft.com/office/drawing/2014/main" id="{9127AD75-6599-841D-05E7-3DC3A7F78435}"/>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5 - Exécuter un Sprint</a:t>
            </a:r>
          </a:p>
        </p:txBody>
      </p:sp>
      <p:sp>
        <p:nvSpPr>
          <p:cNvPr id="20" name="Oval 12">
            <a:extLst>
              <a:ext uri="{FF2B5EF4-FFF2-40B4-BE49-F238E27FC236}">
                <a16:creationId xmlns:a16="http://schemas.microsoft.com/office/drawing/2014/main" id="{452E36B5-7804-96F4-966F-B3E630101052}"/>
              </a:ext>
            </a:extLst>
          </p:cNvPr>
          <p:cNvSpPr/>
          <p:nvPr/>
        </p:nvSpPr>
        <p:spPr bwMode="auto">
          <a:xfrm>
            <a:off x="3612306" y="2229464"/>
            <a:ext cx="2286000" cy="1219200"/>
          </a:xfrm>
          <a:prstGeom prst="ellipse">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b"/>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434143"/>
                </a:solidFill>
                <a:effectLst/>
                <a:uLnTx/>
                <a:uFillTx/>
                <a:latin typeface="Arial"/>
                <a:ea typeface="+mn-ea"/>
                <a:cs typeface="+mn-cs"/>
              </a:rPr>
              <a:t>Product Owner</a:t>
            </a:r>
          </a:p>
        </p:txBody>
      </p:sp>
      <p:pic>
        <p:nvPicPr>
          <p:cNvPr id="21" name="Picture 2" descr="C:\Sync\Images\Microsoft Clip Organizer\j0434888.png">
            <a:extLst>
              <a:ext uri="{FF2B5EF4-FFF2-40B4-BE49-F238E27FC236}">
                <a16:creationId xmlns:a16="http://schemas.microsoft.com/office/drawing/2014/main" id="{EF607063-5B6F-D4F8-F70B-5D89749BF8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1501" y="1290656"/>
            <a:ext cx="1700213"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14">
            <a:extLst>
              <a:ext uri="{FF2B5EF4-FFF2-40B4-BE49-F238E27FC236}">
                <a16:creationId xmlns:a16="http://schemas.microsoft.com/office/drawing/2014/main" id="{65ED19F5-14FA-EAE0-6BD3-A22525B75311}"/>
              </a:ext>
            </a:extLst>
          </p:cNvPr>
          <p:cNvSpPr/>
          <p:nvPr/>
        </p:nvSpPr>
        <p:spPr bwMode="auto">
          <a:xfrm>
            <a:off x="7269906" y="2229464"/>
            <a:ext cx="2286000" cy="1219200"/>
          </a:xfrm>
          <a:prstGeom prst="ellipse">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b"/>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434143"/>
                </a:solidFill>
                <a:effectLst/>
                <a:uLnTx/>
                <a:uFillTx/>
                <a:latin typeface="Arial"/>
                <a:ea typeface="+mn-ea"/>
                <a:cs typeface="+mn-cs"/>
              </a:rPr>
              <a:t>Product Backlog</a:t>
            </a:r>
          </a:p>
        </p:txBody>
      </p:sp>
      <p:pic>
        <p:nvPicPr>
          <p:cNvPr id="23" name="Picture 3" descr="C:\Sync\Images\Microsoft Clip Organizer\j0432663.png">
            <a:extLst>
              <a:ext uri="{FF2B5EF4-FFF2-40B4-BE49-F238E27FC236}">
                <a16:creationId xmlns:a16="http://schemas.microsoft.com/office/drawing/2014/main" id="{7A459CC4-FCA4-2E8F-8DAA-B0897D6C49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316809">
            <a:off x="7681664" y="1203343"/>
            <a:ext cx="1757362"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val 16">
            <a:extLst>
              <a:ext uri="{FF2B5EF4-FFF2-40B4-BE49-F238E27FC236}">
                <a16:creationId xmlns:a16="http://schemas.microsoft.com/office/drawing/2014/main" id="{1D2809A8-906E-39B8-4668-4D7CA564146C}"/>
              </a:ext>
            </a:extLst>
          </p:cNvPr>
          <p:cNvSpPr/>
          <p:nvPr/>
        </p:nvSpPr>
        <p:spPr bwMode="auto">
          <a:xfrm>
            <a:off x="3612306" y="4600593"/>
            <a:ext cx="2286000" cy="1219200"/>
          </a:xfrm>
          <a:prstGeom prst="ellipse">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b"/>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434143"/>
                </a:solidFill>
                <a:effectLst/>
                <a:uLnTx/>
                <a:uFillTx/>
                <a:latin typeface="Arial"/>
                <a:ea typeface="+mn-ea"/>
                <a:cs typeface="+mn-cs"/>
              </a:rPr>
              <a:t>Scrum Team</a:t>
            </a:r>
          </a:p>
        </p:txBody>
      </p:sp>
      <p:pic>
        <p:nvPicPr>
          <p:cNvPr id="25" name="Picture 4" descr="C:\Sync\Images\Microsoft Clip Organizer\j0431641.png">
            <a:extLst>
              <a:ext uri="{FF2B5EF4-FFF2-40B4-BE49-F238E27FC236}">
                <a16:creationId xmlns:a16="http://schemas.microsoft.com/office/drawing/2014/main" id="{065B2C2F-E362-8538-8BDD-5BC9E8A3FC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8301" y="429579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 descr="C:\Sync\Images\Microsoft Clip Organizer\j0432624.png">
            <a:extLst>
              <a:ext uri="{FF2B5EF4-FFF2-40B4-BE49-F238E27FC236}">
                <a16:creationId xmlns:a16="http://schemas.microsoft.com/office/drawing/2014/main" id="{C3DA0109-16E5-BB0E-7B2E-67B5340AD3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9101" y="414339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 descr="C:\Sync\Images\Microsoft Clip Organizer\j0431640.png">
            <a:extLst>
              <a:ext uri="{FF2B5EF4-FFF2-40B4-BE49-F238E27FC236}">
                <a16:creationId xmlns:a16="http://schemas.microsoft.com/office/drawing/2014/main" id="{5B09BEB6-924F-6B82-7FFD-DB463621C4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2501" y="4143393"/>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Oval 25">
            <a:extLst>
              <a:ext uri="{FF2B5EF4-FFF2-40B4-BE49-F238E27FC236}">
                <a16:creationId xmlns:a16="http://schemas.microsoft.com/office/drawing/2014/main" id="{41F4686A-AB3C-2300-E5A7-D11DA05C27FB}"/>
              </a:ext>
            </a:extLst>
          </p:cNvPr>
          <p:cNvSpPr/>
          <p:nvPr/>
        </p:nvSpPr>
        <p:spPr bwMode="auto">
          <a:xfrm>
            <a:off x="7269906" y="4600593"/>
            <a:ext cx="2286000" cy="1219200"/>
          </a:xfrm>
          <a:prstGeom prst="ellipse">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b"/>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434143"/>
                </a:solidFill>
                <a:effectLst/>
                <a:uLnTx/>
                <a:uFillTx/>
                <a:latin typeface="Arial"/>
                <a:ea typeface="+mn-ea"/>
                <a:cs typeface="+mn-cs"/>
              </a:rPr>
              <a:t>Stakeholders &amp; Users</a:t>
            </a:r>
          </a:p>
        </p:txBody>
      </p:sp>
      <p:pic>
        <p:nvPicPr>
          <p:cNvPr id="29" name="Picture 2" descr="C:\Sync\Images\Microsoft Clip Organizer\j0434891.png">
            <a:extLst>
              <a:ext uri="{FF2B5EF4-FFF2-40B4-BE49-F238E27FC236}">
                <a16:creationId xmlns:a16="http://schemas.microsoft.com/office/drawing/2014/main" id="{E3ED1C99-F093-3E53-0237-6DCF9DF61C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99101" y="4092593"/>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5" descr="C:\Sync\Images\Microsoft Clip Organizer\j0432657.png">
            <a:extLst>
              <a:ext uri="{FF2B5EF4-FFF2-40B4-BE49-F238E27FC236}">
                <a16:creationId xmlns:a16="http://schemas.microsoft.com/office/drawing/2014/main" id="{CD73D321-8CF5-F9E5-FBBC-3544B2616BB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65901" y="4086243"/>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 descr="C:\Sync\Images\Microsoft Clip Organizer\j0433953.png">
            <a:extLst>
              <a:ext uri="{FF2B5EF4-FFF2-40B4-BE49-F238E27FC236}">
                <a16:creationId xmlns:a16="http://schemas.microsoft.com/office/drawing/2014/main" id="{5A2AB619-18AB-96B6-0E2F-AB87D03B1B8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03901" y="3990993"/>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51048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childTnLst>
                                </p:cTn>
                              </p:par>
                              <p:par>
                                <p:cTn id="34" presetID="53" presetClass="entr" presetSubtype="0"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p:cTn id="36" dur="500" fill="hold"/>
                                        <p:tgtEl>
                                          <p:spTgt spid="29"/>
                                        </p:tgtEl>
                                        <p:attrNameLst>
                                          <p:attrName>ppt_w</p:attrName>
                                        </p:attrNameLst>
                                      </p:cBhvr>
                                      <p:tavLst>
                                        <p:tav tm="0">
                                          <p:val>
                                            <p:fltVal val="0"/>
                                          </p:val>
                                        </p:tav>
                                        <p:tav tm="100000">
                                          <p:val>
                                            <p:strVal val="#ppt_w"/>
                                          </p:val>
                                        </p:tav>
                                      </p:tavLst>
                                    </p:anim>
                                    <p:anim calcmode="lin" valueType="num">
                                      <p:cBhvr>
                                        <p:cTn id="37" dur="500" fill="hold"/>
                                        <p:tgtEl>
                                          <p:spTgt spid="29"/>
                                        </p:tgtEl>
                                        <p:attrNameLst>
                                          <p:attrName>ppt_h</p:attrName>
                                        </p:attrNameLst>
                                      </p:cBhvr>
                                      <p:tavLst>
                                        <p:tav tm="0">
                                          <p:val>
                                            <p:fltVal val="0"/>
                                          </p:val>
                                        </p:tav>
                                        <p:tav tm="100000">
                                          <p:val>
                                            <p:strVal val="#ppt_h"/>
                                          </p:val>
                                        </p:tav>
                                      </p:tavLst>
                                    </p:anim>
                                    <p:animEffect transition="in" filter="fade">
                                      <p:cBhvr>
                                        <p:cTn id="38" dur="500"/>
                                        <p:tgtEl>
                                          <p:spTgt spid="29"/>
                                        </p:tgtEl>
                                      </p:cBhvr>
                                    </p:animEffect>
                                  </p:childTnLst>
                                </p:cTn>
                              </p:par>
                              <p:par>
                                <p:cTn id="39" presetID="53" presetClass="entr" presetSubtype="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animEffect transition="in" filter="fade">
                                      <p:cBhvr>
                                        <p:cTn id="43" dur="500"/>
                                        <p:tgtEl>
                                          <p:spTgt spid="38"/>
                                        </p:tgtEl>
                                      </p:cBhvr>
                                    </p:animEffect>
                                  </p:childTnLst>
                                </p:cTn>
                              </p:par>
                              <p:par>
                                <p:cTn id="44" presetID="53" presetClass="entr" presetSubtype="0"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fltVal val="0"/>
                                          </p:val>
                                        </p:tav>
                                        <p:tav tm="100000">
                                          <p:val>
                                            <p:strVal val="#ppt_w"/>
                                          </p:val>
                                        </p:tav>
                                      </p:tavLst>
                                    </p:anim>
                                    <p:anim calcmode="lin" valueType="num">
                                      <p:cBhvr>
                                        <p:cTn id="54" dur="500" fill="hold"/>
                                        <p:tgtEl>
                                          <p:spTgt spid="24"/>
                                        </p:tgtEl>
                                        <p:attrNameLst>
                                          <p:attrName>ppt_h</p:attrName>
                                        </p:attrNameLst>
                                      </p:cBhvr>
                                      <p:tavLst>
                                        <p:tav tm="0">
                                          <p:val>
                                            <p:fltVal val="0"/>
                                          </p:val>
                                        </p:tav>
                                        <p:tav tm="100000">
                                          <p:val>
                                            <p:strVal val="#ppt_h"/>
                                          </p:val>
                                        </p:tav>
                                      </p:tavLst>
                                    </p:anim>
                                    <p:animEffect transition="in" filter="fade">
                                      <p:cBhvr>
                                        <p:cTn id="55" dur="500"/>
                                        <p:tgtEl>
                                          <p:spTgt spid="24"/>
                                        </p:tgtEl>
                                      </p:cBhvr>
                                    </p:animEffect>
                                  </p:childTnLst>
                                </p:cTn>
                              </p:par>
                              <p:par>
                                <p:cTn id="56" presetID="53" presetClass="entr" presetSubtype="0"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500" fill="hold"/>
                                        <p:tgtEl>
                                          <p:spTgt spid="25"/>
                                        </p:tgtEl>
                                        <p:attrNameLst>
                                          <p:attrName>ppt_w</p:attrName>
                                        </p:attrNameLst>
                                      </p:cBhvr>
                                      <p:tavLst>
                                        <p:tav tm="0">
                                          <p:val>
                                            <p:fltVal val="0"/>
                                          </p:val>
                                        </p:tav>
                                        <p:tav tm="100000">
                                          <p:val>
                                            <p:strVal val="#ppt_w"/>
                                          </p:val>
                                        </p:tav>
                                      </p:tavLst>
                                    </p:anim>
                                    <p:anim calcmode="lin" valueType="num">
                                      <p:cBhvr>
                                        <p:cTn id="59" dur="500" fill="hold"/>
                                        <p:tgtEl>
                                          <p:spTgt spid="25"/>
                                        </p:tgtEl>
                                        <p:attrNameLst>
                                          <p:attrName>ppt_h</p:attrName>
                                        </p:attrNameLst>
                                      </p:cBhvr>
                                      <p:tavLst>
                                        <p:tav tm="0">
                                          <p:val>
                                            <p:fltVal val="0"/>
                                          </p:val>
                                        </p:tav>
                                        <p:tav tm="100000">
                                          <p:val>
                                            <p:strVal val="#ppt_h"/>
                                          </p:val>
                                        </p:tav>
                                      </p:tavLst>
                                    </p:anim>
                                    <p:animEffect transition="in" filter="fade">
                                      <p:cBhvr>
                                        <p:cTn id="60" dur="500"/>
                                        <p:tgtEl>
                                          <p:spTgt spid="25"/>
                                        </p:tgtEl>
                                      </p:cBhvr>
                                    </p:animEffect>
                                  </p:childTnLst>
                                </p:cTn>
                              </p:par>
                              <p:par>
                                <p:cTn id="61" presetID="53" presetClass="entr" presetSubtype="0"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par>
                                <p:cTn id="66" presetID="53" presetClass="entr" presetSubtype="0" fill="hold"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9F4C8-FD8C-BC4B-B439-45859554DC56}"/>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9804DF8A-7ECA-9DFC-7CE3-340A6E57C2FD}"/>
              </a:ext>
            </a:extLst>
          </p:cNvPr>
          <p:cNvSpPr txBox="1"/>
          <p:nvPr/>
        </p:nvSpPr>
        <p:spPr>
          <a:xfrm>
            <a:off x="3590538" y="2764191"/>
            <a:ext cx="8244114" cy="920252"/>
          </a:xfrm>
          <a:prstGeom prst="rect">
            <a:avLst/>
          </a:prstGeom>
          <a:noFill/>
        </p:spPr>
        <p:txBody>
          <a:bodyPr wrap="square" rtlCol="0">
            <a:spAutoFit/>
          </a:bodyPr>
          <a:lstStyle/>
          <a:p>
            <a:pPr algn="just">
              <a:lnSpc>
                <a:spcPct val="150000"/>
              </a:lnSpc>
            </a:pPr>
            <a:r>
              <a:rPr lang="fr-FR" sz="4000" b="1" dirty="0">
                <a:solidFill>
                  <a:srgbClr val="FFC000"/>
                </a:solidFill>
                <a:latin typeface="Calibri Light" panose="020F0302020204030204" pitchFamily="34" charset="0"/>
                <a:cs typeface="Calibri Light" panose="020F0302020204030204" pitchFamily="34" charset="0"/>
              </a:rPr>
              <a:t>Clôturer un Sprint</a:t>
            </a:r>
          </a:p>
        </p:txBody>
      </p:sp>
      <p:sp>
        <p:nvSpPr>
          <p:cNvPr id="4" name="ZoneTexte 3">
            <a:extLst>
              <a:ext uri="{FF2B5EF4-FFF2-40B4-BE49-F238E27FC236}">
                <a16:creationId xmlns:a16="http://schemas.microsoft.com/office/drawing/2014/main" id="{E1824EE1-5F3D-53BF-14C0-01B6CE463361}"/>
              </a:ext>
            </a:extLst>
          </p:cNvPr>
          <p:cNvSpPr txBox="1"/>
          <p:nvPr/>
        </p:nvSpPr>
        <p:spPr>
          <a:xfrm>
            <a:off x="1462315" y="1814285"/>
            <a:ext cx="526142" cy="769441"/>
          </a:xfrm>
          <a:prstGeom prst="rect">
            <a:avLst/>
          </a:prstGeom>
          <a:noFill/>
        </p:spPr>
        <p:txBody>
          <a:bodyPr wrap="square" rtlCol="0">
            <a:spAutoFit/>
          </a:bodyPr>
          <a:lstStyle/>
          <a:p>
            <a:r>
              <a:rPr lang="fr-FR" sz="4400" b="1" dirty="0">
                <a:solidFill>
                  <a:schemeClr val="bg1"/>
                </a:solidFill>
                <a:latin typeface="Calibri" panose="020F0502020204030204" pitchFamily="34" charset="0"/>
                <a:ea typeface="Calibri" panose="020F0502020204030204" pitchFamily="34" charset="0"/>
                <a:cs typeface="Calibri" panose="020F0502020204030204" pitchFamily="34" charset="0"/>
              </a:rPr>
              <a:t>6</a:t>
            </a:r>
          </a:p>
        </p:txBody>
      </p:sp>
      <p:pic>
        <p:nvPicPr>
          <p:cNvPr id="3" name="Image 2">
            <a:extLst>
              <a:ext uri="{FF2B5EF4-FFF2-40B4-BE49-F238E27FC236}">
                <a16:creationId xmlns:a16="http://schemas.microsoft.com/office/drawing/2014/main" id="{D050AE5B-3958-C784-4406-8A1D4CA55B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408" y="2583726"/>
            <a:ext cx="1650687" cy="1650687"/>
          </a:xfrm>
          <a:prstGeom prst="rect">
            <a:avLst/>
          </a:prstGeom>
        </p:spPr>
      </p:pic>
    </p:spTree>
    <p:extLst>
      <p:ext uri="{BB962C8B-B14F-4D97-AF65-F5344CB8AC3E}">
        <p14:creationId xmlns:p14="http://schemas.microsoft.com/office/powerpoint/2010/main" val="864489468"/>
      </p:ext>
    </p:extLst>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9E237-79C6-CBDF-87C7-748721B48D0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D1B99A0-6275-E328-190F-AF60556F7BED}"/>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numéro de diapositive 9">
            <a:extLst>
              <a:ext uri="{FF2B5EF4-FFF2-40B4-BE49-F238E27FC236}">
                <a16:creationId xmlns:a16="http://schemas.microsoft.com/office/drawing/2014/main" id="{1967BC7E-09BB-6032-AE28-86ABD6CDC132}"/>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57</a:t>
            </a:fld>
            <a:endParaRPr lang="fr-FR" dirty="0"/>
          </a:p>
        </p:txBody>
      </p:sp>
      <p:sp>
        <p:nvSpPr>
          <p:cNvPr id="11" name="ZoneTexte 10">
            <a:extLst>
              <a:ext uri="{FF2B5EF4-FFF2-40B4-BE49-F238E27FC236}">
                <a16:creationId xmlns:a16="http://schemas.microsoft.com/office/drawing/2014/main" id="{6B76CB03-B2D5-01CD-1195-1049B9A807AA}"/>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6 - Clôturer un Sprint</a:t>
            </a:r>
          </a:p>
        </p:txBody>
      </p:sp>
      <p:sp>
        <p:nvSpPr>
          <p:cNvPr id="2" name="Rounded Rectangle 4">
            <a:extLst>
              <a:ext uri="{FF2B5EF4-FFF2-40B4-BE49-F238E27FC236}">
                <a16:creationId xmlns:a16="http://schemas.microsoft.com/office/drawing/2014/main" id="{267454BF-91D3-BF35-C4ED-DB58566AAA0B}"/>
              </a:ext>
            </a:extLst>
          </p:cNvPr>
          <p:cNvSpPr/>
          <p:nvPr/>
        </p:nvSpPr>
        <p:spPr>
          <a:xfrm>
            <a:off x="2936261" y="818229"/>
            <a:ext cx="2247900" cy="1031875"/>
          </a:xfrm>
          <a:prstGeom prst="rect">
            <a:avLst/>
          </a:prstGeom>
        </p:spPr>
        <p:style>
          <a:lnRef idx="0">
            <a:scrgbClr r="0" g="0" b="0"/>
          </a:lnRef>
          <a:fillRef idx="0">
            <a:scrgbClr r="0" g="0" b="0"/>
          </a:fillRef>
          <a:effectRef idx="0">
            <a:scrgbClr r="0" g="0" b="0"/>
          </a:effectRef>
          <a:fontRef idx="minor">
            <a:schemeClr val="lt1"/>
          </a:fontRef>
        </p:style>
        <p:txBody>
          <a:bodyPr lIns="102870" tIns="102870" rIns="102870" bIns="102870" spcCol="1270" anchor="ctr"/>
          <a:lstStyle/>
          <a:p>
            <a:pPr algn="ctr" defTabSz="1200150">
              <a:lnSpc>
                <a:spcPct val="90000"/>
              </a:lnSpc>
              <a:spcAft>
                <a:spcPct val="35000"/>
              </a:spcAft>
              <a:defRPr/>
            </a:pPr>
            <a:endParaRPr lang="en-US" sz="2700" u="none" dirty="0"/>
          </a:p>
        </p:txBody>
      </p:sp>
      <p:sp>
        <p:nvSpPr>
          <p:cNvPr id="3" name="Rounded Rectangle 10">
            <a:extLst>
              <a:ext uri="{FF2B5EF4-FFF2-40B4-BE49-F238E27FC236}">
                <a16:creationId xmlns:a16="http://schemas.microsoft.com/office/drawing/2014/main" id="{45BEA4CF-6E02-DA13-11D9-6BADEEA0A114}"/>
              </a:ext>
            </a:extLst>
          </p:cNvPr>
          <p:cNvSpPr/>
          <p:nvPr/>
        </p:nvSpPr>
        <p:spPr>
          <a:xfrm>
            <a:off x="8438536" y="5152104"/>
            <a:ext cx="2362200" cy="1143000"/>
          </a:xfrm>
          <a:prstGeom prst="roundRect">
            <a:avLst/>
          </a:prstGeom>
          <a:solidFill>
            <a:srgbClr val="00B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u="none" dirty="0"/>
              <a:t>Product Increment</a:t>
            </a:r>
          </a:p>
        </p:txBody>
      </p:sp>
      <p:sp>
        <p:nvSpPr>
          <p:cNvPr id="6" name="Bent Arrow 14">
            <a:extLst>
              <a:ext uri="{FF2B5EF4-FFF2-40B4-BE49-F238E27FC236}">
                <a16:creationId xmlns:a16="http://schemas.microsoft.com/office/drawing/2014/main" id="{31407BE7-8036-0DFF-A04F-1BF2D71E39B7}"/>
              </a:ext>
            </a:extLst>
          </p:cNvPr>
          <p:cNvSpPr/>
          <p:nvPr/>
        </p:nvSpPr>
        <p:spPr bwMode="auto">
          <a:xfrm rot="10800000" flipH="1">
            <a:off x="6533536" y="5304504"/>
            <a:ext cx="1905000" cy="685800"/>
          </a:xfrm>
          <a:prstGeom prst="bentArrow">
            <a:avLst>
              <a:gd name="adj1" fmla="val 25000"/>
              <a:gd name="adj2" fmla="val 25000"/>
              <a:gd name="adj3" fmla="val 25000"/>
              <a:gd name="adj4" fmla="val 40798"/>
            </a:avLst>
          </a:prstGeom>
          <a:solidFill>
            <a:schemeClr val="tx2">
              <a:lumMod val="85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defRPr/>
            </a:pPr>
            <a:endParaRPr lang="en-US">
              <a:solidFill>
                <a:schemeClr val="tx1"/>
              </a:solidFill>
              <a:latin typeface="Times New Roman" charset="0"/>
            </a:endParaRPr>
          </a:p>
        </p:txBody>
      </p:sp>
      <p:graphicFrame>
        <p:nvGraphicFramePr>
          <p:cNvPr id="7" name="Diagram 11">
            <a:extLst>
              <a:ext uri="{FF2B5EF4-FFF2-40B4-BE49-F238E27FC236}">
                <a16:creationId xmlns:a16="http://schemas.microsoft.com/office/drawing/2014/main" id="{A331AC20-C8E0-9B43-794B-2C3FA1B052AD}"/>
              </a:ext>
            </a:extLst>
          </p:cNvPr>
          <p:cNvGraphicFramePr/>
          <p:nvPr>
            <p:extLst>
              <p:ext uri="{D42A27DB-BD31-4B8C-83A1-F6EECF244321}">
                <p14:modId xmlns:p14="http://schemas.microsoft.com/office/powerpoint/2010/main" val="2640662686"/>
              </p:ext>
            </p:extLst>
          </p:nvPr>
        </p:nvGraphicFramePr>
        <p:xfrm>
          <a:off x="3637936" y="1584415"/>
          <a:ext cx="5766135" cy="3720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Bent Arrow 8">
            <a:extLst>
              <a:ext uri="{FF2B5EF4-FFF2-40B4-BE49-F238E27FC236}">
                <a16:creationId xmlns:a16="http://schemas.microsoft.com/office/drawing/2014/main" id="{F28A3A7F-9C26-CFD1-A183-2F7319393080}"/>
              </a:ext>
            </a:extLst>
          </p:cNvPr>
          <p:cNvSpPr/>
          <p:nvPr/>
        </p:nvSpPr>
        <p:spPr bwMode="auto">
          <a:xfrm rot="5400000">
            <a:off x="5352436" y="313404"/>
            <a:ext cx="838200" cy="1828800"/>
          </a:xfrm>
          <a:prstGeom prst="bentArrow">
            <a:avLst>
              <a:gd name="adj1" fmla="val 25000"/>
              <a:gd name="adj2" fmla="val 25000"/>
              <a:gd name="adj3" fmla="val 25000"/>
              <a:gd name="adj4" fmla="val 40798"/>
            </a:avLst>
          </a:prstGeom>
          <a:solidFill>
            <a:schemeClr val="tx2">
              <a:lumMod val="85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defRPr/>
            </a:pPr>
            <a:endParaRPr lang="en-US">
              <a:solidFill>
                <a:schemeClr val="tx1"/>
              </a:solidFill>
              <a:latin typeface="Times New Roman" charset="0"/>
            </a:endParaRPr>
          </a:p>
        </p:txBody>
      </p:sp>
      <p:grpSp>
        <p:nvGrpSpPr>
          <p:cNvPr id="9" name="Group 2">
            <a:extLst>
              <a:ext uri="{FF2B5EF4-FFF2-40B4-BE49-F238E27FC236}">
                <a16:creationId xmlns:a16="http://schemas.microsoft.com/office/drawing/2014/main" id="{A474A5F5-9B3F-4FB3-6780-4F6B2046B2F0}"/>
              </a:ext>
            </a:extLst>
          </p:cNvPr>
          <p:cNvGrpSpPr>
            <a:grpSpLocks/>
          </p:cNvGrpSpPr>
          <p:nvPr/>
        </p:nvGrpSpPr>
        <p:grpSpPr bwMode="auto">
          <a:xfrm>
            <a:off x="2571136" y="351504"/>
            <a:ext cx="2362200" cy="1143000"/>
            <a:chOff x="1799332" y="1062"/>
            <a:chExt cx="2497335" cy="1248667"/>
          </a:xfrm>
          <a:solidFill>
            <a:schemeClr val="accent3"/>
          </a:solidFill>
        </p:grpSpPr>
        <p:sp>
          <p:nvSpPr>
            <p:cNvPr id="12" name="Rounded Rectangle 3">
              <a:extLst>
                <a:ext uri="{FF2B5EF4-FFF2-40B4-BE49-F238E27FC236}">
                  <a16:creationId xmlns:a16="http://schemas.microsoft.com/office/drawing/2014/main" id="{40A7BC38-C8F3-5196-41D6-6FE594F09042}"/>
                </a:ext>
              </a:extLst>
            </p:cNvPr>
            <p:cNvSpPr/>
            <p:nvPr/>
          </p:nvSpPr>
          <p:spPr>
            <a:xfrm>
              <a:off x="1799332" y="1062"/>
              <a:ext cx="2497335" cy="1248667"/>
            </a:xfrm>
            <a:prstGeom prst="roundRect">
              <a:avLst/>
            </a:prstGeom>
            <a:grpFill/>
          </p:spPr>
          <p:style>
            <a:lnRef idx="0">
              <a:schemeClr val="accent6"/>
            </a:lnRef>
            <a:fillRef idx="3">
              <a:schemeClr val="accent6"/>
            </a:fillRef>
            <a:effectRef idx="3">
              <a:schemeClr val="accent6"/>
            </a:effectRef>
            <a:fontRef idx="minor">
              <a:schemeClr val="lt1"/>
            </a:fontRef>
          </p:style>
        </p:sp>
        <p:sp>
          <p:nvSpPr>
            <p:cNvPr id="13" name="Rounded Rectangle 4">
              <a:extLst>
                <a:ext uri="{FF2B5EF4-FFF2-40B4-BE49-F238E27FC236}">
                  <a16:creationId xmlns:a16="http://schemas.microsoft.com/office/drawing/2014/main" id="{EB9E6A35-F51E-863D-AAA7-E79CDAA2FAB1}"/>
                </a:ext>
              </a:extLst>
            </p:cNvPr>
            <p:cNvSpPr/>
            <p:nvPr/>
          </p:nvSpPr>
          <p:spPr>
            <a:xfrm>
              <a:off x="1859751" y="61762"/>
              <a:ext cx="2376496" cy="1127269"/>
            </a:xfrm>
            <a:prstGeom prst="rect">
              <a:avLst/>
            </a:prstGeom>
            <a:grpFill/>
          </p:spPr>
          <p:style>
            <a:lnRef idx="0">
              <a:scrgbClr r="0" g="0" b="0"/>
            </a:lnRef>
            <a:fillRef idx="0">
              <a:scrgbClr r="0" g="0" b="0"/>
            </a:fillRef>
            <a:effectRef idx="0">
              <a:scrgbClr r="0" g="0" b="0"/>
            </a:effectRef>
            <a:fontRef idx="minor">
              <a:schemeClr val="lt1"/>
            </a:fontRef>
          </p:style>
          <p:txBody>
            <a:bodyPr lIns="102870" tIns="102870" rIns="102870" bIns="102870" spcCol="1270" anchor="ctr"/>
            <a:lstStyle/>
            <a:p>
              <a:pPr algn="ctr" defTabSz="1200150">
                <a:lnSpc>
                  <a:spcPct val="90000"/>
                </a:lnSpc>
                <a:spcAft>
                  <a:spcPct val="35000"/>
                </a:spcAft>
                <a:defRPr/>
              </a:pPr>
              <a:r>
                <a:rPr lang="en-US" sz="2700" u="none" dirty="0"/>
                <a:t>Project</a:t>
              </a:r>
            </a:p>
            <a:p>
              <a:pPr algn="ctr" defTabSz="1200150">
                <a:lnSpc>
                  <a:spcPct val="90000"/>
                </a:lnSpc>
                <a:spcAft>
                  <a:spcPct val="35000"/>
                </a:spcAft>
                <a:defRPr/>
              </a:pPr>
              <a:r>
                <a:rPr lang="en-US" sz="2700" u="none" dirty="0"/>
                <a:t>Initiation</a:t>
              </a:r>
            </a:p>
          </p:txBody>
        </p:sp>
      </p:grpSp>
    </p:spTree>
    <p:extLst>
      <p:ext uri="{BB962C8B-B14F-4D97-AF65-F5344CB8AC3E}">
        <p14:creationId xmlns:p14="http://schemas.microsoft.com/office/powerpoint/2010/main" val="3883972647"/>
      </p:ext>
    </p:extLst>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733F0-DA27-624D-5600-0C9296F0AB0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1D0E124-A4D7-C872-C3CF-F867DF703972}"/>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80FFFDFD-4FCC-B7AA-CA7B-796BA702F4DD}"/>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Sprint </a:t>
            </a:r>
            <a:r>
              <a:rPr lang="fr-FR" sz="3600" b="1" dirty="0" err="1">
                <a:latin typeface="+mj-lt"/>
              </a:rPr>
              <a:t>Review</a:t>
            </a:r>
            <a:endParaRPr lang="fr-FR" sz="3600" b="1" dirty="0">
              <a:latin typeface="+mj-lt"/>
            </a:endParaRPr>
          </a:p>
        </p:txBody>
      </p:sp>
      <p:sp>
        <p:nvSpPr>
          <p:cNvPr id="10" name="Espace réservé du numéro de diapositive 9">
            <a:extLst>
              <a:ext uri="{FF2B5EF4-FFF2-40B4-BE49-F238E27FC236}">
                <a16:creationId xmlns:a16="http://schemas.microsoft.com/office/drawing/2014/main" id="{D7193680-664B-828E-EC16-506C21FDF7C3}"/>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58</a:t>
            </a:fld>
            <a:endParaRPr lang="fr-FR" dirty="0"/>
          </a:p>
        </p:txBody>
      </p:sp>
      <p:sp>
        <p:nvSpPr>
          <p:cNvPr id="11" name="ZoneTexte 10">
            <a:extLst>
              <a:ext uri="{FF2B5EF4-FFF2-40B4-BE49-F238E27FC236}">
                <a16:creationId xmlns:a16="http://schemas.microsoft.com/office/drawing/2014/main" id="{A0A8AC15-F3B6-8BF9-0A95-9B26F266702F}"/>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6 - Clôturer un Sprint</a:t>
            </a:r>
          </a:p>
        </p:txBody>
      </p:sp>
      <p:pic>
        <p:nvPicPr>
          <p:cNvPr id="35" name="Image 34">
            <a:extLst>
              <a:ext uri="{FF2B5EF4-FFF2-40B4-BE49-F238E27FC236}">
                <a16:creationId xmlns:a16="http://schemas.microsoft.com/office/drawing/2014/main" id="{FA901117-A6B6-D2DD-319C-ABAC5589FEDE}"/>
              </a:ext>
            </a:extLst>
          </p:cNvPr>
          <p:cNvPicPr>
            <a:picLocks noChangeAspect="1"/>
          </p:cNvPicPr>
          <p:nvPr/>
        </p:nvPicPr>
        <p:blipFill>
          <a:blip r:embed="rId2"/>
          <a:stretch>
            <a:fillRect/>
          </a:stretch>
        </p:blipFill>
        <p:spPr>
          <a:xfrm>
            <a:off x="2002236" y="1379135"/>
            <a:ext cx="9993120" cy="4296375"/>
          </a:xfrm>
          <a:prstGeom prst="rect">
            <a:avLst/>
          </a:prstGeom>
        </p:spPr>
      </p:pic>
    </p:spTree>
    <p:extLst>
      <p:ext uri="{BB962C8B-B14F-4D97-AF65-F5344CB8AC3E}">
        <p14:creationId xmlns:p14="http://schemas.microsoft.com/office/powerpoint/2010/main" val="338707423"/>
      </p:ext>
    </p:extLst>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98EA2-FD6A-E40E-F2A9-4CD600E4C7E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B351DD0-AC58-6A1F-E004-68EB776B3671}"/>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30498E57-6050-0413-371D-F768483CB0AA}"/>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Sprint </a:t>
            </a:r>
            <a:r>
              <a:rPr lang="fr-FR" sz="3600" b="1" dirty="0" err="1">
                <a:latin typeface="+mj-lt"/>
              </a:rPr>
              <a:t>Review</a:t>
            </a:r>
            <a:endParaRPr lang="fr-FR" sz="3600" b="1" dirty="0">
              <a:latin typeface="+mj-lt"/>
            </a:endParaRPr>
          </a:p>
        </p:txBody>
      </p:sp>
      <p:sp>
        <p:nvSpPr>
          <p:cNvPr id="10" name="Espace réservé du numéro de diapositive 9">
            <a:extLst>
              <a:ext uri="{FF2B5EF4-FFF2-40B4-BE49-F238E27FC236}">
                <a16:creationId xmlns:a16="http://schemas.microsoft.com/office/drawing/2014/main" id="{BF0E3F42-A1EF-516D-1075-E2FE31174420}"/>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59</a:t>
            </a:fld>
            <a:endParaRPr lang="fr-FR" dirty="0"/>
          </a:p>
        </p:txBody>
      </p:sp>
      <p:sp>
        <p:nvSpPr>
          <p:cNvPr id="11" name="ZoneTexte 10">
            <a:extLst>
              <a:ext uri="{FF2B5EF4-FFF2-40B4-BE49-F238E27FC236}">
                <a16:creationId xmlns:a16="http://schemas.microsoft.com/office/drawing/2014/main" id="{B14975A4-57E0-8EF9-5E81-5C84823A1CE3}"/>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6 - Clôturer un Sprint</a:t>
            </a:r>
          </a:p>
        </p:txBody>
      </p:sp>
      <p:sp>
        <p:nvSpPr>
          <p:cNvPr id="20" name="Oval 12">
            <a:extLst>
              <a:ext uri="{FF2B5EF4-FFF2-40B4-BE49-F238E27FC236}">
                <a16:creationId xmlns:a16="http://schemas.microsoft.com/office/drawing/2014/main" id="{6C671B10-8922-60CB-472A-DF2CB1DB2588}"/>
              </a:ext>
            </a:extLst>
          </p:cNvPr>
          <p:cNvSpPr/>
          <p:nvPr/>
        </p:nvSpPr>
        <p:spPr bwMode="auto">
          <a:xfrm>
            <a:off x="2949678" y="2357444"/>
            <a:ext cx="2286000" cy="1219200"/>
          </a:xfrm>
          <a:prstGeom prst="ellipse">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b"/>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434143"/>
                </a:solidFill>
                <a:effectLst/>
                <a:uLnTx/>
                <a:uFillTx/>
                <a:latin typeface="Arial"/>
                <a:ea typeface="+mn-ea"/>
                <a:cs typeface="+mn-cs"/>
              </a:rPr>
              <a:t>Product Owner</a:t>
            </a:r>
          </a:p>
        </p:txBody>
      </p:sp>
      <p:pic>
        <p:nvPicPr>
          <p:cNvPr id="21" name="Picture 2" descr="C:\Sync\Images\Microsoft Clip Organizer\j0434888.png">
            <a:extLst>
              <a:ext uri="{FF2B5EF4-FFF2-40B4-BE49-F238E27FC236}">
                <a16:creationId xmlns:a16="http://schemas.microsoft.com/office/drawing/2014/main" id="{66B66190-DEE8-932B-42A4-61268CA930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8278" y="1418636"/>
            <a:ext cx="170180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14">
            <a:extLst>
              <a:ext uri="{FF2B5EF4-FFF2-40B4-BE49-F238E27FC236}">
                <a16:creationId xmlns:a16="http://schemas.microsoft.com/office/drawing/2014/main" id="{54EF6273-68B6-5EB3-7D26-8D503D4B90DC}"/>
              </a:ext>
            </a:extLst>
          </p:cNvPr>
          <p:cNvSpPr/>
          <p:nvPr/>
        </p:nvSpPr>
        <p:spPr bwMode="auto">
          <a:xfrm>
            <a:off x="5769078" y="2357444"/>
            <a:ext cx="2286000" cy="1219200"/>
          </a:xfrm>
          <a:prstGeom prst="ellipse">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b"/>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434143"/>
                </a:solidFill>
                <a:effectLst/>
                <a:uLnTx/>
                <a:uFillTx/>
                <a:latin typeface="Arial"/>
                <a:ea typeface="+mn-ea"/>
                <a:cs typeface="+mn-cs"/>
              </a:rPr>
              <a:t>Finished Product</a:t>
            </a:r>
          </a:p>
        </p:txBody>
      </p:sp>
      <p:sp>
        <p:nvSpPr>
          <p:cNvPr id="23" name="Oval 16">
            <a:extLst>
              <a:ext uri="{FF2B5EF4-FFF2-40B4-BE49-F238E27FC236}">
                <a16:creationId xmlns:a16="http://schemas.microsoft.com/office/drawing/2014/main" id="{3B7FD169-8594-C9E1-C26D-3674B0A5BB2D}"/>
              </a:ext>
            </a:extLst>
          </p:cNvPr>
          <p:cNvSpPr/>
          <p:nvPr/>
        </p:nvSpPr>
        <p:spPr bwMode="auto">
          <a:xfrm>
            <a:off x="4092678" y="4728573"/>
            <a:ext cx="2286000" cy="1219200"/>
          </a:xfrm>
          <a:prstGeom prst="ellipse">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b"/>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434143"/>
                </a:solidFill>
                <a:effectLst/>
                <a:uLnTx/>
                <a:uFillTx/>
                <a:latin typeface="Arial"/>
                <a:ea typeface="+mn-ea"/>
                <a:cs typeface="+mn-cs"/>
              </a:rPr>
              <a:t>Scrum Team</a:t>
            </a:r>
          </a:p>
        </p:txBody>
      </p:sp>
      <p:pic>
        <p:nvPicPr>
          <p:cNvPr id="24" name="Picture 4" descr="C:\Sync\Images\Microsoft Clip Organizer\j0431641.png">
            <a:extLst>
              <a:ext uri="{FF2B5EF4-FFF2-40B4-BE49-F238E27FC236}">
                <a16:creationId xmlns:a16="http://schemas.microsoft.com/office/drawing/2014/main" id="{9104FFFE-6E62-1258-6C01-0B0C9BEBFF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8078" y="442377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6" descr="C:\Sync\Images\Microsoft Clip Organizer\j0432624.png">
            <a:extLst>
              <a:ext uri="{FF2B5EF4-FFF2-40B4-BE49-F238E27FC236}">
                <a16:creationId xmlns:a16="http://schemas.microsoft.com/office/drawing/2014/main" id="{CB8234CF-A78A-79F1-8B3A-9C43105B82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8878" y="427137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 descr="C:\Sync\Images\Microsoft Clip Organizer\j0431640.png">
            <a:extLst>
              <a:ext uri="{FF2B5EF4-FFF2-40B4-BE49-F238E27FC236}">
                <a16:creationId xmlns:a16="http://schemas.microsoft.com/office/drawing/2014/main" id="{BC32576D-6ACA-8FD2-3A30-0E69F5327A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2278" y="4271373"/>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Oval 25">
            <a:extLst>
              <a:ext uri="{FF2B5EF4-FFF2-40B4-BE49-F238E27FC236}">
                <a16:creationId xmlns:a16="http://schemas.microsoft.com/office/drawing/2014/main" id="{35A5CEF9-01C0-3B7B-31CA-50EB821368AD}"/>
              </a:ext>
            </a:extLst>
          </p:cNvPr>
          <p:cNvSpPr/>
          <p:nvPr/>
        </p:nvSpPr>
        <p:spPr bwMode="auto">
          <a:xfrm>
            <a:off x="7521678" y="4728573"/>
            <a:ext cx="2286000" cy="1219200"/>
          </a:xfrm>
          <a:prstGeom prst="ellipse">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b"/>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434143"/>
                </a:solidFill>
                <a:effectLst/>
                <a:uLnTx/>
                <a:uFillTx/>
                <a:latin typeface="Arial"/>
                <a:ea typeface="+mn-ea"/>
                <a:cs typeface="+mn-cs"/>
              </a:rPr>
              <a:t>Stakeholders &amp; Users</a:t>
            </a:r>
          </a:p>
        </p:txBody>
      </p:sp>
      <p:pic>
        <p:nvPicPr>
          <p:cNvPr id="28" name="Picture 2" descr="C:\Sync\Images\Microsoft Clip Organizer\j0434891.png">
            <a:extLst>
              <a:ext uri="{FF2B5EF4-FFF2-40B4-BE49-F238E27FC236}">
                <a16:creationId xmlns:a16="http://schemas.microsoft.com/office/drawing/2014/main" id="{65F5D3D0-BF6A-8639-CD4E-5DD1E0B46A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50278" y="4220573"/>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5" descr="C:\Sync\Images\Microsoft Clip Organizer\j0432657.png">
            <a:extLst>
              <a:ext uri="{FF2B5EF4-FFF2-40B4-BE49-F238E27FC236}">
                <a16:creationId xmlns:a16="http://schemas.microsoft.com/office/drawing/2014/main" id="{E86678C7-1F3C-A68E-AF07-BD5321435D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17078" y="4214223"/>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 descr="C:\Sync\Images\Microsoft Clip Organizer\j0433953.png">
            <a:extLst>
              <a:ext uri="{FF2B5EF4-FFF2-40B4-BE49-F238E27FC236}">
                <a16:creationId xmlns:a16="http://schemas.microsoft.com/office/drawing/2014/main" id="{A01B1759-5B2B-991C-9C1A-40BD7EEFA27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55078" y="4118973"/>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 descr="C:\Sync\Images\Microsoft Clip Organizer\j0431573.png">
            <a:extLst>
              <a:ext uri="{FF2B5EF4-FFF2-40B4-BE49-F238E27FC236}">
                <a16:creationId xmlns:a16="http://schemas.microsoft.com/office/drawing/2014/main" id="{602284E1-01A7-AD5C-AC6E-CFDE9AAA455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65953" y="1451973"/>
            <a:ext cx="1431925"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Oval 15">
            <a:extLst>
              <a:ext uri="{FF2B5EF4-FFF2-40B4-BE49-F238E27FC236}">
                <a16:creationId xmlns:a16="http://schemas.microsoft.com/office/drawing/2014/main" id="{7BE32F1B-B972-0458-4E81-47AE8BC9D6BF}"/>
              </a:ext>
            </a:extLst>
          </p:cNvPr>
          <p:cNvSpPr/>
          <p:nvPr/>
        </p:nvSpPr>
        <p:spPr bwMode="auto">
          <a:xfrm>
            <a:off x="8588478" y="2290173"/>
            <a:ext cx="2286000" cy="1219200"/>
          </a:xfrm>
          <a:prstGeom prst="ellipse">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b"/>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434143"/>
                </a:solidFill>
                <a:effectLst/>
                <a:uLnTx/>
                <a:uFillTx/>
                <a:latin typeface="Arial"/>
                <a:ea typeface="+mn-ea"/>
                <a:cs typeface="+mn-cs"/>
              </a:rPr>
              <a:t>Scrum Master</a:t>
            </a:r>
          </a:p>
        </p:txBody>
      </p:sp>
      <p:pic>
        <p:nvPicPr>
          <p:cNvPr id="33" name="Picture 2" descr="C:\Sync\Images\Microsoft Clip Organizer\j0434904.png">
            <a:extLst>
              <a:ext uri="{FF2B5EF4-FFF2-40B4-BE49-F238E27FC236}">
                <a16:creationId xmlns:a16="http://schemas.microsoft.com/office/drawing/2014/main" id="{C0FA77D0-2A20-3901-2B05-89C858443BC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69478" y="1528173"/>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95125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animEffect transition="in" filter="fade">
                                      <p:cBhvr>
                                        <p:cTn id="21" dur="500"/>
                                        <p:tgtEl>
                                          <p:spTgt spid="27"/>
                                        </p:tgtEl>
                                      </p:cBhvr>
                                    </p:animEffect>
                                  </p:childTnLst>
                                </p:cTn>
                              </p:par>
                              <p:par>
                                <p:cTn id="22" presetID="53"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par>
                                <p:cTn id="27" presetID="53"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par>
                                <p:cTn id="32" presetID="53" presetClass="entr" presetSubtype="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p:cTn id="41" dur="500" fill="hold"/>
                                        <p:tgtEl>
                                          <p:spTgt spid="32"/>
                                        </p:tgtEl>
                                        <p:attrNameLst>
                                          <p:attrName>ppt_w</p:attrName>
                                        </p:attrNameLst>
                                      </p:cBhvr>
                                      <p:tavLst>
                                        <p:tav tm="0">
                                          <p:val>
                                            <p:fltVal val="0"/>
                                          </p:val>
                                        </p:tav>
                                        <p:tav tm="100000">
                                          <p:val>
                                            <p:strVal val="#ppt_w"/>
                                          </p:val>
                                        </p:tav>
                                      </p:tavLst>
                                    </p:anim>
                                    <p:anim calcmode="lin" valueType="num">
                                      <p:cBhvr>
                                        <p:cTn id="42" dur="500" fill="hold"/>
                                        <p:tgtEl>
                                          <p:spTgt spid="32"/>
                                        </p:tgtEl>
                                        <p:attrNameLst>
                                          <p:attrName>ppt_h</p:attrName>
                                        </p:attrNameLst>
                                      </p:cBhvr>
                                      <p:tavLst>
                                        <p:tav tm="0">
                                          <p:val>
                                            <p:fltVal val="0"/>
                                          </p:val>
                                        </p:tav>
                                        <p:tav tm="100000">
                                          <p:val>
                                            <p:strVal val="#ppt_h"/>
                                          </p:val>
                                        </p:tav>
                                      </p:tavLst>
                                    </p:anim>
                                    <p:animEffect transition="in" filter="fade">
                                      <p:cBhvr>
                                        <p:cTn id="43" dur="500"/>
                                        <p:tgtEl>
                                          <p:spTgt spid="32"/>
                                        </p:tgtEl>
                                      </p:cBhvr>
                                    </p:animEffect>
                                  </p:childTnLst>
                                </p:cTn>
                              </p:par>
                              <p:par>
                                <p:cTn id="44" presetID="53"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p:cTn id="46" dur="500" fill="hold"/>
                                        <p:tgtEl>
                                          <p:spTgt spid="33"/>
                                        </p:tgtEl>
                                        <p:attrNameLst>
                                          <p:attrName>ppt_w</p:attrName>
                                        </p:attrNameLst>
                                      </p:cBhvr>
                                      <p:tavLst>
                                        <p:tav tm="0">
                                          <p:val>
                                            <p:fltVal val="0"/>
                                          </p:val>
                                        </p:tav>
                                        <p:tav tm="100000">
                                          <p:val>
                                            <p:strVal val="#ppt_w"/>
                                          </p:val>
                                        </p:tav>
                                      </p:tavLst>
                                    </p:anim>
                                    <p:anim calcmode="lin" valueType="num">
                                      <p:cBhvr>
                                        <p:cTn id="47" dur="500" fill="hold"/>
                                        <p:tgtEl>
                                          <p:spTgt spid="33"/>
                                        </p:tgtEl>
                                        <p:attrNameLst>
                                          <p:attrName>ppt_h</p:attrName>
                                        </p:attrNameLst>
                                      </p:cBhvr>
                                      <p:tavLst>
                                        <p:tav tm="0">
                                          <p:val>
                                            <p:fltVal val="0"/>
                                          </p:val>
                                        </p:tav>
                                        <p:tav tm="100000">
                                          <p:val>
                                            <p:strVal val="#ppt_h"/>
                                          </p:val>
                                        </p:tav>
                                      </p:tavLst>
                                    </p:anim>
                                    <p:animEffect transition="in" filter="fade">
                                      <p:cBhvr>
                                        <p:cTn id="48" dur="500"/>
                                        <p:tgtEl>
                                          <p:spTgt spid="33"/>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ppt_w</p:attrName>
                                        </p:attrNameLst>
                                      </p:cBhvr>
                                      <p:tavLst>
                                        <p:tav tm="0">
                                          <p:val>
                                            <p:fltVal val="0"/>
                                          </p:val>
                                        </p:tav>
                                        <p:tav tm="100000">
                                          <p:val>
                                            <p:strVal val="#ppt_w"/>
                                          </p:val>
                                        </p:tav>
                                      </p:tavLst>
                                    </p:anim>
                                    <p:anim calcmode="lin" valueType="num">
                                      <p:cBhvr>
                                        <p:cTn id="54" dur="500" fill="hold"/>
                                        <p:tgtEl>
                                          <p:spTgt spid="23"/>
                                        </p:tgtEl>
                                        <p:attrNameLst>
                                          <p:attrName>ppt_h</p:attrName>
                                        </p:attrNameLst>
                                      </p:cBhvr>
                                      <p:tavLst>
                                        <p:tav tm="0">
                                          <p:val>
                                            <p:fltVal val="0"/>
                                          </p:val>
                                        </p:tav>
                                        <p:tav tm="100000">
                                          <p:val>
                                            <p:strVal val="#ppt_h"/>
                                          </p:val>
                                        </p:tav>
                                      </p:tavLst>
                                    </p:anim>
                                    <p:animEffect transition="in" filter="fade">
                                      <p:cBhvr>
                                        <p:cTn id="55" dur="500"/>
                                        <p:tgtEl>
                                          <p:spTgt spid="23"/>
                                        </p:tgtEl>
                                      </p:cBhvr>
                                    </p:animEffect>
                                  </p:childTnLst>
                                </p:cTn>
                              </p:par>
                              <p:par>
                                <p:cTn id="56" presetID="53"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ppt_w</p:attrName>
                                        </p:attrNameLst>
                                      </p:cBhvr>
                                      <p:tavLst>
                                        <p:tav tm="0">
                                          <p:val>
                                            <p:fltVal val="0"/>
                                          </p:val>
                                        </p:tav>
                                        <p:tav tm="100000">
                                          <p:val>
                                            <p:strVal val="#ppt_w"/>
                                          </p:val>
                                        </p:tav>
                                      </p:tavLst>
                                    </p:anim>
                                    <p:anim calcmode="lin" valueType="num">
                                      <p:cBhvr>
                                        <p:cTn id="59" dur="500" fill="hold"/>
                                        <p:tgtEl>
                                          <p:spTgt spid="24"/>
                                        </p:tgtEl>
                                        <p:attrNameLst>
                                          <p:attrName>ppt_h</p:attrName>
                                        </p:attrNameLst>
                                      </p:cBhvr>
                                      <p:tavLst>
                                        <p:tav tm="0">
                                          <p:val>
                                            <p:fltVal val="0"/>
                                          </p:val>
                                        </p:tav>
                                        <p:tav tm="100000">
                                          <p:val>
                                            <p:strVal val="#ppt_h"/>
                                          </p:val>
                                        </p:tav>
                                      </p:tavLst>
                                    </p:anim>
                                    <p:animEffect transition="in" filter="fade">
                                      <p:cBhvr>
                                        <p:cTn id="60" dur="500"/>
                                        <p:tgtEl>
                                          <p:spTgt spid="24"/>
                                        </p:tgtEl>
                                      </p:cBhvr>
                                    </p:animEffect>
                                  </p:childTnLst>
                                </p:cTn>
                              </p:par>
                              <p:par>
                                <p:cTn id="61" presetID="53"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500" fill="hold"/>
                                        <p:tgtEl>
                                          <p:spTgt spid="25"/>
                                        </p:tgtEl>
                                        <p:attrNameLst>
                                          <p:attrName>ppt_w</p:attrName>
                                        </p:attrNameLst>
                                      </p:cBhvr>
                                      <p:tavLst>
                                        <p:tav tm="0">
                                          <p:val>
                                            <p:fltVal val="0"/>
                                          </p:val>
                                        </p:tav>
                                        <p:tav tm="100000">
                                          <p:val>
                                            <p:strVal val="#ppt_w"/>
                                          </p:val>
                                        </p:tav>
                                      </p:tavLst>
                                    </p:anim>
                                    <p:anim calcmode="lin" valueType="num">
                                      <p:cBhvr>
                                        <p:cTn id="64" dur="500" fill="hold"/>
                                        <p:tgtEl>
                                          <p:spTgt spid="25"/>
                                        </p:tgtEl>
                                        <p:attrNameLst>
                                          <p:attrName>ppt_h</p:attrName>
                                        </p:attrNameLst>
                                      </p:cBhvr>
                                      <p:tavLst>
                                        <p:tav tm="0">
                                          <p:val>
                                            <p:fltVal val="0"/>
                                          </p:val>
                                        </p:tav>
                                        <p:tav tm="100000">
                                          <p:val>
                                            <p:strVal val="#ppt_h"/>
                                          </p:val>
                                        </p:tav>
                                      </p:tavLst>
                                    </p:anim>
                                    <p:animEffect transition="in" filter="fade">
                                      <p:cBhvr>
                                        <p:cTn id="65" dur="500"/>
                                        <p:tgtEl>
                                          <p:spTgt spid="25"/>
                                        </p:tgtEl>
                                      </p:cBhvr>
                                    </p:animEffect>
                                  </p:childTnLst>
                                </p:cTn>
                              </p:par>
                              <p:par>
                                <p:cTn id="66" presetID="53" presetClass="entr" presetSubtype="0" fill="hold" nodeType="with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p:cTn id="68" dur="500" fill="hold"/>
                                        <p:tgtEl>
                                          <p:spTgt spid="26"/>
                                        </p:tgtEl>
                                        <p:attrNameLst>
                                          <p:attrName>ppt_w</p:attrName>
                                        </p:attrNameLst>
                                      </p:cBhvr>
                                      <p:tavLst>
                                        <p:tav tm="0">
                                          <p:val>
                                            <p:fltVal val="0"/>
                                          </p:val>
                                        </p:tav>
                                        <p:tav tm="100000">
                                          <p:val>
                                            <p:strVal val="#ppt_w"/>
                                          </p:val>
                                        </p:tav>
                                      </p:tavLst>
                                    </p:anim>
                                    <p:anim calcmode="lin" valueType="num">
                                      <p:cBhvr>
                                        <p:cTn id="69" dur="500" fill="hold"/>
                                        <p:tgtEl>
                                          <p:spTgt spid="26"/>
                                        </p:tgtEl>
                                        <p:attrNameLst>
                                          <p:attrName>ppt_h</p:attrName>
                                        </p:attrNameLst>
                                      </p:cBhvr>
                                      <p:tavLst>
                                        <p:tav tm="0">
                                          <p:val>
                                            <p:fltVal val="0"/>
                                          </p:val>
                                        </p:tav>
                                        <p:tav tm="100000">
                                          <p:val>
                                            <p:strVal val="#ppt_h"/>
                                          </p:val>
                                        </p:tav>
                                      </p:tavLst>
                                    </p:anim>
                                    <p:animEffect transition="in" filter="fade">
                                      <p:cBhvr>
                                        <p:cTn id="70" dur="500"/>
                                        <p:tgtEl>
                                          <p:spTgt spid="26"/>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0"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par>
                                <p:cTn id="78" presetID="53" presetClass="entr" presetSubtype="0" fill="hold" nodeType="withEffect">
                                  <p:stCondLst>
                                    <p:cond delay="0"/>
                                  </p:stCondLst>
                                  <p:childTnLst>
                                    <p:set>
                                      <p:cBhvr>
                                        <p:cTn id="79" dur="1" fill="hold">
                                          <p:stCondLst>
                                            <p:cond delay="0"/>
                                          </p:stCondLst>
                                        </p:cTn>
                                        <p:tgtEl>
                                          <p:spTgt spid="31"/>
                                        </p:tgtEl>
                                        <p:attrNameLst>
                                          <p:attrName>style.visibility</p:attrName>
                                        </p:attrNameLst>
                                      </p:cBhvr>
                                      <p:to>
                                        <p:strVal val="visible"/>
                                      </p:to>
                                    </p:set>
                                    <p:anim calcmode="lin" valueType="num">
                                      <p:cBhvr>
                                        <p:cTn id="80" dur="500" fill="hold"/>
                                        <p:tgtEl>
                                          <p:spTgt spid="31"/>
                                        </p:tgtEl>
                                        <p:attrNameLst>
                                          <p:attrName>ppt_w</p:attrName>
                                        </p:attrNameLst>
                                      </p:cBhvr>
                                      <p:tavLst>
                                        <p:tav tm="0">
                                          <p:val>
                                            <p:fltVal val="0"/>
                                          </p:val>
                                        </p:tav>
                                        <p:tav tm="100000">
                                          <p:val>
                                            <p:strVal val="#ppt_w"/>
                                          </p:val>
                                        </p:tav>
                                      </p:tavLst>
                                    </p:anim>
                                    <p:anim calcmode="lin" valueType="num">
                                      <p:cBhvr>
                                        <p:cTn id="81" dur="500" fill="hold"/>
                                        <p:tgtEl>
                                          <p:spTgt spid="31"/>
                                        </p:tgtEl>
                                        <p:attrNameLst>
                                          <p:attrName>ppt_h</p:attrName>
                                        </p:attrNameLst>
                                      </p:cBhvr>
                                      <p:tavLst>
                                        <p:tav tm="0">
                                          <p:val>
                                            <p:fltVal val="0"/>
                                          </p:val>
                                        </p:tav>
                                        <p:tav tm="100000">
                                          <p:val>
                                            <p:strVal val="#ppt_h"/>
                                          </p:val>
                                        </p:tav>
                                      </p:tavLst>
                                    </p:anim>
                                    <p:animEffect transition="in" filter="fade">
                                      <p:cBhvr>
                                        <p:cTn id="8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3CA21-154E-95F2-624A-382F0990B39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28B5A37-915C-CD4F-739A-F294E7E0A8F9}"/>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FEDD64DE-4ECE-A78F-E162-735A780BBB0C}"/>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Approche Agile</a:t>
            </a:r>
          </a:p>
        </p:txBody>
      </p:sp>
      <p:sp>
        <p:nvSpPr>
          <p:cNvPr id="11" name="ZoneTexte 10">
            <a:extLst>
              <a:ext uri="{FF2B5EF4-FFF2-40B4-BE49-F238E27FC236}">
                <a16:creationId xmlns:a16="http://schemas.microsoft.com/office/drawing/2014/main" id="{67A0C8BB-D57B-8689-9EF4-CBB79327F4C5}"/>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1 - Historique des méthodes Agiles</a:t>
            </a:r>
          </a:p>
        </p:txBody>
      </p:sp>
      <p:sp>
        <p:nvSpPr>
          <p:cNvPr id="20" name="Flowchart: Delay 13">
            <a:extLst>
              <a:ext uri="{FF2B5EF4-FFF2-40B4-BE49-F238E27FC236}">
                <a16:creationId xmlns:a16="http://schemas.microsoft.com/office/drawing/2014/main" id="{80DC5537-BB09-853B-5E76-223CAB291DB1}"/>
              </a:ext>
            </a:extLst>
          </p:cNvPr>
          <p:cNvSpPr/>
          <p:nvPr/>
        </p:nvSpPr>
        <p:spPr bwMode="auto">
          <a:xfrm rot="16200000">
            <a:off x="1446167" y="1826724"/>
            <a:ext cx="838200" cy="1295400"/>
          </a:xfrm>
          <a:prstGeom prst="flowChartDelay">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 anchor="ctr"/>
          <a:lstStyle/>
          <a:p>
            <a:pPr algn="ctr">
              <a:defRPr/>
            </a:pPr>
            <a:r>
              <a:rPr lang="en-US" sz="1600" u="none" dirty="0">
                <a:solidFill>
                  <a:schemeClr val="tx1"/>
                </a:solidFill>
              </a:rPr>
              <a:t>Analysis</a:t>
            </a:r>
            <a:endParaRPr lang="en-US" sz="1000" u="none" dirty="0">
              <a:solidFill>
                <a:schemeClr val="tx1"/>
              </a:solidFill>
            </a:endParaRPr>
          </a:p>
        </p:txBody>
      </p:sp>
      <p:sp>
        <p:nvSpPr>
          <p:cNvPr id="23" name="Flowchart: Delay 15">
            <a:extLst>
              <a:ext uri="{FF2B5EF4-FFF2-40B4-BE49-F238E27FC236}">
                <a16:creationId xmlns:a16="http://schemas.microsoft.com/office/drawing/2014/main" id="{D76ABCFD-A369-0864-660C-FBC480987FF2}"/>
              </a:ext>
            </a:extLst>
          </p:cNvPr>
          <p:cNvSpPr/>
          <p:nvPr/>
        </p:nvSpPr>
        <p:spPr bwMode="auto">
          <a:xfrm rot="16200000">
            <a:off x="3497106" y="1826723"/>
            <a:ext cx="838200" cy="1295400"/>
          </a:xfrm>
          <a:prstGeom prst="flowChartDelay">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 anchor="ctr"/>
          <a:lstStyle/>
          <a:p>
            <a:pPr algn="ctr">
              <a:defRPr/>
            </a:pPr>
            <a:r>
              <a:rPr lang="en-US" sz="1600" u="none" dirty="0">
                <a:solidFill>
                  <a:schemeClr val="tx1"/>
                </a:solidFill>
              </a:rPr>
              <a:t>Design</a:t>
            </a:r>
            <a:endParaRPr lang="en-US" sz="1000" u="none" dirty="0">
              <a:solidFill>
                <a:schemeClr val="tx1"/>
              </a:solidFill>
            </a:endParaRPr>
          </a:p>
        </p:txBody>
      </p:sp>
      <p:sp>
        <p:nvSpPr>
          <p:cNvPr id="34" name="Flowchart: Delay 16">
            <a:extLst>
              <a:ext uri="{FF2B5EF4-FFF2-40B4-BE49-F238E27FC236}">
                <a16:creationId xmlns:a16="http://schemas.microsoft.com/office/drawing/2014/main" id="{E8F0C02C-8E61-495A-1609-41CC40C5A173}"/>
              </a:ext>
            </a:extLst>
          </p:cNvPr>
          <p:cNvSpPr/>
          <p:nvPr/>
        </p:nvSpPr>
        <p:spPr bwMode="auto">
          <a:xfrm rot="16200000">
            <a:off x="5548046" y="1873045"/>
            <a:ext cx="838200" cy="1295400"/>
          </a:xfrm>
          <a:prstGeom prst="flowChartDelay">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 anchor="ctr"/>
          <a:lstStyle/>
          <a:p>
            <a:pPr algn="ctr">
              <a:defRPr/>
            </a:pPr>
            <a:r>
              <a:rPr lang="en-US" sz="1600" u="none" dirty="0">
                <a:solidFill>
                  <a:schemeClr val="tx1"/>
                </a:solidFill>
              </a:rPr>
              <a:t>Develop</a:t>
            </a:r>
            <a:endParaRPr lang="en-US" sz="1000" u="none" dirty="0">
              <a:solidFill>
                <a:schemeClr val="tx1"/>
              </a:solidFill>
            </a:endParaRPr>
          </a:p>
        </p:txBody>
      </p:sp>
      <p:sp>
        <p:nvSpPr>
          <p:cNvPr id="35" name="Flowchart: Delay 17">
            <a:extLst>
              <a:ext uri="{FF2B5EF4-FFF2-40B4-BE49-F238E27FC236}">
                <a16:creationId xmlns:a16="http://schemas.microsoft.com/office/drawing/2014/main" id="{F5C8939F-57D3-2F65-7EB3-21A500AFFF98}"/>
              </a:ext>
            </a:extLst>
          </p:cNvPr>
          <p:cNvSpPr/>
          <p:nvPr/>
        </p:nvSpPr>
        <p:spPr bwMode="auto">
          <a:xfrm rot="16200000">
            <a:off x="7598985" y="1873045"/>
            <a:ext cx="838200" cy="1295400"/>
          </a:xfrm>
          <a:prstGeom prst="flowChartDelay">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 anchor="ctr"/>
          <a:lstStyle/>
          <a:p>
            <a:pPr algn="ctr">
              <a:defRPr/>
            </a:pPr>
            <a:r>
              <a:rPr lang="en-US" sz="1600" u="none" dirty="0">
                <a:solidFill>
                  <a:schemeClr val="tx1"/>
                </a:solidFill>
              </a:rPr>
              <a:t>Test</a:t>
            </a:r>
          </a:p>
        </p:txBody>
      </p:sp>
      <p:sp>
        <p:nvSpPr>
          <p:cNvPr id="36" name="Flowchart: Delay 18">
            <a:extLst>
              <a:ext uri="{FF2B5EF4-FFF2-40B4-BE49-F238E27FC236}">
                <a16:creationId xmlns:a16="http://schemas.microsoft.com/office/drawing/2014/main" id="{0A319BF8-75E4-9320-BCA7-CDD91A702EE2}"/>
              </a:ext>
            </a:extLst>
          </p:cNvPr>
          <p:cNvSpPr/>
          <p:nvPr/>
        </p:nvSpPr>
        <p:spPr bwMode="auto">
          <a:xfrm rot="16200000">
            <a:off x="9649924" y="1873045"/>
            <a:ext cx="838200" cy="1295400"/>
          </a:xfrm>
          <a:prstGeom prst="flowChartDelay">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 anchor="ctr"/>
          <a:lstStyle/>
          <a:p>
            <a:pPr algn="ctr">
              <a:defRPr/>
            </a:pPr>
            <a:r>
              <a:rPr lang="en-US" sz="1600" u="none" dirty="0">
                <a:solidFill>
                  <a:schemeClr val="tx1"/>
                </a:solidFill>
              </a:rPr>
              <a:t>Deploy</a:t>
            </a:r>
          </a:p>
        </p:txBody>
      </p:sp>
    </p:spTree>
    <p:extLst>
      <p:ext uri="{BB962C8B-B14F-4D97-AF65-F5344CB8AC3E}">
        <p14:creationId xmlns:p14="http://schemas.microsoft.com/office/powerpoint/2010/main" val="10992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95833E-6 3.7037E-7 L -0.12708 3.7037E-7 " pathEditMode="relative" rAng="0" ptsTypes="AA">
                                      <p:cBhvr>
                                        <p:cTn id="6" dur="1000" fill="hold"/>
                                        <p:tgtEl>
                                          <p:spTgt spid="23"/>
                                        </p:tgtEl>
                                        <p:attrNameLst>
                                          <p:attrName>ppt_x</p:attrName>
                                          <p:attrName>ppt_y</p:attrName>
                                        </p:attrNameLst>
                                      </p:cBhvr>
                                      <p:rCtr x="-6354" y="0"/>
                                    </p:animMotion>
                                  </p:childTnLst>
                                </p:cTn>
                              </p:par>
                              <p:par>
                                <p:cTn id="7" presetID="35" presetClass="path" presetSubtype="0" accel="50000" decel="50000" fill="hold" nodeType="withEffect">
                                  <p:stCondLst>
                                    <p:cond delay="0"/>
                                  </p:stCondLst>
                                  <p:childTnLst>
                                    <p:animMotion origin="layout" path="M -3.125E-6 -2.59259E-6 L -0.25 -2.59259E-6 " pathEditMode="relative" rAng="0" ptsTypes="AA">
                                      <p:cBhvr>
                                        <p:cTn id="8" dur="1000" fill="hold"/>
                                        <p:tgtEl>
                                          <p:spTgt spid="34"/>
                                        </p:tgtEl>
                                        <p:attrNameLst>
                                          <p:attrName>ppt_x</p:attrName>
                                          <p:attrName>ppt_y</p:attrName>
                                        </p:attrNameLst>
                                      </p:cBhvr>
                                      <p:rCtr x="-12500" y="0"/>
                                    </p:animMotion>
                                  </p:childTnLst>
                                </p:cTn>
                              </p:par>
                              <p:par>
                                <p:cTn id="9" presetID="35" presetClass="path" presetSubtype="0" accel="50000" decel="50000" fill="hold" nodeType="withEffect">
                                  <p:stCondLst>
                                    <p:cond delay="0"/>
                                  </p:stCondLst>
                                  <p:childTnLst>
                                    <p:animMotion origin="layout" path="M -2.29167E-6 -2.59259E-6 L -0.37291 -2.59259E-6 " pathEditMode="relative" rAng="0" ptsTypes="AA">
                                      <p:cBhvr>
                                        <p:cTn id="10" dur="1000" fill="hold"/>
                                        <p:tgtEl>
                                          <p:spTgt spid="35"/>
                                        </p:tgtEl>
                                        <p:attrNameLst>
                                          <p:attrName>ppt_x</p:attrName>
                                          <p:attrName>ppt_y</p:attrName>
                                        </p:attrNameLst>
                                      </p:cBhvr>
                                      <p:rCtr x="-18646" y="0"/>
                                    </p:animMotion>
                                  </p:childTnLst>
                                </p:cTn>
                              </p:par>
                              <p:par>
                                <p:cTn id="11" presetID="35" presetClass="path" presetSubtype="0" accel="50000" decel="50000" fill="hold" nodeType="withEffect">
                                  <p:stCondLst>
                                    <p:cond delay="0"/>
                                  </p:stCondLst>
                                  <p:childTnLst>
                                    <p:animMotion origin="layout" path="M -1.45833E-6 -2.59259E-6 L -0.49583 -2.59259E-6 " pathEditMode="relative" rAng="0" ptsTypes="AA">
                                      <p:cBhvr>
                                        <p:cTn id="12" dur="1000" fill="hold"/>
                                        <p:tgtEl>
                                          <p:spTgt spid="36"/>
                                        </p:tgtEl>
                                        <p:attrNameLst>
                                          <p:attrName>ppt_x</p:attrName>
                                          <p:attrName>ppt_y</p:attrName>
                                        </p:attrNameLst>
                                      </p:cBhvr>
                                      <p:rCtr x="-2479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3AB08-3C47-E476-1B70-A412BB68157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1620D01-DCD0-7B16-3719-D501BD37A5C8}"/>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numéro de diapositive 9">
            <a:extLst>
              <a:ext uri="{FF2B5EF4-FFF2-40B4-BE49-F238E27FC236}">
                <a16:creationId xmlns:a16="http://schemas.microsoft.com/office/drawing/2014/main" id="{7DD8D901-63AA-C44F-9633-F933D8E7FACD}"/>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60</a:t>
            </a:fld>
            <a:endParaRPr lang="fr-FR" dirty="0"/>
          </a:p>
        </p:txBody>
      </p:sp>
      <p:sp>
        <p:nvSpPr>
          <p:cNvPr id="11" name="ZoneTexte 10">
            <a:extLst>
              <a:ext uri="{FF2B5EF4-FFF2-40B4-BE49-F238E27FC236}">
                <a16:creationId xmlns:a16="http://schemas.microsoft.com/office/drawing/2014/main" id="{6E17F6B8-34E8-75EA-F781-6B19930DF7B1}"/>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6 - Clôturer un Sprint</a:t>
            </a:r>
          </a:p>
        </p:txBody>
      </p:sp>
      <p:sp>
        <p:nvSpPr>
          <p:cNvPr id="2" name="Rounded Rectangle 4">
            <a:extLst>
              <a:ext uri="{FF2B5EF4-FFF2-40B4-BE49-F238E27FC236}">
                <a16:creationId xmlns:a16="http://schemas.microsoft.com/office/drawing/2014/main" id="{77C7C767-AE0D-EC44-1355-37E9EC3DCAF2}"/>
              </a:ext>
            </a:extLst>
          </p:cNvPr>
          <p:cNvSpPr/>
          <p:nvPr/>
        </p:nvSpPr>
        <p:spPr>
          <a:xfrm>
            <a:off x="2936261" y="818229"/>
            <a:ext cx="2247900" cy="1031875"/>
          </a:xfrm>
          <a:prstGeom prst="rect">
            <a:avLst/>
          </a:prstGeom>
        </p:spPr>
        <p:style>
          <a:lnRef idx="0">
            <a:scrgbClr r="0" g="0" b="0"/>
          </a:lnRef>
          <a:fillRef idx="0">
            <a:scrgbClr r="0" g="0" b="0"/>
          </a:fillRef>
          <a:effectRef idx="0">
            <a:scrgbClr r="0" g="0" b="0"/>
          </a:effectRef>
          <a:fontRef idx="minor">
            <a:schemeClr val="lt1"/>
          </a:fontRef>
        </p:style>
        <p:txBody>
          <a:bodyPr lIns="102870" tIns="102870" rIns="102870" bIns="102870" spcCol="1270" anchor="ctr"/>
          <a:lstStyle/>
          <a:p>
            <a:pPr algn="ctr" defTabSz="1200150">
              <a:lnSpc>
                <a:spcPct val="90000"/>
              </a:lnSpc>
              <a:spcAft>
                <a:spcPct val="35000"/>
              </a:spcAft>
              <a:defRPr/>
            </a:pPr>
            <a:endParaRPr lang="en-US" sz="2700" u="none" dirty="0"/>
          </a:p>
        </p:txBody>
      </p:sp>
      <p:sp>
        <p:nvSpPr>
          <p:cNvPr id="3" name="Rounded Rectangle 10">
            <a:extLst>
              <a:ext uri="{FF2B5EF4-FFF2-40B4-BE49-F238E27FC236}">
                <a16:creationId xmlns:a16="http://schemas.microsoft.com/office/drawing/2014/main" id="{042198D7-2E99-CB60-3FB3-14D5F88238BF}"/>
              </a:ext>
            </a:extLst>
          </p:cNvPr>
          <p:cNvSpPr/>
          <p:nvPr/>
        </p:nvSpPr>
        <p:spPr>
          <a:xfrm>
            <a:off x="8438536" y="5152104"/>
            <a:ext cx="2362200" cy="1143000"/>
          </a:xfrm>
          <a:prstGeom prst="roundRect">
            <a:avLst/>
          </a:prstGeom>
          <a:solidFill>
            <a:schemeClr val="accent3"/>
          </a:solidFill>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u="none" dirty="0"/>
              <a:t>Product Increment</a:t>
            </a:r>
          </a:p>
        </p:txBody>
      </p:sp>
      <p:sp>
        <p:nvSpPr>
          <p:cNvPr id="6" name="Bent Arrow 14">
            <a:extLst>
              <a:ext uri="{FF2B5EF4-FFF2-40B4-BE49-F238E27FC236}">
                <a16:creationId xmlns:a16="http://schemas.microsoft.com/office/drawing/2014/main" id="{D45E6A2A-1FBC-819A-F992-26F811D98C87}"/>
              </a:ext>
            </a:extLst>
          </p:cNvPr>
          <p:cNvSpPr/>
          <p:nvPr/>
        </p:nvSpPr>
        <p:spPr bwMode="auto">
          <a:xfrm rot="10800000" flipH="1">
            <a:off x="6533536" y="5304504"/>
            <a:ext cx="1905000" cy="685800"/>
          </a:xfrm>
          <a:prstGeom prst="bentArrow">
            <a:avLst>
              <a:gd name="adj1" fmla="val 25000"/>
              <a:gd name="adj2" fmla="val 25000"/>
              <a:gd name="adj3" fmla="val 25000"/>
              <a:gd name="adj4" fmla="val 40798"/>
            </a:avLst>
          </a:prstGeom>
          <a:solidFill>
            <a:schemeClr val="tx2">
              <a:lumMod val="85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defRPr/>
            </a:pPr>
            <a:endParaRPr lang="en-US">
              <a:solidFill>
                <a:schemeClr val="tx1"/>
              </a:solidFill>
              <a:latin typeface="Times New Roman" charset="0"/>
            </a:endParaRPr>
          </a:p>
        </p:txBody>
      </p:sp>
      <p:graphicFrame>
        <p:nvGraphicFramePr>
          <p:cNvPr id="7" name="Diagram 11">
            <a:extLst>
              <a:ext uri="{FF2B5EF4-FFF2-40B4-BE49-F238E27FC236}">
                <a16:creationId xmlns:a16="http://schemas.microsoft.com/office/drawing/2014/main" id="{5714219B-67E9-3C41-26CB-43C3DF352795}"/>
              </a:ext>
            </a:extLst>
          </p:cNvPr>
          <p:cNvGraphicFramePr/>
          <p:nvPr>
            <p:extLst>
              <p:ext uri="{D42A27DB-BD31-4B8C-83A1-F6EECF244321}">
                <p14:modId xmlns:p14="http://schemas.microsoft.com/office/powerpoint/2010/main" val="703190734"/>
              </p:ext>
            </p:extLst>
          </p:nvPr>
        </p:nvGraphicFramePr>
        <p:xfrm>
          <a:off x="3637936" y="1584415"/>
          <a:ext cx="5766135" cy="3720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Bent Arrow 8">
            <a:extLst>
              <a:ext uri="{FF2B5EF4-FFF2-40B4-BE49-F238E27FC236}">
                <a16:creationId xmlns:a16="http://schemas.microsoft.com/office/drawing/2014/main" id="{57D3C7D0-69B0-63B6-B121-5B144E178C91}"/>
              </a:ext>
            </a:extLst>
          </p:cNvPr>
          <p:cNvSpPr/>
          <p:nvPr/>
        </p:nvSpPr>
        <p:spPr bwMode="auto">
          <a:xfrm rot="5400000">
            <a:off x="5352436" y="313404"/>
            <a:ext cx="838200" cy="1828800"/>
          </a:xfrm>
          <a:prstGeom prst="bentArrow">
            <a:avLst>
              <a:gd name="adj1" fmla="val 25000"/>
              <a:gd name="adj2" fmla="val 25000"/>
              <a:gd name="adj3" fmla="val 25000"/>
              <a:gd name="adj4" fmla="val 40798"/>
            </a:avLst>
          </a:prstGeom>
          <a:solidFill>
            <a:schemeClr val="tx2">
              <a:lumMod val="85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defRPr/>
            </a:pPr>
            <a:endParaRPr lang="en-US">
              <a:solidFill>
                <a:schemeClr val="tx1"/>
              </a:solidFill>
              <a:latin typeface="Times New Roman" charset="0"/>
            </a:endParaRPr>
          </a:p>
        </p:txBody>
      </p:sp>
      <p:grpSp>
        <p:nvGrpSpPr>
          <p:cNvPr id="9" name="Group 2">
            <a:extLst>
              <a:ext uri="{FF2B5EF4-FFF2-40B4-BE49-F238E27FC236}">
                <a16:creationId xmlns:a16="http://schemas.microsoft.com/office/drawing/2014/main" id="{71F5F9ED-EC7B-5993-F8FF-2168891BB5BC}"/>
              </a:ext>
            </a:extLst>
          </p:cNvPr>
          <p:cNvGrpSpPr>
            <a:grpSpLocks/>
          </p:cNvGrpSpPr>
          <p:nvPr/>
        </p:nvGrpSpPr>
        <p:grpSpPr bwMode="auto">
          <a:xfrm>
            <a:off x="2571136" y="351504"/>
            <a:ext cx="2362200" cy="1143000"/>
            <a:chOff x="1799332" y="1062"/>
            <a:chExt cx="2497335" cy="1248667"/>
          </a:xfrm>
          <a:solidFill>
            <a:schemeClr val="accent3"/>
          </a:solidFill>
        </p:grpSpPr>
        <p:sp>
          <p:nvSpPr>
            <p:cNvPr id="12" name="Rounded Rectangle 3">
              <a:extLst>
                <a:ext uri="{FF2B5EF4-FFF2-40B4-BE49-F238E27FC236}">
                  <a16:creationId xmlns:a16="http://schemas.microsoft.com/office/drawing/2014/main" id="{C7091678-68EB-EF8F-B752-F318AA8DFA25}"/>
                </a:ext>
              </a:extLst>
            </p:cNvPr>
            <p:cNvSpPr/>
            <p:nvPr/>
          </p:nvSpPr>
          <p:spPr>
            <a:xfrm>
              <a:off x="1799332" y="1062"/>
              <a:ext cx="2497335" cy="1248667"/>
            </a:xfrm>
            <a:prstGeom prst="roundRect">
              <a:avLst/>
            </a:prstGeom>
            <a:grpFill/>
          </p:spPr>
          <p:style>
            <a:lnRef idx="0">
              <a:schemeClr val="accent6"/>
            </a:lnRef>
            <a:fillRef idx="3">
              <a:schemeClr val="accent6"/>
            </a:fillRef>
            <a:effectRef idx="3">
              <a:schemeClr val="accent6"/>
            </a:effectRef>
            <a:fontRef idx="minor">
              <a:schemeClr val="lt1"/>
            </a:fontRef>
          </p:style>
        </p:sp>
        <p:sp>
          <p:nvSpPr>
            <p:cNvPr id="13" name="Rounded Rectangle 4">
              <a:extLst>
                <a:ext uri="{FF2B5EF4-FFF2-40B4-BE49-F238E27FC236}">
                  <a16:creationId xmlns:a16="http://schemas.microsoft.com/office/drawing/2014/main" id="{18ACA385-F002-3551-893B-AE27997236DC}"/>
                </a:ext>
              </a:extLst>
            </p:cNvPr>
            <p:cNvSpPr/>
            <p:nvPr/>
          </p:nvSpPr>
          <p:spPr>
            <a:xfrm>
              <a:off x="1859751" y="61762"/>
              <a:ext cx="2376496" cy="1127269"/>
            </a:xfrm>
            <a:prstGeom prst="rect">
              <a:avLst/>
            </a:prstGeom>
            <a:grpFill/>
          </p:spPr>
          <p:style>
            <a:lnRef idx="0">
              <a:scrgbClr r="0" g="0" b="0"/>
            </a:lnRef>
            <a:fillRef idx="0">
              <a:scrgbClr r="0" g="0" b="0"/>
            </a:fillRef>
            <a:effectRef idx="0">
              <a:scrgbClr r="0" g="0" b="0"/>
            </a:effectRef>
            <a:fontRef idx="minor">
              <a:schemeClr val="lt1"/>
            </a:fontRef>
          </p:style>
          <p:txBody>
            <a:bodyPr lIns="102870" tIns="102870" rIns="102870" bIns="102870" spcCol="1270" anchor="ctr"/>
            <a:lstStyle/>
            <a:p>
              <a:pPr algn="ctr" defTabSz="1200150">
                <a:lnSpc>
                  <a:spcPct val="90000"/>
                </a:lnSpc>
                <a:spcAft>
                  <a:spcPct val="35000"/>
                </a:spcAft>
                <a:defRPr/>
              </a:pPr>
              <a:r>
                <a:rPr lang="en-US" sz="2700" u="none" dirty="0"/>
                <a:t>Project</a:t>
              </a:r>
            </a:p>
            <a:p>
              <a:pPr algn="ctr" defTabSz="1200150">
                <a:lnSpc>
                  <a:spcPct val="90000"/>
                </a:lnSpc>
                <a:spcAft>
                  <a:spcPct val="35000"/>
                </a:spcAft>
                <a:defRPr/>
              </a:pPr>
              <a:r>
                <a:rPr lang="en-US" sz="2700" u="none" dirty="0"/>
                <a:t>Initiation</a:t>
              </a:r>
            </a:p>
          </p:txBody>
        </p:sp>
      </p:grpSp>
    </p:spTree>
    <p:extLst>
      <p:ext uri="{BB962C8B-B14F-4D97-AF65-F5344CB8AC3E}">
        <p14:creationId xmlns:p14="http://schemas.microsoft.com/office/powerpoint/2010/main" val="1069042891"/>
      </p:ext>
    </p:extLst>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0ED87-0197-44CB-49D9-712F099E98B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90C1B1D-76F2-084A-F6CE-DBF04D0A6C0B}"/>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FE9F7778-7FA2-FD37-F960-747C4E1AABAB}"/>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Sprint </a:t>
            </a:r>
            <a:r>
              <a:rPr lang="fr-FR" sz="3600" b="1" dirty="0" err="1">
                <a:latin typeface="+mj-lt"/>
              </a:rPr>
              <a:t>Retrospective</a:t>
            </a:r>
            <a:endParaRPr lang="fr-FR" sz="3600" b="1" dirty="0">
              <a:latin typeface="+mj-lt"/>
            </a:endParaRPr>
          </a:p>
        </p:txBody>
      </p:sp>
      <p:sp>
        <p:nvSpPr>
          <p:cNvPr id="10" name="Espace réservé du numéro de diapositive 9">
            <a:extLst>
              <a:ext uri="{FF2B5EF4-FFF2-40B4-BE49-F238E27FC236}">
                <a16:creationId xmlns:a16="http://schemas.microsoft.com/office/drawing/2014/main" id="{F071B274-C18F-DA6D-0E62-765D194E5511}"/>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61</a:t>
            </a:fld>
            <a:endParaRPr lang="fr-FR" dirty="0"/>
          </a:p>
        </p:txBody>
      </p:sp>
      <p:sp>
        <p:nvSpPr>
          <p:cNvPr id="11" name="ZoneTexte 10">
            <a:extLst>
              <a:ext uri="{FF2B5EF4-FFF2-40B4-BE49-F238E27FC236}">
                <a16:creationId xmlns:a16="http://schemas.microsoft.com/office/drawing/2014/main" id="{7C52F6B0-D1D6-03E5-28D4-6E54B5C76CB6}"/>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6 - Clôturer un Sprint</a:t>
            </a:r>
          </a:p>
        </p:txBody>
      </p:sp>
      <p:pic>
        <p:nvPicPr>
          <p:cNvPr id="45" name="Image 44">
            <a:extLst>
              <a:ext uri="{FF2B5EF4-FFF2-40B4-BE49-F238E27FC236}">
                <a16:creationId xmlns:a16="http://schemas.microsoft.com/office/drawing/2014/main" id="{55FFD98E-9585-2E55-0CBA-8A525298EB64}"/>
              </a:ext>
            </a:extLst>
          </p:cNvPr>
          <p:cNvPicPr>
            <a:picLocks noChangeAspect="1"/>
          </p:cNvPicPr>
          <p:nvPr/>
        </p:nvPicPr>
        <p:blipFill>
          <a:blip r:embed="rId2"/>
          <a:stretch>
            <a:fillRect/>
          </a:stretch>
        </p:blipFill>
        <p:spPr>
          <a:xfrm>
            <a:off x="1916499" y="1266523"/>
            <a:ext cx="10078857" cy="4324954"/>
          </a:xfrm>
          <a:prstGeom prst="rect">
            <a:avLst/>
          </a:prstGeom>
        </p:spPr>
      </p:pic>
    </p:spTree>
    <p:extLst>
      <p:ext uri="{BB962C8B-B14F-4D97-AF65-F5344CB8AC3E}">
        <p14:creationId xmlns:p14="http://schemas.microsoft.com/office/powerpoint/2010/main" val="3549535994"/>
      </p:ext>
    </p:extLst>
  </p:cSld>
  <p:clrMapOvr>
    <a:masterClrMapping/>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899DC-F155-4DF5-8953-B18F07C2B9E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7A09670-8FE1-E6BD-31D1-1A4677470AA7}"/>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02BB5A27-4FFE-C5DD-0818-DF2D6BCE8D61}"/>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Sprint </a:t>
            </a:r>
            <a:r>
              <a:rPr lang="fr-FR" sz="3600" b="1" dirty="0" err="1">
                <a:latin typeface="+mj-lt"/>
              </a:rPr>
              <a:t>Retrospective</a:t>
            </a:r>
            <a:endParaRPr lang="fr-FR" sz="3600" b="1" dirty="0">
              <a:latin typeface="+mj-lt"/>
            </a:endParaRPr>
          </a:p>
        </p:txBody>
      </p:sp>
      <p:sp>
        <p:nvSpPr>
          <p:cNvPr id="10" name="Espace réservé du numéro de diapositive 9">
            <a:extLst>
              <a:ext uri="{FF2B5EF4-FFF2-40B4-BE49-F238E27FC236}">
                <a16:creationId xmlns:a16="http://schemas.microsoft.com/office/drawing/2014/main" id="{D2F3B367-3E17-4888-8860-73F819384C21}"/>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62</a:t>
            </a:fld>
            <a:endParaRPr lang="fr-FR" dirty="0"/>
          </a:p>
        </p:txBody>
      </p:sp>
      <p:sp>
        <p:nvSpPr>
          <p:cNvPr id="11" name="ZoneTexte 10">
            <a:extLst>
              <a:ext uri="{FF2B5EF4-FFF2-40B4-BE49-F238E27FC236}">
                <a16:creationId xmlns:a16="http://schemas.microsoft.com/office/drawing/2014/main" id="{DB46B29A-E8FD-7084-8DF8-7A7DA7F67F5D}"/>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6 - Clôturer un Sprint</a:t>
            </a:r>
          </a:p>
        </p:txBody>
      </p:sp>
      <p:sp>
        <p:nvSpPr>
          <p:cNvPr id="18" name="Oval 12">
            <a:extLst>
              <a:ext uri="{FF2B5EF4-FFF2-40B4-BE49-F238E27FC236}">
                <a16:creationId xmlns:a16="http://schemas.microsoft.com/office/drawing/2014/main" id="{2E7A5B80-6719-CEB8-6EE7-8DCF401966C4}"/>
              </a:ext>
            </a:extLst>
          </p:cNvPr>
          <p:cNvSpPr/>
          <p:nvPr/>
        </p:nvSpPr>
        <p:spPr bwMode="auto">
          <a:xfrm>
            <a:off x="3559278" y="2389217"/>
            <a:ext cx="2286000" cy="1219200"/>
          </a:xfrm>
          <a:prstGeom prst="ellipse">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b"/>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434143"/>
                </a:solidFill>
                <a:effectLst/>
                <a:uLnTx/>
                <a:uFillTx/>
                <a:latin typeface="Arial"/>
                <a:ea typeface="+mn-ea"/>
                <a:cs typeface="+mn-cs"/>
              </a:rPr>
              <a:t>Product Owner</a:t>
            </a:r>
          </a:p>
        </p:txBody>
      </p:sp>
      <p:pic>
        <p:nvPicPr>
          <p:cNvPr id="19" name="Picture 2" descr="C:\Sync\Images\Microsoft Clip Organizer\j0434888.png">
            <a:extLst>
              <a:ext uri="{FF2B5EF4-FFF2-40B4-BE49-F238E27FC236}">
                <a16:creationId xmlns:a16="http://schemas.microsoft.com/office/drawing/2014/main" id="{F5CDE692-F9A1-28B2-38C0-6DD0A92EE3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7878" y="1450409"/>
            <a:ext cx="170180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Oval 16">
            <a:extLst>
              <a:ext uri="{FF2B5EF4-FFF2-40B4-BE49-F238E27FC236}">
                <a16:creationId xmlns:a16="http://schemas.microsoft.com/office/drawing/2014/main" id="{B6674BA0-13F4-7DEA-D351-1BE39B88A3C5}"/>
              </a:ext>
            </a:extLst>
          </p:cNvPr>
          <p:cNvSpPr/>
          <p:nvPr/>
        </p:nvSpPr>
        <p:spPr bwMode="auto">
          <a:xfrm>
            <a:off x="3559278" y="4760346"/>
            <a:ext cx="2286000" cy="1219200"/>
          </a:xfrm>
          <a:prstGeom prst="ellipse">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b"/>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434143"/>
                </a:solidFill>
                <a:effectLst/>
                <a:uLnTx/>
                <a:uFillTx/>
                <a:latin typeface="Arial"/>
                <a:ea typeface="+mn-ea"/>
                <a:cs typeface="+mn-cs"/>
              </a:rPr>
              <a:t>Scrum Team</a:t>
            </a:r>
          </a:p>
        </p:txBody>
      </p:sp>
      <p:pic>
        <p:nvPicPr>
          <p:cNvPr id="35" name="Picture 4" descr="C:\Sync\Images\Microsoft Clip Organizer\j0431641.png">
            <a:extLst>
              <a:ext uri="{FF2B5EF4-FFF2-40B4-BE49-F238E27FC236}">
                <a16:creationId xmlns:a16="http://schemas.microsoft.com/office/drawing/2014/main" id="{36CBC423-F8FA-0373-33E3-92B4D376C4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4678" y="4455546"/>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6" descr="C:\Sync\Images\Microsoft Clip Organizer\j0432624.png">
            <a:extLst>
              <a:ext uri="{FF2B5EF4-FFF2-40B4-BE49-F238E27FC236}">
                <a16:creationId xmlns:a16="http://schemas.microsoft.com/office/drawing/2014/main" id="{FE5A5E79-F6E2-2E92-2AB3-2BC56ACA57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478" y="4303146"/>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5" descr="C:\Sync\Images\Microsoft Clip Organizer\j0431640.png">
            <a:extLst>
              <a:ext uri="{FF2B5EF4-FFF2-40B4-BE49-F238E27FC236}">
                <a16:creationId xmlns:a16="http://schemas.microsoft.com/office/drawing/2014/main" id="{5CCFEB6B-9BB0-1414-2F7E-CCF61C4845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8878" y="4303146"/>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Oval 25">
            <a:extLst>
              <a:ext uri="{FF2B5EF4-FFF2-40B4-BE49-F238E27FC236}">
                <a16:creationId xmlns:a16="http://schemas.microsoft.com/office/drawing/2014/main" id="{E175945B-0A66-64C9-8AA3-43FEF0A35B1D}"/>
              </a:ext>
            </a:extLst>
          </p:cNvPr>
          <p:cNvSpPr/>
          <p:nvPr/>
        </p:nvSpPr>
        <p:spPr bwMode="auto">
          <a:xfrm>
            <a:off x="7216878" y="4760346"/>
            <a:ext cx="2286000" cy="1219200"/>
          </a:xfrm>
          <a:prstGeom prst="ellipse">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b"/>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434143"/>
                </a:solidFill>
                <a:effectLst/>
                <a:uLnTx/>
                <a:uFillTx/>
                <a:latin typeface="Arial"/>
                <a:ea typeface="+mn-ea"/>
                <a:cs typeface="+mn-cs"/>
              </a:rPr>
              <a:t>Stakeholders &amp; Users</a:t>
            </a:r>
          </a:p>
        </p:txBody>
      </p:sp>
      <p:pic>
        <p:nvPicPr>
          <p:cNvPr id="39" name="Picture 2" descr="C:\Sync\Images\Microsoft Clip Organizer\j0434891.png">
            <a:extLst>
              <a:ext uri="{FF2B5EF4-FFF2-40B4-BE49-F238E27FC236}">
                <a16:creationId xmlns:a16="http://schemas.microsoft.com/office/drawing/2014/main" id="{D60D5CA7-80C2-A320-FDDB-ECA2A3112E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5478" y="4252346"/>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5" descr="C:\Sync\Images\Microsoft Clip Organizer\j0432657.png">
            <a:extLst>
              <a:ext uri="{FF2B5EF4-FFF2-40B4-BE49-F238E27FC236}">
                <a16:creationId xmlns:a16="http://schemas.microsoft.com/office/drawing/2014/main" id="{1D7FF989-4D75-31C0-09F1-09F87E3846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12278" y="4245996"/>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 descr="C:\Sync\Images\Microsoft Clip Organizer\j0433953.png">
            <a:extLst>
              <a:ext uri="{FF2B5EF4-FFF2-40B4-BE49-F238E27FC236}">
                <a16:creationId xmlns:a16="http://schemas.microsoft.com/office/drawing/2014/main" id="{36E25729-58B3-FECE-E6A9-EE8A8A861D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50278" y="4150746"/>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Oval 15">
            <a:extLst>
              <a:ext uri="{FF2B5EF4-FFF2-40B4-BE49-F238E27FC236}">
                <a16:creationId xmlns:a16="http://schemas.microsoft.com/office/drawing/2014/main" id="{2DBD05D2-CDBD-7D27-A29C-D07BF8B4E155}"/>
              </a:ext>
            </a:extLst>
          </p:cNvPr>
          <p:cNvSpPr/>
          <p:nvPr/>
        </p:nvSpPr>
        <p:spPr bwMode="auto">
          <a:xfrm>
            <a:off x="7140678" y="2398146"/>
            <a:ext cx="2286000" cy="1219200"/>
          </a:xfrm>
          <a:prstGeom prst="ellipse">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b"/>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434143"/>
                </a:solidFill>
                <a:effectLst/>
                <a:uLnTx/>
                <a:uFillTx/>
                <a:latin typeface="Arial"/>
                <a:ea typeface="+mn-ea"/>
                <a:cs typeface="+mn-cs"/>
              </a:rPr>
              <a:t>Scrum Master</a:t>
            </a:r>
          </a:p>
        </p:txBody>
      </p:sp>
      <p:pic>
        <p:nvPicPr>
          <p:cNvPr id="43" name="Picture 2" descr="C:\Sync\Images\Microsoft Clip Organizer\j0434904.png">
            <a:extLst>
              <a:ext uri="{FF2B5EF4-FFF2-40B4-BE49-F238E27FC236}">
                <a16:creationId xmlns:a16="http://schemas.microsoft.com/office/drawing/2014/main" id="{4C3A6194-BB7D-9C0F-527F-25BF602A1B4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1678" y="1636146"/>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84045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childTnLst>
                                </p:cTn>
                              </p:par>
                              <p:par>
                                <p:cTn id="22" presetID="53"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500" fill="hold"/>
                                        <p:tgtEl>
                                          <p:spTgt spid="35"/>
                                        </p:tgtEl>
                                        <p:attrNameLst>
                                          <p:attrName>ppt_w</p:attrName>
                                        </p:attrNameLst>
                                      </p:cBhvr>
                                      <p:tavLst>
                                        <p:tav tm="0">
                                          <p:val>
                                            <p:fltVal val="0"/>
                                          </p:val>
                                        </p:tav>
                                        <p:tav tm="100000">
                                          <p:val>
                                            <p:strVal val="#ppt_w"/>
                                          </p:val>
                                        </p:tav>
                                      </p:tavLst>
                                    </p:anim>
                                    <p:anim calcmode="lin" valueType="num">
                                      <p:cBhvr>
                                        <p:cTn id="25" dur="500" fill="hold"/>
                                        <p:tgtEl>
                                          <p:spTgt spid="35"/>
                                        </p:tgtEl>
                                        <p:attrNameLst>
                                          <p:attrName>ppt_h</p:attrName>
                                        </p:attrNameLst>
                                      </p:cBhvr>
                                      <p:tavLst>
                                        <p:tav tm="0">
                                          <p:val>
                                            <p:fltVal val="0"/>
                                          </p:val>
                                        </p:tav>
                                        <p:tav tm="100000">
                                          <p:val>
                                            <p:strVal val="#ppt_h"/>
                                          </p:val>
                                        </p:tav>
                                      </p:tavLst>
                                    </p:anim>
                                    <p:animEffect transition="in" filter="fade">
                                      <p:cBhvr>
                                        <p:cTn id="26" dur="500"/>
                                        <p:tgtEl>
                                          <p:spTgt spid="35"/>
                                        </p:tgtEl>
                                      </p:cBhvr>
                                    </p:animEffect>
                                  </p:childTnLst>
                                </p:cTn>
                              </p:par>
                              <p:par>
                                <p:cTn id="27" presetID="53"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par>
                                <p:cTn id="32" presetID="53" presetClass="entr" presetSubtype="0"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ppt_w</p:attrName>
                                        </p:attrNameLst>
                                      </p:cBhvr>
                                      <p:tavLst>
                                        <p:tav tm="0">
                                          <p:val>
                                            <p:fltVal val="0"/>
                                          </p:val>
                                        </p:tav>
                                        <p:tav tm="100000">
                                          <p:val>
                                            <p:strVal val="#ppt_w"/>
                                          </p:val>
                                        </p:tav>
                                      </p:tavLst>
                                    </p:anim>
                                    <p:anim calcmode="lin" valueType="num">
                                      <p:cBhvr>
                                        <p:cTn id="42" dur="500" fill="hold"/>
                                        <p:tgtEl>
                                          <p:spTgt spid="42"/>
                                        </p:tgtEl>
                                        <p:attrNameLst>
                                          <p:attrName>ppt_h</p:attrName>
                                        </p:attrNameLst>
                                      </p:cBhvr>
                                      <p:tavLst>
                                        <p:tav tm="0">
                                          <p:val>
                                            <p:fltVal val="0"/>
                                          </p:val>
                                        </p:tav>
                                        <p:tav tm="100000">
                                          <p:val>
                                            <p:strVal val="#ppt_h"/>
                                          </p:val>
                                        </p:tav>
                                      </p:tavLst>
                                    </p:anim>
                                    <p:animEffect transition="in" filter="fade">
                                      <p:cBhvr>
                                        <p:cTn id="43" dur="500"/>
                                        <p:tgtEl>
                                          <p:spTgt spid="42"/>
                                        </p:tgtEl>
                                      </p:cBhvr>
                                    </p:animEffect>
                                  </p:childTnLst>
                                </p:cTn>
                              </p:par>
                              <p:par>
                                <p:cTn id="44" presetID="53" presetClass="entr" presetSubtype="0" fill="hold" nodeType="with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p:cTn id="46" dur="500" fill="hold"/>
                                        <p:tgtEl>
                                          <p:spTgt spid="43"/>
                                        </p:tgtEl>
                                        <p:attrNameLst>
                                          <p:attrName>ppt_w</p:attrName>
                                        </p:attrNameLst>
                                      </p:cBhvr>
                                      <p:tavLst>
                                        <p:tav tm="0">
                                          <p:val>
                                            <p:fltVal val="0"/>
                                          </p:val>
                                        </p:tav>
                                        <p:tav tm="100000">
                                          <p:val>
                                            <p:strVal val="#ppt_w"/>
                                          </p:val>
                                        </p:tav>
                                      </p:tavLst>
                                    </p:anim>
                                    <p:anim calcmode="lin" valueType="num">
                                      <p:cBhvr>
                                        <p:cTn id="47" dur="500" fill="hold"/>
                                        <p:tgtEl>
                                          <p:spTgt spid="43"/>
                                        </p:tgtEl>
                                        <p:attrNameLst>
                                          <p:attrName>ppt_h</p:attrName>
                                        </p:attrNameLst>
                                      </p:cBhvr>
                                      <p:tavLst>
                                        <p:tav tm="0">
                                          <p:val>
                                            <p:fltVal val="0"/>
                                          </p:val>
                                        </p:tav>
                                        <p:tav tm="100000">
                                          <p:val>
                                            <p:strVal val="#ppt_h"/>
                                          </p:val>
                                        </p:tav>
                                      </p:tavLst>
                                    </p:anim>
                                    <p:animEffect transition="in" filter="fade">
                                      <p:cBhvr>
                                        <p:cTn id="48" dur="500"/>
                                        <p:tgtEl>
                                          <p:spTgt spid="43"/>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nodeType="click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p:cTn id="53" dur="500" fill="hold"/>
                                        <p:tgtEl>
                                          <p:spTgt spid="38"/>
                                        </p:tgtEl>
                                        <p:attrNameLst>
                                          <p:attrName>ppt_w</p:attrName>
                                        </p:attrNameLst>
                                      </p:cBhvr>
                                      <p:tavLst>
                                        <p:tav tm="0">
                                          <p:val>
                                            <p:fltVal val="0"/>
                                          </p:val>
                                        </p:tav>
                                        <p:tav tm="100000">
                                          <p:val>
                                            <p:strVal val="#ppt_w"/>
                                          </p:val>
                                        </p:tav>
                                      </p:tavLst>
                                    </p:anim>
                                    <p:anim calcmode="lin" valueType="num">
                                      <p:cBhvr>
                                        <p:cTn id="54" dur="500" fill="hold"/>
                                        <p:tgtEl>
                                          <p:spTgt spid="38"/>
                                        </p:tgtEl>
                                        <p:attrNameLst>
                                          <p:attrName>ppt_h</p:attrName>
                                        </p:attrNameLst>
                                      </p:cBhvr>
                                      <p:tavLst>
                                        <p:tav tm="0">
                                          <p:val>
                                            <p:fltVal val="0"/>
                                          </p:val>
                                        </p:tav>
                                        <p:tav tm="100000">
                                          <p:val>
                                            <p:strVal val="#ppt_h"/>
                                          </p:val>
                                        </p:tav>
                                      </p:tavLst>
                                    </p:anim>
                                    <p:animEffect transition="in" filter="fade">
                                      <p:cBhvr>
                                        <p:cTn id="55" dur="500"/>
                                        <p:tgtEl>
                                          <p:spTgt spid="38"/>
                                        </p:tgtEl>
                                      </p:cBhvr>
                                    </p:animEffect>
                                  </p:childTnLst>
                                </p:cTn>
                              </p:par>
                              <p:par>
                                <p:cTn id="56" presetID="53" presetClass="entr" presetSubtype="0" fill="hold" nodeType="with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Effect transition="in" filter="fade">
                                      <p:cBhvr>
                                        <p:cTn id="60" dur="500"/>
                                        <p:tgtEl>
                                          <p:spTgt spid="39"/>
                                        </p:tgtEl>
                                      </p:cBhvr>
                                    </p:animEffect>
                                  </p:childTnLst>
                                </p:cTn>
                              </p:par>
                              <p:par>
                                <p:cTn id="61" presetID="53" presetClass="entr" presetSubtype="0" fill="hold" nodeType="with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childTnLst>
                                </p:cTn>
                              </p:par>
                              <p:par>
                                <p:cTn id="66" presetID="53" presetClass="entr" presetSubtype="0" fill="hold" nodeType="withEffect">
                                  <p:stCondLst>
                                    <p:cond delay="0"/>
                                  </p:stCondLst>
                                  <p:childTnLst>
                                    <p:set>
                                      <p:cBhvr>
                                        <p:cTn id="67" dur="1" fill="hold">
                                          <p:stCondLst>
                                            <p:cond delay="0"/>
                                          </p:stCondLst>
                                        </p:cTn>
                                        <p:tgtEl>
                                          <p:spTgt spid="41"/>
                                        </p:tgtEl>
                                        <p:attrNameLst>
                                          <p:attrName>style.visibility</p:attrName>
                                        </p:attrNameLst>
                                      </p:cBhvr>
                                      <p:to>
                                        <p:strVal val="visible"/>
                                      </p:to>
                                    </p:set>
                                    <p:anim calcmode="lin" valueType="num">
                                      <p:cBhvr>
                                        <p:cTn id="68" dur="500" fill="hold"/>
                                        <p:tgtEl>
                                          <p:spTgt spid="41"/>
                                        </p:tgtEl>
                                        <p:attrNameLst>
                                          <p:attrName>ppt_w</p:attrName>
                                        </p:attrNameLst>
                                      </p:cBhvr>
                                      <p:tavLst>
                                        <p:tav tm="0">
                                          <p:val>
                                            <p:fltVal val="0"/>
                                          </p:val>
                                        </p:tav>
                                        <p:tav tm="100000">
                                          <p:val>
                                            <p:strVal val="#ppt_w"/>
                                          </p:val>
                                        </p:tav>
                                      </p:tavLst>
                                    </p:anim>
                                    <p:anim calcmode="lin" valueType="num">
                                      <p:cBhvr>
                                        <p:cTn id="69" dur="500" fill="hold"/>
                                        <p:tgtEl>
                                          <p:spTgt spid="41"/>
                                        </p:tgtEl>
                                        <p:attrNameLst>
                                          <p:attrName>ppt_h</p:attrName>
                                        </p:attrNameLst>
                                      </p:cBhvr>
                                      <p:tavLst>
                                        <p:tav tm="0">
                                          <p:val>
                                            <p:fltVal val="0"/>
                                          </p:val>
                                        </p:tav>
                                        <p:tav tm="100000">
                                          <p:val>
                                            <p:strVal val="#ppt_h"/>
                                          </p:val>
                                        </p:tav>
                                      </p:tavLst>
                                    </p:anim>
                                    <p:animEffect transition="in" filter="fade">
                                      <p:cBhvr>
                                        <p:cTn id="7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73554-B6CC-991A-727D-C7DB47F890E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51F5599-8028-D217-314B-A1B9B2F7C9F4}"/>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numéro de diapositive 9">
            <a:extLst>
              <a:ext uri="{FF2B5EF4-FFF2-40B4-BE49-F238E27FC236}">
                <a16:creationId xmlns:a16="http://schemas.microsoft.com/office/drawing/2014/main" id="{35A33D6C-3B13-F5AB-EDE8-CC258ADEB6DE}"/>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63</a:t>
            </a:fld>
            <a:endParaRPr lang="fr-FR" dirty="0"/>
          </a:p>
        </p:txBody>
      </p:sp>
      <p:sp>
        <p:nvSpPr>
          <p:cNvPr id="11" name="ZoneTexte 10">
            <a:extLst>
              <a:ext uri="{FF2B5EF4-FFF2-40B4-BE49-F238E27FC236}">
                <a16:creationId xmlns:a16="http://schemas.microsoft.com/office/drawing/2014/main" id="{ACAC31ED-BEC0-071A-0D24-934781922415}"/>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6 - Clôturer un Sprint</a:t>
            </a:r>
          </a:p>
        </p:txBody>
      </p:sp>
      <p:sp>
        <p:nvSpPr>
          <p:cNvPr id="2" name="Rounded Rectangle 4">
            <a:extLst>
              <a:ext uri="{FF2B5EF4-FFF2-40B4-BE49-F238E27FC236}">
                <a16:creationId xmlns:a16="http://schemas.microsoft.com/office/drawing/2014/main" id="{0B678C47-1E78-4DB9-AA01-EAACA2D5162E}"/>
              </a:ext>
            </a:extLst>
          </p:cNvPr>
          <p:cNvSpPr/>
          <p:nvPr/>
        </p:nvSpPr>
        <p:spPr>
          <a:xfrm>
            <a:off x="2929981" y="1195342"/>
            <a:ext cx="2247900" cy="1031875"/>
          </a:xfrm>
          <a:prstGeom prst="rect">
            <a:avLst/>
          </a:prstGeom>
        </p:spPr>
        <p:style>
          <a:lnRef idx="0">
            <a:scrgbClr r="0" g="0" b="0"/>
          </a:lnRef>
          <a:fillRef idx="0">
            <a:scrgbClr r="0" g="0" b="0"/>
          </a:fillRef>
          <a:effectRef idx="0">
            <a:scrgbClr r="0" g="0" b="0"/>
          </a:effectRef>
          <a:fontRef idx="minor">
            <a:schemeClr val="lt1"/>
          </a:fontRef>
        </p:style>
        <p:txBody>
          <a:bodyPr lIns="102870" tIns="102870" rIns="102870" bIns="102870" spcCol="1270" anchor="ctr"/>
          <a:lstStyle/>
          <a:p>
            <a:pPr algn="ctr" defTabSz="1200150">
              <a:lnSpc>
                <a:spcPct val="90000"/>
              </a:lnSpc>
              <a:spcAft>
                <a:spcPct val="35000"/>
              </a:spcAft>
              <a:defRPr/>
            </a:pPr>
            <a:endParaRPr lang="en-US" sz="2700" u="none" dirty="0"/>
          </a:p>
        </p:txBody>
      </p:sp>
      <p:grpSp>
        <p:nvGrpSpPr>
          <p:cNvPr id="3" name="Group 9">
            <a:extLst>
              <a:ext uri="{FF2B5EF4-FFF2-40B4-BE49-F238E27FC236}">
                <a16:creationId xmlns:a16="http://schemas.microsoft.com/office/drawing/2014/main" id="{3749561C-EB7B-412D-8AD4-8F92E3EFA91A}"/>
              </a:ext>
            </a:extLst>
          </p:cNvPr>
          <p:cNvGrpSpPr>
            <a:grpSpLocks/>
          </p:cNvGrpSpPr>
          <p:nvPr/>
        </p:nvGrpSpPr>
        <p:grpSpPr bwMode="auto">
          <a:xfrm>
            <a:off x="8432256" y="5529217"/>
            <a:ext cx="2362200" cy="1143000"/>
            <a:chOff x="1799332" y="1062"/>
            <a:chExt cx="2497335" cy="1248667"/>
          </a:xfrm>
        </p:grpSpPr>
        <p:sp>
          <p:nvSpPr>
            <p:cNvPr id="6" name="Rounded Rectangle 10">
              <a:extLst>
                <a:ext uri="{FF2B5EF4-FFF2-40B4-BE49-F238E27FC236}">
                  <a16:creationId xmlns:a16="http://schemas.microsoft.com/office/drawing/2014/main" id="{59CDC6BC-6BF4-6725-DEE6-946FC95A423A}"/>
                </a:ext>
              </a:extLst>
            </p:cNvPr>
            <p:cNvSpPr/>
            <p:nvPr/>
          </p:nvSpPr>
          <p:spPr>
            <a:xfrm>
              <a:off x="1799332" y="1062"/>
              <a:ext cx="2497335" cy="1248667"/>
            </a:xfrm>
            <a:prstGeom prst="roundRect">
              <a:avLst/>
            </a:prstGeom>
          </p:spPr>
          <p:style>
            <a:lnRef idx="0">
              <a:schemeClr val="accent6"/>
            </a:lnRef>
            <a:fillRef idx="3">
              <a:schemeClr val="accent6"/>
            </a:fillRef>
            <a:effectRef idx="3">
              <a:schemeClr val="accent6"/>
            </a:effectRef>
            <a:fontRef idx="minor">
              <a:schemeClr val="lt1"/>
            </a:fontRef>
          </p:style>
        </p:sp>
        <p:sp>
          <p:nvSpPr>
            <p:cNvPr id="7" name="Rounded Rectangle 4">
              <a:extLst>
                <a:ext uri="{FF2B5EF4-FFF2-40B4-BE49-F238E27FC236}">
                  <a16:creationId xmlns:a16="http://schemas.microsoft.com/office/drawing/2014/main" id="{D75B268D-D8BA-40F1-6E61-B390E82A8A9F}"/>
                </a:ext>
              </a:extLst>
            </p:cNvPr>
            <p:cNvSpPr/>
            <p:nvPr/>
          </p:nvSpPr>
          <p:spPr>
            <a:xfrm>
              <a:off x="1859751" y="61762"/>
              <a:ext cx="2376496" cy="1127269"/>
            </a:xfrm>
            <a:prstGeom prst="rect">
              <a:avLst/>
            </a:prstGeom>
          </p:spPr>
          <p:style>
            <a:lnRef idx="0">
              <a:scrgbClr r="0" g="0" b="0"/>
            </a:lnRef>
            <a:fillRef idx="0">
              <a:scrgbClr r="0" g="0" b="0"/>
            </a:fillRef>
            <a:effectRef idx="0">
              <a:scrgbClr r="0" g="0" b="0"/>
            </a:effectRef>
            <a:fontRef idx="minor">
              <a:schemeClr val="lt1"/>
            </a:fontRef>
          </p:style>
          <p:txBody>
            <a:bodyPr lIns="102870" tIns="102870" rIns="102870" bIns="102870" spcCol="1270" anchor="ctr"/>
            <a:lstStyle/>
            <a:p>
              <a:pPr algn="ctr" defTabSz="1200150">
                <a:lnSpc>
                  <a:spcPct val="90000"/>
                </a:lnSpc>
                <a:spcAft>
                  <a:spcPct val="35000"/>
                </a:spcAft>
                <a:defRPr/>
              </a:pPr>
              <a:r>
                <a:rPr lang="en-US" sz="2700" u="none" dirty="0"/>
                <a:t>Product Increment</a:t>
              </a:r>
            </a:p>
          </p:txBody>
        </p:sp>
      </p:grpSp>
      <p:sp>
        <p:nvSpPr>
          <p:cNvPr id="8" name="Bent Arrow 14">
            <a:extLst>
              <a:ext uri="{FF2B5EF4-FFF2-40B4-BE49-F238E27FC236}">
                <a16:creationId xmlns:a16="http://schemas.microsoft.com/office/drawing/2014/main" id="{897F8557-161D-13E4-ABE3-C0407F93B5B4}"/>
              </a:ext>
            </a:extLst>
          </p:cNvPr>
          <p:cNvSpPr/>
          <p:nvPr/>
        </p:nvSpPr>
        <p:spPr bwMode="auto">
          <a:xfrm rot="10800000" flipH="1">
            <a:off x="6527256" y="5681617"/>
            <a:ext cx="1905000" cy="685800"/>
          </a:xfrm>
          <a:prstGeom prst="bentArrow">
            <a:avLst>
              <a:gd name="adj1" fmla="val 25000"/>
              <a:gd name="adj2" fmla="val 25000"/>
              <a:gd name="adj3" fmla="val 25000"/>
              <a:gd name="adj4" fmla="val 40798"/>
            </a:avLst>
          </a:prstGeom>
          <a:solidFill>
            <a:schemeClr val="tx2">
              <a:lumMod val="85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defRPr/>
            </a:pPr>
            <a:endParaRPr lang="en-US">
              <a:solidFill>
                <a:schemeClr val="tx1"/>
              </a:solidFill>
              <a:latin typeface="Times New Roman" charset="0"/>
            </a:endParaRPr>
          </a:p>
        </p:txBody>
      </p:sp>
      <p:graphicFrame>
        <p:nvGraphicFramePr>
          <p:cNvPr id="9" name="Diagram 11">
            <a:extLst>
              <a:ext uri="{FF2B5EF4-FFF2-40B4-BE49-F238E27FC236}">
                <a16:creationId xmlns:a16="http://schemas.microsoft.com/office/drawing/2014/main" id="{8831DCB5-ECC6-B38B-B29E-7331047F87CA}"/>
              </a:ext>
            </a:extLst>
          </p:cNvPr>
          <p:cNvGraphicFramePr/>
          <p:nvPr>
            <p:extLst>
              <p:ext uri="{D42A27DB-BD31-4B8C-83A1-F6EECF244321}">
                <p14:modId xmlns:p14="http://schemas.microsoft.com/office/powerpoint/2010/main" val="1886207068"/>
              </p:ext>
            </p:extLst>
          </p:nvPr>
        </p:nvGraphicFramePr>
        <p:xfrm>
          <a:off x="3631656" y="1961528"/>
          <a:ext cx="5766135" cy="3720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Bent Arrow 8">
            <a:extLst>
              <a:ext uri="{FF2B5EF4-FFF2-40B4-BE49-F238E27FC236}">
                <a16:creationId xmlns:a16="http://schemas.microsoft.com/office/drawing/2014/main" id="{E01B3E40-CA3B-948C-6684-60691541AB60}"/>
              </a:ext>
            </a:extLst>
          </p:cNvPr>
          <p:cNvSpPr/>
          <p:nvPr/>
        </p:nvSpPr>
        <p:spPr bwMode="auto">
          <a:xfrm rot="5400000">
            <a:off x="5346156" y="690517"/>
            <a:ext cx="838200" cy="1828800"/>
          </a:xfrm>
          <a:prstGeom prst="bentArrow">
            <a:avLst>
              <a:gd name="adj1" fmla="val 25000"/>
              <a:gd name="adj2" fmla="val 25000"/>
              <a:gd name="adj3" fmla="val 25000"/>
              <a:gd name="adj4" fmla="val 40798"/>
            </a:avLst>
          </a:prstGeom>
          <a:solidFill>
            <a:schemeClr val="tx2">
              <a:lumMod val="85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defRPr/>
            </a:pPr>
            <a:endParaRPr lang="en-US">
              <a:solidFill>
                <a:schemeClr val="tx1"/>
              </a:solidFill>
              <a:latin typeface="Times New Roman" charset="0"/>
            </a:endParaRPr>
          </a:p>
        </p:txBody>
      </p:sp>
      <p:grpSp>
        <p:nvGrpSpPr>
          <p:cNvPr id="13" name="Group 2">
            <a:extLst>
              <a:ext uri="{FF2B5EF4-FFF2-40B4-BE49-F238E27FC236}">
                <a16:creationId xmlns:a16="http://schemas.microsoft.com/office/drawing/2014/main" id="{2FF9D7AE-0A15-832C-10AF-39396FCED4AE}"/>
              </a:ext>
            </a:extLst>
          </p:cNvPr>
          <p:cNvGrpSpPr>
            <a:grpSpLocks/>
          </p:cNvGrpSpPr>
          <p:nvPr/>
        </p:nvGrpSpPr>
        <p:grpSpPr bwMode="auto">
          <a:xfrm>
            <a:off x="2564856" y="728617"/>
            <a:ext cx="2362200" cy="1143000"/>
            <a:chOff x="1799332" y="1062"/>
            <a:chExt cx="2497335" cy="1248667"/>
          </a:xfrm>
        </p:grpSpPr>
        <p:sp>
          <p:nvSpPr>
            <p:cNvPr id="14" name="Rounded Rectangle 3">
              <a:extLst>
                <a:ext uri="{FF2B5EF4-FFF2-40B4-BE49-F238E27FC236}">
                  <a16:creationId xmlns:a16="http://schemas.microsoft.com/office/drawing/2014/main" id="{B14BF2F4-E5D4-B626-AE9B-36D03156C887}"/>
                </a:ext>
              </a:extLst>
            </p:cNvPr>
            <p:cNvSpPr/>
            <p:nvPr/>
          </p:nvSpPr>
          <p:spPr>
            <a:xfrm>
              <a:off x="1799332" y="1062"/>
              <a:ext cx="2497335" cy="1248667"/>
            </a:xfrm>
            <a:prstGeom prst="roundRect">
              <a:avLst/>
            </a:prstGeom>
          </p:spPr>
          <p:style>
            <a:lnRef idx="0">
              <a:schemeClr val="accent6"/>
            </a:lnRef>
            <a:fillRef idx="3">
              <a:schemeClr val="accent6"/>
            </a:fillRef>
            <a:effectRef idx="3">
              <a:schemeClr val="accent6"/>
            </a:effectRef>
            <a:fontRef idx="minor">
              <a:schemeClr val="lt1"/>
            </a:fontRef>
          </p:style>
        </p:sp>
        <p:sp>
          <p:nvSpPr>
            <p:cNvPr id="15" name="Rounded Rectangle 4">
              <a:extLst>
                <a:ext uri="{FF2B5EF4-FFF2-40B4-BE49-F238E27FC236}">
                  <a16:creationId xmlns:a16="http://schemas.microsoft.com/office/drawing/2014/main" id="{61ABD6BA-A588-1268-75A8-BE9D811F9E80}"/>
                </a:ext>
              </a:extLst>
            </p:cNvPr>
            <p:cNvSpPr/>
            <p:nvPr/>
          </p:nvSpPr>
          <p:spPr>
            <a:xfrm>
              <a:off x="1859751" y="61762"/>
              <a:ext cx="2376496" cy="1127269"/>
            </a:xfrm>
            <a:prstGeom prst="rect">
              <a:avLst/>
            </a:prstGeom>
          </p:spPr>
          <p:style>
            <a:lnRef idx="0">
              <a:scrgbClr r="0" g="0" b="0"/>
            </a:lnRef>
            <a:fillRef idx="0">
              <a:scrgbClr r="0" g="0" b="0"/>
            </a:fillRef>
            <a:effectRef idx="0">
              <a:scrgbClr r="0" g="0" b="0"/>
            </a:effectRef>
            <a:fontRef idx="minor">
              <a:schemeClr val="lt1"/>
            </a:fontRef>
          </p:style>
          <p:txBody>
            <a:bodyPr lIns="102870" tIns="102870" rIns="102870" bIns="102870" spcCol="1270" anchor="ctr"/>
            <a:lstStyle/>
            <a:p>
              <a:pPr algn="ctr" defTabSz="1200150">
                <a:lnSpc>
                  <a:spcPct val="90000"/>
                </a:lnSpc>
                <a:spcAft>
                  <a:spcPct val="35000"/>
                </a:spcAft>
                <a:defRPr/>
              </a:pPr>
              <a:r>
                <a:rPr lang="en-US" sz="2700" u="none" dirty="0"/>
                <a:t>Project</a:t>
              </a:r>
            </a:p>
            <a:p>
              <a:pPr algn="ctr" defTabSz="1200150">
                <a:lnSpc>
                  <a:spcPct val="90000"/>
                </a:lnSpc>
                <a:spcAft>
                  <a:spcPct val="35000"/>
                </a:spcAft>
                <a:defRPr/>
              </a:pPr>
              <a:r>
                <a:rPr lang="en-US" sz="2700" u="none" dirty="0"/>
                <a:t>Initiation</a:t>
              </a:r>
            </a:p>
          </p:txBody>
        </p:sp>
      </p:grpSp>
      <p:grpSp>
        <p:nvGrpSpPr>
          <p:cNvPr id="20" name="Group 5">
            <a:extLst>
              <a:ext uri="{FF2B5EF4-FFF2-40B4-BE49-F238E27FC236}">
                <a16:creationId xmlns:a16="http://schemas.microsoft.com/office/drawing/2014/main" id="{665DF65B-1CD5-659E-783E-A66B3E7EA4B1}"/>
              </a:ext>
            </a:extLst>
          </p:cNvPr>
          <p:cNvGrpSpPr>
            <a:grpSpLocks/>
          </p:cNvGrpSpPr>
          <p:nvPr/>
        </p:nvGrpSpPr>
        <p:grpSpPr bwMode="auto">
          <a:xfrm>
            <a:off x="9255054" y="2839680"/>
            <a:ext cx="1802856" cy="1963783"/>
            <a:chOff x="1828800" y="2133600"/>
            <a:chExt cx="3657600" cy="3810000"/>
          </a:xfrm>
        </p:grpSpPr>
        <p:sp>
          <p:nvSpPr>
            <p:cNvPr id="21" name="Circular Arrow 6">
              <a:extLst>
                <a:ext uri="{FF2B5EF4-FFF2-40B4-BE49-F238E27FC236}">
                  <a16:creationId xmlns:a16="http://schemas.microsoft.com/office/drawing/2014/main" id="{021CEC5F-5964-240B-84AA-B1795AC8B738}"/>
                </a:ext>
              </a:extLst>
            </p:cNvPr>
            <p:cNvSpPr/>
            <p:nvPr/>
          </p:nvSpPr>
          <p:spPr bwMode="auto">
            <a:xfrm>
              <a:off x="1828800" y="2133600"/>
              <a:ext cx="3657600" cy="3657600"/>
            </a:xfrm>
            <a:prstGeom prst="circular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a:latin typeface="Times New Roman" charset="0"/>
              </a:endParaRPr>
            </a:p>
          </p:txBody>
        </p:sp>
        <p:sp>
          <p:nvSpPr>
            <p:cNvPr id="22" name="Circular Arrow 8">
              <a:extLst>
                <a:ext uri="{FF2B5EF4-FFF2-40B4-BE49-F238E27FC236}">
                  <a16:creationId xmlns:a16="http://schemas.microsoft.com/office/drawing/2014/main" id="{067E2FF9-4ED8-428C-4BD4-A6D3E6E2DC98}"/>
                </a:ext>
              </a:extLst>
            </p:cNvPr>
            <p:cNvSpPr/>
            <p:nvPr/>
          </p:nvSpPr>
          <p:spPr bwMode="auto">
            <a:xfrm flipH="1" flipV="1">
              <a:off x="1828800" y="2286000"/>
              <a:ext cx="3657600" cy="3657600"/>
            </a:xfrm>
            <a:prstGeom prst="circular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a:latin typeface="Times New Roman" charset="0"/>
              </a:endParaRPr>
            </a:p>
          </p:txBody>
        </p:sp>
      </p:grpSp>
    </p:spTree>
    <p:extLst>
      <p:ext uri="{BB962C8B-B14F-4D97-AF65-F5344CB8AC3E}">
        <p14:creationId xmlns:p14="http://schemas.microsoft.com/office/powerpoint/2010/main" val="39843141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000" fill="hold"/>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27AD8-544E-132E-056D-AC5EBA3B5E7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5C52617-6274-017E-8DE8-8840A66BF8B6}"/>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numéro de diapositive 9">
            <a:extLst>
              <a:ext uri="{FF2B5EF4-FFF2-40B4-BE49-F238E27FC236}">
                <a16:creationId xmlns:a16="http://schemas.microsoft.com/office/drawing/2014/main" id="{91C2CF70-FD51-CA54-2FF1-91F27959AC18}"/>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64</a:t>
            </a:fld>
            <a:endParaRPr lang="fr-FR" dirty="0"/>
          </a:p>
        </p:txBody>
      </p:sp>
      <p:sp>
        <p:nvSpPr>
          <p:cNvPr id="11" name="ZoneTexte 10">
            <a:extLst>
              <a:ext uri="{FF2B5EF4-FFF2-40B4-BE49-F238E27FC236}">
                <a16:creationId xmlns:a16="http://schemas.microsoft.com/office/drawing/2014/main" id="{E9822D2B-09A7-B611-C48C-9945C10D99D6}"/>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6 - Clôturer un Sprint</a:t>
            </a:r>
          </a:p>
        </p:txBody>
      </p:sp>
      <p:pic>
        <p:nvPicPr>
          <p:cNvPr id="5" name="Picture 3" descr="diagram.jpg">
            <a:extLst>
              <a:ext uri="{FF2B5EF4-FFF2-40B4-BE49-F238E27FC236}">
                <a16:creationId xmlns:a16="http://schemas.microsoft.com/office/drawing/2014/main" id="{1FD1E2C2-9E9E-DA53-B20D-093C0DEDDD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4216" y="3223"/>
            <a:ext cx="11029125" cy="685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8942810"/>
      </p:ext>
    </p:extLst>
  </p:cSld>
  <p:clrMapOvr>
    <a:masterClrMapping/>
  </p:clrMapOvr>
  <p:transition spd="slow">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FA5AE-82A1-4385-FC56-48F5937976CC}"/>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0AF02952-7738-07B4-887A-4253C42AB5AC}"/>
              </a:ext>
            </a:extLst>
          </p:cNvPr>
          <p:cNvSpPr txBox="1"/>
          <p:nvPr/>
        </p:nvSpPr>
        <p:spPr>
          <a:xfrm>
            <a:off x="3590538" y="2764191"/>
            <a:ext cx="8244114" cy="920252"/>
          </a:xfrm>
          <a:prstGeom prst="rect">
            <a:avLst/>
          </a:prstGeom>
          <a:noFill/>
        </p:spPr>
        <p:txBody>
          <a:bodyPr wrap="square" rtlCol="0">
            <a:spAutoFit/>
          </a:bodyPr>
          <a:lstStyle/>
          <a:p>
            <a:pPr algn="just">
              <a:lnSpc>
                <a:spcPct val="150000"/>
              </a:lnSpc>
            </a:pPr>
            <a:r>
              <a:rPr lang="fr-FR" sz="4000" b="1" dirty="0">
                <a:solidFill>
                  <a:srgbClr val="FFC000"/>
                </a:solidFill>
                <a:latin typeface="Calibri Light" panose="020F0302020204030204" pitchFamily="34" charset="0"/>
                <a:cs typeface="Calibri Light" panose="020F0302020204030204" pitchFamily="34" charset="0"/>
              </a:rPr>
              <a:t>Avantages et Challenges</a:t>
            </a:r>
          </a:p>
        </p:txBody>
      </p:sp>
      <p:sp>
        <p:nvSpPr>
          <p:cNvPr id="4" name="ZoneTexte 3">
            <a:extLst>
              <a:ext uri="{FF2B5EF4-FFF2-40B4-BE49-F238E27FC236}">
                <a16:creationId xmlns:a16="http://schemas.microsoft.com/office/drawing/2014/main" id="{A0F077E0-266F-3091-EA13-8C3600EA2A78}"/>
              </a:ext>
            </a:extLst>
          </p:cNvPr>
          <p:cNvSpPr txBox="1"/>
          <p:nvPr/>
        </p:nvSpPr>
        <p:spPr>
          <a:xfrm>
            <a:off x="1462315" y="1814285"/>
            <a:ext cx="526142" cy="769441"/>
          </a:xfrm>
          <a:prstGeom prst="rect">
            <a:avLst/>
          </a:prstGeom>
          <a:noFill/>
        </p:spPr>
        <p:txBody>
          <a:bodyPr wrap="square" rtlCol="0">
            <a:spAutoFit/>
          </a:bodyPr>
          <a:lstStyle/>
          <a:p>
            <a:r>
              <a:rPr lang="fr-FR" sz="4400" b="1" dirty="0">
                <a:solidFill>
                  <a:schemeClr val="bg1"/>
                </a:solidFill>
                <a:latin typeface="Calibri" panose="020F0502020204030204" pitchFamily="34" charset="0"/>
                <a:ea typeface="Calibri" panose="020F0502020204030204" pitchFamily="34" charset="0"/>
                <a:cs typeface="Calibri" panose="020F0502020204030204" pitchFamily="34" charset="0"/>
              </a:rPr>
              <a:t>7</a:t>
            </a:r>
          </a:p>
        </p:txBody>
      </p:sp>
      <p:pic>
        <p:nvPicPr>
          <p:cNvPr id="2" name="Image 1">
            <a:extLst>
              <a:ext uri="{FF2B5EF4-FFF2-40B4-BE49-F238E27FC236}">
                <a16:creationId xmlns:a16="http://schemas.microsoft.com/office/drawing/2014/main" id="{409B6FF1-1B03-B0C7-6A0C-77EF00A03F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595" y="2583726"/>
            <a:ext cx="1843582" cy="1843582"/>
          </a:xfrm>
          <a:prstGeom prst="rect">
            <a:avLst/>
          </a:prstGeom>
        </p:spPr>
      </p:pic>
    </p:spTree>
    <p:extLst>
      <p:ext uri="{BB962C8B-B14F-4D97-AF65-F5344CB8AC3E}">
        <p14:creationId xmlns:p14="http://schemas.microsoft.com/office/powerpoint/2010/main" val="3845329300"/>
      </p:ext>
    </p:extLst>
  </p:cSld>
  <p:clrMapOvr>
    <a:masterClrMapping/>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30F69-18E4-9D99-3ED3-E23BCC8FD92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E0D54F8-BDA1-7A72-51ED-6DC095CF358B}"/>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D5F5B5F4-E055-8D9E-3395-CCCB945AFD86}"/>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Avantages</a:t>
            </a:r>
          </a:p>
        </p:txBody>
      </p:sp>
      <p:sp>
        <p:nvSpPr>
          <p:cNvPr id="11" name="ZoneTexte 10">
            <a:extLst>
              <a:ext uri="{FF2B5EF4-FFF2-40B4-BE49-F238E27FC236}">
                <a16:creationId xmlns:a16="http://schemas.microsoft.com/office/drawing/2014/main" id="{7FF83BA9-3FA4-972B-A854-7FD3AFDCD370}"/>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7 - Avantages et Challenges</a:t>
            </a:r>
          </a:p>
        </p:txBody>
      </p:sp>
      <p:graphicFrame>
        <p:nvGraphicFramePr>
          <p:cNvPr id="23" name="Diagramme 22">
            <a:extLst>
              <a:ext uri="{FF2B5EF4-FFF2-40B4-BE49-F238E27FC236}">
                <a16:creationId xmlns:a16="http://schemas.microsoft.com/office/drawing/2014/main" id="{A3BD3429-ED3E-5E7F-9476-B7055D4CBBC5}"/>
              </a:ext>
            </a:extLst>
          </p:cNvPr>
          <p:cNvGraphicFramePr/>
          <p:nvPr>
            <p:extLst>
              <p:ext uri="{D42A27DB-BD31-4B8C-83A1-F6EECF244321}">
                <p14:modId xmlns:p14="http://schemas.microsoft.com/office/powerpoint/2010/main" val="252434870"/>
              </p:ext>
            </p:extLst>
          </p:nvPr>
        </p:nvGraphicFramePr>
        <p:xfrm>
          <a:off x="2651432" y="119138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9970939"/>
      </p:ext>
    </p:extLst>
  </p:cSld>
  <p:clrMapOvr>
    <a:masterClrMapping/>
  </p:clrMapOvr>
  <p:transition spd="slow">
    <p:push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117D2-FAB3-CBE8-AE28-BDF105693F8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C50B425-B989-F598-4429-CA2F4AA3E1AC}"/>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1333F38D-1802-298C-73A6-E4E5288D6C95}"/>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Challenges</a:t>
            </a:r>
          </a:p>
        </p:txBody>
      </p:sp>
      <p:sp>
        <p:nvSpPr>
          <p:cNvPr id="10" name="Espace réservé du numéro de diapositive 9">
            <a:extLst>
              <a:ext uri="{FF2B5EF4-FFF2-40B4-BE49-F238E27FC236}">
                <a16:creationId xmlns:a16="http://schemas.microsoft.com/office/drawing/2014/main" id="{B22AD77E-ABBF-D8DB-F5F5-0AADABA77A50}"/>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67</a:t>
            </a:fld>
            <a:endParaRPr lang="fr-FR" dirty="0"/>
          </a:p>
        </p:txBody>
      </p:sp>
      <p:sp>
        <p:nvSpPr>
          <p:cNvPr id="11" name="ZoneTexte 10">
            <a:extLst>
              <a:ext uri="{FF2B5EF4-FFF2-40B4-BE49-F238E27FC236}">
                <a16:creationId xmlns:a16="http://schemas.microsoft.com/office/drawing/2014/main" id="{C2F873DC-8678-6CF7-8A52-2F4469402B7C}"/>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7 - Avantages et Challenges</a:t>
            </a:r>
          </a:p>
        </p:txBody>
      </p:sp>
      <p:graphicFrame>
        <p:nvGraphicFramePr>
          <p:cNvPr id="8" name="Diagramme 7">
            <a:extLst>
              <a:ext uri="{FF2B5EF4-FFF2-40B4-BE49-F238E27FC236}">
                <a16:creationId xmlns:a16="http://schemas.microsoft.com/office/drawing/2014/main" id="{93180979-0D1D-58B6-03A8-77BC8ED248BA}"/>
              </a:ext>
            </a:extLst>
          </p:cNvPr>
          <p:cNvGraphicFramePr/>
          <p:nvPr>
            <p:extLst>
              <p:ext uri="{D42A27DB-BD31-4B8C-83A1-F6EECF244321}">
                <p14:modId xmlns:p14="http://schemas.microsoft.com/office/powerpoint/2010/main" val="4293650275"/>
              </p:ext>
            </p:extLst>
          </p:nvPr>
        </p:nvGraphicFramePr>
        <p:xfrm>
          <a:off x="2700594" y="119138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7719621"/>
      </p:ext>
    </p:extLst>
  </p:cSld>
  <p:clrMapOvr>
    <a:masterClrMapping/>
  </p:clrMapOvr>
  <p:transition spd="slow">
    <p:push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57E44-234E-CCF9-4D14-AFEEA69173F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31F834C-16E9-E8F4-6DF9-A74D611F3791}"/>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EA6AD6C1-D82E-04AC-F2C5-36F837D598AD}"/>
              </a:ext>
            </a:extLst>
          </p:cNvPr>
          <p:cNvSpPr/>
          <p:nvPr/>
        </p:nvSpPr>
        <p:spPr>
          <a:xfrm>
            <a:off x="718457" y="185783"/>
            <a:ext cx="8114992"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Conclusion</a:t>
            </a:r>
          </a:p>
        </p:txBody>
      </p:sp>
      <p:sp>
        <p:nvSpPr>
          <p:cNvPr id="10" name="Espace réservé du numéro de diapositive 9">
            <a:extLst>
              <a:ext uri="{FF2B5EF4-FFF2-40B4-BE49-F238E27FC236}">
                <a16:creationId xmlns:a16="http://schemas.microsoft.com/office/drawing/2014/main" id="{8F9E8040-FEF3-FB0D-0F5A-8B5FFD12CB5C}"/>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68</a:t>
            </a:fld>
            <a:endParaRPr lang="fr-FR" dirty="0"/>
          </a:p>
        </p:txBody>
      </p:sp>
      <p:sp>
        <p:nvSpPr>
          <p:cNvPr id="2" name="ZoneTexte 1">
            <a:extLst>
              <a:ext uri="{FF2B5EF4-FFF2-40B4-BE49-F238E27FC236}">
                <a16:creationId xmlns:a16="http://schemas.microsoft.com/office/drawing/2014/main" id="{957DE22E-0FB1-9D55-3CEE-70DF9FC44633}"/>
              </a:ext>
            </a:extLst>
          </p:cNvPr>
          <p:cNvSpPr txBox="1"/>
          <p:nvPr/>
        </p:nvSpPr>
        <p:spPr>
          <a:xfrm>
            <a:off x="1457467" y="1413063"/>
            <a:ext cx="10310326" cy="4031873"/>
          </a:xfrm>
          <a:prstGeom prst="rect">
            <a:avLst/>
          </a:prstGeom>
          <a:noFill/>
        </p:spPr>
        <p:txBody>
          <a:bodyPr wrap="square" rtlCol="0">
            <a:spAutoFit/>
          </a:bodyPr>
          <a:lstStyle/>
          <a:p>
            <a:pPr algn="just"/>
            <a:r>
              <a:rPr lang="fr-FR" sz="3200" b="1" i="1" dirty="0"/>
              <a:t>Scrum transcende la simple méthodologie pour devenir une philosophie managériale transformatrice. De ses fondements Agiles à l'exécution opérationnelle des sprints, ce </a:t>
            </a:r>
            <a:r>
              <a:rPr lang="fr-FR" sz="3200" b="1" i="1" dirty="0" err="1"/>
              <a:t>framework</a:t>
            </a:r>
            <a:r>
              <a:rPr lang="fr-FR" sz="3200" b="1" i="1" dirty="0"/>
              <a:t> place la collaboration et l'adaptation au cœur du succès projet. Dans un environnement en perpétuelle mutation, maîtriser Scrum devient un impératif stratégique, redéfinissant les codes du management moderne pour naviguer efficacement vers l'innovation.</a:t>
            </a:r>
          </a:p>
        </p:txBody>
      </p:sp>
    </p:spTree>
    <p:extLst>
      <p:ext uri="{BB962C8B-B14F-4D97-AF65-F5344CB8AC3E}">
        <p14:creationId xmlns:p14="http://schemas.microsoft.com/office/powerpoint/2010/main" val="2375648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DFEE705-8B19-470A-8505-1A8B99E56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7361" y="2397989"/>
            <a:ext cx="2577277" cy="2577277"/>
          </a:xfrm>
          <a:prstGeom prst="rect">
            <a:avLst/>
          </a:prstGeom>
        </p:spPr>
      </p:pic>
      <p:sp>
        <p:nvSpPr>
          <p:cNvPr id="5" name="ZoneTexte 4">
            <a:extLst>
              <a:ext uri="{FF2B5EF4-FFF2-40B4-BE49-F238E27FC236}">
                <a16:creationId xmlns:a16="http://schemas.microsoft.com/office/drawing/2014/main" id="{DC60CB2E-2F70-41FF-B9F5-9EF22DB46A4A}"/>
              </a:ext>
            </a:extLst>
          </p:cNvPr>
          <p:cNvSpPr txBox="1"/>
          <p:nvPr/>
        </p:nvSpPr>
        <p:spPr>
          <a:xfrm>
            <a:off x="3051629" y="1624919"/>
            <a:ext cx="6088742" cy="769441"/>
          </a:xfrm>
          <a:prstGeom prst="rect">
            <a:avLst/>
          </a:prstGeom>
          <a:noFill/>
        </p:spPr>
        <p:txBody>
          <a:bodyPr wrap="square" rtlCol="0">
            <a:spAutoFit/>
          </a:bodyPr>
          <a:lstStyle/>
          <a:p>
            <a:pPr algn="ctr"/>
            <a:r>
              <a:rPr lang="fr-FR" sz="4400" b="1" dirty="0">
                <a:solidFill>
                  <a:schemeClr val="accent2"/>
                </a:solidFill>
              </a:rPr>
              <a:t>Merci de votre attention!</a:t>
            </a:r>
          </a:p>
        </p:txBody>
      </p:sp>
      <p:sp>
        <p:nvSpPr>
          <p:cNvPr id="3" name="Espace réservé du numéro de diapositive 2">
            <a:extLst>
              <a:ext uri="{FF2B5EF4-FFF2-40B4-BE49-F238E27FC236}">
                <a16:creationId xmlns:a16="http://schemas.microsoft.com/office/drawing/2014/main" id="{32E3F626-0A43-4A2E-847F-67824C198E10}"/>
              </a:ext>
            </a:extLst>
          </p:cNvPr>
          <p:cNvSpPr>
            <a:spLocks noGrp="1"/>
          </p:cNvSpPr>
          <p:nvPr>
            <p:ph type="sldNum" sz="quarter" idx="12"/>
          </p:nvPr>
        </p:nvSpPr>
        <p:spPr/>
        <p:txBody>
          <a:bodyPr/>
          <a:lstStyle/>
          <a:p>
            <a:fld id="{5489D5D2-75C6-44E1-8C95-B32A4179B28A}" type="slidenum">
              <a:rPr lang="fr-FR" smtClean="0"/>
              <a:t>69</a:t>
            </a:fld>
            <a:endParaRPr lang="fr-FR" dirty="0"/>
          </a:p>
        </p:txBody>
      </p:sp>
    </p:spTree>
    <p:extLst>
      <p:ext uri="{BB962C8B-B14F-4D97-AF65-F5344CB8AC3E}">
        <p14:creationId xmlns:p14="http://schemas.microsoft.com/office/powerpoint/2010/main" val="284057792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104EF-C301-304D-4681-BC3B39F53FE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95B337E-F300-86C5-B9AF-700B424D8B10}"/>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F2EF84BB-CA4D-ABCF-56E7-BD782569FB0D}"/>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Approche Agile</a:t>
            </a:r>
          </a:p>
        </p:txBody>
      </p:sp>
      <p:sp>
        <p:nvSpPr>
          <p:cNvPr id="11" name="ZoneTexte 10">
            <a:extLst>
              <a:ext uri="{FF2B5EF4-FFF2-40B4-BE49-F238E27FC236}">
                <a16:creationId xmlns:a16="http://schemas.microsoft.com/office/drawing/2014/main" id="{324F4916-A667-E3B8-7F4D-B63A729210DF}"/>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1 - Historique des méthodes Agiles</a:t>
            </a:r>
          </a:p>
        </p:txBody>
      </p:sp>
      <p:sp>
        <p:nvSpPr>
          <p:cNvPr id="3" name="Flowchart: Delay 21">
            <a:extLst>
              <a:ext uri="{FF2B5EF4-FFF2-40B4-BE49-F238E27FC236}">
                <a16:creationId xmlns:a16="http://schemas.microsoft.com/office/drawing/2014/main" id="{B492D792-70D9-8B90-C9D5-6B2B457DDCB8}"/>
              </a:ext>
            </a:extLst>
          </p:cNvPr>
          <p:cNvSpPr/>
          <p:nvPr/>
        </p:nvSpPr>
        <p:spPr bwMode="auto">
          <a:xfrm rot="16200000">
            <a:off x="3040722" y="2027194"/>
            <a:ext cx="838200" cy="1295400"/>
          </a:xfrm>
          <a:prstGeom prst="flowChartDelay">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rPr>
              <a:t>Analysis</a:t>
            </a:r>
            <a:endParaRPr kumimoji="0" lang="en-US" sz="1000" b="0" i="0" u="none" strike="noStrike" cap="none" normalizeH="0" baseline="0" dirty="0">
              <a:ln>
                <a:noFill/>
              </a:ln>
              <a:solidFill>
                <a:schemeClr val="tx1"/>
              </a:solidFill>
              <a:effectLst/>
            </a:endParaRPr>
          </a:p>
        </p:txBody>
      </p:sp>
      <p:sp>
        <p:nvSpPr>
          <p:cNvPr id="6" name="Flowchart: Delay 25">
            <a:extLst>
              <a:ext uri="{FF2B5EF4-FFF2-40B4-BE49-F238E27FC236}">
                <a16:creationId xmlns:a16="http://schemas.microsoft.com/office/drawing/2014/main" id="{C37D6C58-B13A-E28B-4D6A-DCD32BBE974D}"/>
              </a:ext>
            </a:extLst>
          </p:cNvPr>
          <p:cNvSpPr/>
          <p:nvPr/>
        </p:nvSpPr>
        <p:spPr bwMode="auto">
          <a:xfrm rot="16200000">
            <a:off x="3269322" y="2027194"/>
            <a:ext cx="838200" cy="1295400"/>
          </a:xfrm>
          <a:prstGeom prst="flowChartDelay">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rPr>
              <a:t>Design</a:t>
            </a:r>
            <a:endParaRPr kumimoji="0" lang="en-US" sz="1000" b="0" i="0" u="none" strike="noStrike" cap="none" normalizeH="0" baseline="0" dirty="0">
              <a:ln>
                <a:noFill/>
              </a:ln>
              <a:solidFill>
                <a:schemeClr val="tx1"/>
              </a:solidFill>
              <a:effectLst/>
            </a:endParaRPr>
          </a:p>
        </p:txBody>
      </p:sp>
      <p:sp>
        <p:nvSpPr>
          <p:cNvPr id="7" name="Flowchart: Delay 26">
            <a:extLst>
              <a:ext uri="{FF2B5EF4-FFF2-40B4-BE49-F238E27FC236}">
                <a16:creationId xmlns:a16="http://schemas.microsoft.com/office/drawing/2014/main" id="{A764B67B-F838-FFA3-7A4C-C41DF12C79C3}"/>
              </a:ext>
            </a:extLst>
          </p:cNvPr>
          <p:cNvSpPr/>
          <p:nvPr/>
        </p:nvSpPr>
        <p:spPr bwMode="auto">
          <a:xfrm rot="16200000">
            <a:off x="3574123" y="2027193"/>
            <a:ext cx="838200" cy="1295400"/>
          </a:xfrm>
          <a:prstGeom prst="flowChartDelay">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rPr>
              <a:t>Develo</a:t>
            </a:r>
            <a:r>
              <a:rPr lang="en-US" sz="1600" u="none" dirty="0">
                <a:solidFill>
                  <a:schemeClr val="tx1"/>
                </a:solidFill>
              </a:rPr>
              <a:t>p</a:t>
            </a:r>
            <a:endParaRPr kumimoji="0" lang="en-US" sz="1000" b="0" i="0" u="none" strike="noStrike" cap="none" normalizeH="0" baseline="0" dirty="0">
              <a:ln>
                <a:noFill/>
              </a:ln>
              <a:solidFill>
                <a:schemeClr val="tx1"/>
              </a:solidFill>
              <a:effectLst/>
            </a:endParaRPr>
          </a:p>
        </p:txBody>
      </p:sp>
      <p:sp>
        <p:nvSpPr>
          <p:cNvPr id="8" name="Flowchart: Delay 27">
            <a:extLst>
              <a:ext uri="{FF2B5EF4-FFF2-40B4-BE49-F238E27FC236}">
                <a16:creationId xmlns:a16="http://schemas.microsoft.com/office/drawing/2014/main" id="{EB316641-D3FE-23DC-52F5-C5BB5A55C018}"/>
              </a:ext>
            </a:extLst>
          </p:cNvPr>
          <p:cNvSpPr/>
          <p:nvPr/>
        </p:nvSpPr>
        <p:spPr bwMode="auto">
          <a:xfrm rot="16200000">
            <a:off x="3878922" y="2027194"/>
            <a:ext cx="838200" cy="1295400"/>
          </a:xfrm>
          <a:prstGeom prst="flowChartDelay">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rPr>
              <a:t>Test</a:t>
            </a:r>
          </a:p>
        </p:txBody>
      </p:sp>
      <p:sp>
        <p:nvSpPr>
          <p:cNvPr id="9" name="Flowchart: Delay 28">
            <a:extLst>
              <a:ext uri="{FF2B5EF4-FFF2-40B4-BE49-F238E27FC236}">
                <a16:creationId xmlns:a16="http://schemas.microsoft.com/office/drawing/2014/main" id="{165E862A-A227-CAE6-B6CD-2E8C3B524885}"/>
              </a:ext>
            </a:extLst>
          </p:cNvPr>
          <p:cNvSpPr/>
          <p:nvPr/>
        </p:nvSpPr>
        <p:spPr bwMode="auto">
          <a:xfrm rot="16200000">
            <a:off x="4259922" y="2027194"/>
            <a:ext cx="838200" cy="1295400"/>
          </a:xfrm>
          <a:prstGeom prst="flowChartDelay">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rPr>
              <a:t>Deploy</a:t>
            </a:r>
          </a:p>
        </p:txBody>
      </p:sp>
      <p:sp>
        <p:nvSpPr>
          <p:cNvPr id="16" name="Flowchart: Delay 12">
            <a:extLst>
              <a:ext uri="{FF2B5EF4-FFF2-40B4-BE49-F238E27FC236}">
                <a16:creationId xmlns:a16="http://schemas.microsoft.com/office/drawing/2014/main" id="{48895A54-B229-565B-839F-7F03E028A0CA}"/>
              </a:ext>
            </a:extLst>
          </p:cNvPr>
          <p:cNvSpPr/>
          <p:nvPr/>
        </p:nvSpPr>
        <p:spPr bwMode="auto">
          <a:xfrm rot="16200000">
            <a:off x="5631522" y="2027192"/>
            <a:ext cx="838200" cy="1295400"/>
          </a:xfrm>
          <a:prstGeom prst="flowChartDelay">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rPr>
              <a:t>Analysis</a:t>
            </a:r>
            <a:endParaRPr kumimoji="0" lang="en-US" sz="1000" b="0" i="0" u="none" strike="noStrike" cap="none" normalizeH="0" baseline="0" dirty="0">
              <a:ln>
                <a:noFill/>
              </a:ln>
              <a:solidFill>
                <a:schemeClr val="tx1"/>
              </a:solidFill>
              <a:effectLst/>
            </a:endParaRPr>
          </a:p>
        </p:txBody>
      </p:sp>
      <p:sp>
        <p:nvSpPr>
          <p:cNvPr id="17" name="Flowchart: Delay 14">
            <a:extLst>
              <a:ext uri="{FF2B5EF4-FFF2-40B4-BE49-F238E27FC236}">
                <a16:creationId xmlns:a16="http://schemas.microsoft.com/office/drawing/2014/main" id="{D84353C4-1589-79AF-07FC-61256975C9B6}"/>
              </a:ext>
            </a:extLst>
          </p:cNvPr>
          <p:cNvSpPr/>
          <p:nvPr/>
        </p:nvSpPr>
        <p:spPr bwMode="auto">
          <a:xfrm rot="16200000">
            <a:off x="5860122" y="2027192"/>
            <a:ext cx="838200" cy="1295400"/>
          </a:xfrm>
          <a:prstGeom prst="flowChartDelay">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rPr>
              <a:t>Design</a:t>
            </a:r>
            <a:endParaRPr kumimoji="0" lang="en-US" sz="1000" b="0" i="0" u="none" strike="noStrike" cap="none" normalizeH="0" baseline="0" dirty="0">
              <a:ln>
                <a:noFill/>
              </a:ln>
              <a:solidFill>
                <a:schemeClr val="tx1"/>
              </a:solidFill>
              <a:effectLst/>
            </a:endParaRPr>
          </a:p>
        </p:txBody>
      </p:sp>
      <p:sp>
        <p:nvSpPr>
          <p:cNvPr id="18" name="Flowchart: Delay 20">
            <a:extLst>
              <a:ext uri="{FF2B5EF4-FFF2-40B4-BE49-F238E27FC236}">
                <a16:creationId xmlns:a16="http://schemas.microsoft.com/office/drawing/2014/main" id="{FFDE6125-2757-490B-DBAE-80D6D67301F4}"/>
              </a:ext>
            </a:extLst>
          </p:cNvPr>
          <p:cNvSpPr/>
          <p:nvPr/>
        </p:nvSpPr>
        <p:spPr bwMode="auto">
          <a:xfrm rot="16200000">
            <a:off x="6164923" y="2027191"/>
            <a:ext cx="838200" cy="1295400"/>
          </a:xfrm>
          <a:prstGeom prst="flowChartDelay">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rPr>
              <a:t>Develo</a:t>
            </a:r>
            <a:r>
              <a:rPr lang="en-US" sz="1600" u="none" dirty="0">
                <a:solidFill>
                  <a:schemeClr val="tx1"/>
                </a:solidFill>
              </a:rPr>
              <a:t>p</a:t>
            </a:r>
            <a:endParaRPr kumimoji="0" lang="en-US" sz="1000" b="0" i="0" u="none" strike="noStrike" cap="none" normalizeH="0" baseline="0" dirty="0">
              <a:ln>
                <a:noFill/>
              </a:ln>
              <a:solidFill>
                <a:schemeClr val="tx1"/>
              </a:solidFill>
              <a:effectLst/>
            </a:endParaRPr>
          </a:p>
        </p:txBody>
      </p:sp>
      <p:sp>
        <p:nvSpPr>
          <p:cNvPr id="19" name="Flowchart: Delay 22">
            <a:extLst>
              <a:ext uri="{FF2B5EF4-FFF2-40B4-BE49-F238E27FC236}">
                <a16:creationId xmlns:a16="http://schemas.microsoft.com/office/drawing/2014/main" id="{62551DC6-F534-C53F-281A-8E985FF30E15}"/>
              </a:ext>
            </a:extLst>
          </p:cNvPr>
          <p:cNvSpPr/>
          <p:nvPr/>
        </p:nvSpPr>
        <p:spPr bwMode="auto">
          <a:xfrm rot="16200000">
            <a:off x="6469722" y="2027192"/>
            <a:ext cx="838200" cy="1295400"/>
          </a:xfrm>
          <a:prstGeom prst="flowChartDelay">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rPr>
              <a:t>Test</a:t>
            </a:r>
          </a:p>
        </p:txBody>
      </p:sp>
      <p:sp>
        <p:nvSpPr>
          <p:cNvPr id="20" name="Flowchart: Delay 23">
            <a:extLst>
              <a:ext uri="{FF2B5EF4-FFF2-40B4-BE49-F238E27FC236}">
                <a16:creationId xmlns:a16="http://schemas.microsoft.com/office/drawing/2014/main" id="{867CFEE7-C6A9-6647-0280-AAE715247449}"/>
              </a:ext>
            </a:extLst>
          </p:cNvPr>
          <p:cNvSpPr/>
          <p:nvPr/>
        </p:nvSpPr>
        <p:spPr bwMode="auto">
          <a:xfrm rot="16200000">
            <a:off x="6850722" y="2027192"/>
            <a:ext cx="838200" cy="1295400"/>
          </a:xfrm>
          <a:prstGeom prst="flowChartDelay">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rPr>
              <a:t>Deploy</a:t>
            </a:r>
          </a:p>
        </p:txBody>
      </p:sp>
      <p:sp>
        <p:nvSpPr>
          <p:cNvPr id="21" name="Flowchart: Delay 24">
            <a:extLst>
              <a:ext uri="{FF2B5EF4-FFF2-40B4-BE49-F238E27FC236}">
                <a16:creationId xmlns:a16="http://schemas.microsoft.com/office/drawing/2014/main" id="{CE3756E4-DD2A-FD31-9156-2284C054C954}"/>
              </a:ext>
            </a:extLst>
          </p:cNvPr>
          <p:cNvSpPr/>
          <p:nvPr/>
        </p:nvSpPr>
        <p:spPr bwMode="auto">
          <a:xfrm rot="16200000">
            <a:off x="8222322" y="2027192"/>
            <a:ext cx="838200" cy="1295400"/>
          </a:xfrm>
          <a:prstGeom prst="flowChartDelay">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rPr>
              <a:t>Analysis</a:t>
            </a:r>
            <a:endParaRPr kumimoji="0" lang="en-US" sz="1000" b="0" i="0" u="none" strike="noStrike" cap="none" normalizeH="0" baseline="0" dirty="0">
              <a:ln>
                <a:noFill/>
              </a:ln>
              <a:solidFill>
                <a:schemeClr val="tx1"/>
              </a:solidFill>
              <a:effectLst/>
            </a:endParaRPr>
          </a:p>
        </p:txBody>
      </p:sp>
      <p:sp>
        <p:nvSpPr>
          <p:cNvPr id="22" name="Flowchart: Delay 29">
            <a:extLst>
              <a:ext uri="{FF2B5EF4-FFF2-40B4-BE49-F238E27FC236}">
                <a16:creationId xmlns:a16="http://schemas.microsoft.com/office/drawing/2014/main" id="{45EEB6FB-4C3A-6B79-2C93-48C5D39D88EE}"/>
              </a:ext>
            </a:extLst>
          </p:cNvPr>
          <p:cNvSpPr/>
          <p:nvPr/>
        </p:nvSpPr>
        <p:spPr bwMode="auto">
          <a:xfrm rot="16200000">
            <a:off x="8450922" y="2027192"/>
            <a:ext cx="838200" cy="1295400"/>
          </a:xfrm>
          <a:prstGeom prst="flowChartDelay">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rPr>
              <a:t>Design</a:t>
            </a:r>
            <a:endParaRPr kumimoji="0" lang="en-US" sz="1000" b="0" i="0" u="none" strike="noStrike" cap="none" normalizeH="0" baseline="0" dirty="0">
              <a:ln>
                <a:noFill/>
              </a:ln>
              <a:solidFill>
                <a:schemeClr val="tx1"/>
              </a:solidFill>
              <a:effectLst/>
            </a:endParaRPr>
          </a:p>
        </p:txBody>
      </p:sp>
      <p:sp>
        <p:nvSpPr>
          <p:cNvPr id="23" name="Flowchart: Delay 30">
            <a:extLst>
              <a:ext uri="{FF2B5EF4-FFF2-40B4-BE49-F238E27FC236}">
                <a16:creationId xmlns:a16="http://schemas.microsoft.com/office/drawing/2014/main" id="{C62D3C8B-9008-1D37-B148-92E515A1025A}"/>
              </a:ext>
            </a:extLst>
          </p:cNvPr>
          <p:cNvSpPr/>
          <p:nvPr/>
        </p:nvSpPr>
        <p:spPr bwMode="auto">
          <a:xfrm rot="16200000">
            <a:off x="8755723" y="2027191"/>
            <a:ext cx="838200" cy="1295400"/>
          </a:xfrm>
          <a:prstGeom prst="flowChartDelay">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rPr>
              <a:t>Develo</a:t>
            </a:r>
            <a:r>
              <a:rPr lang="en-US" sz="1600" u="none" dirty="0">
                <a:solidFill>
                  <a:schemeClr val="tx1"/>
                </a:solidFill>
              </a:rPr>
              <a:t>p</a:t>
            </a:r>
            <a:endParaRPr kumimoji="0" lang="en-US" sz="1000" b="0" i="0" u="none" strike="noStrike" cap="none" normalizeH="0" baseline="0" dirty="0">
              <a:ln>
                <a:noFill/>
              </a:ln>
              <a:solidFill>
                <a:schemeClr val="tx1"/>
              </a:solidFill>
              <a:effectLst/>
            </a:endParaRPr>
          </a:p>
        </p:txBody>
      </p:sp>
      <p:sp>
        <p:nvSpPr>
          <p:cNvPr id="24" name="Flowchart: Delay 31">
            <a:extLst>
              <a:ext uri="{FF2B5EF4-FFF2-40B4-BE49-F238E27FC236}">
                <a16:creationId xmlns:a16="http://schemas.microsoft.com/office/drawing/2014/main" id="{D7B672EA-BDC4-146D-542F-45134147702A}"/>
              </a:ext>
            </a:extLst>
          </p:cNvPr>
          <p:cNvSpPr/>
          <p:nvPr/>
        </p:nvSpPr>
        <p:spPr bwMode="auto">
          <a:xfrm rot="16200000">
            <a:off x="9060522" y="2027192"/>
            <a:ext cx="838200" cy="1295400"/>
          </a:xfrm>
          <a:prstGeom prst="flowChartDelay">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rPr>
              <a:t>Test</a:t>
            </a:r>
          </a:p>
        </p:txBody>
      </p:sp>
      <p:sp>
        <p:nvSpPr>
          <p:cNvPr id="25" name="Flowchart: Delay 32">
            <a:extLst>
              <a:ext uri="{FF2B5EF4-FFF2-40B4-BE49-F238E27FC236}">
                <a16:creationId xmlns:a16="http://schemas.microsoft.com/office/drawing/2014/main" id="{9689B034-D82A-4D02-8E4D-38BB8D343A92}"/>
              </a:ext>
            </a:extLst>
          </p:cNvPr>
          <p:cNvSpPr/>
          <p:nvPr/>
        </p:nvSpPr>
        <p:spPr bwMode="auto">
          <a:xfrm rot="16200000">
            <a:off x="9441522" y="2027192"/>
            <a:ext cx="838200" cy="1295400"/>
          </a:xfrm>
          <a:prstGeom prst="flowChartDelay">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rPr>
              <a:t>Deploy</a:t>
            </a:r>
          </a:p>
        </p:txBody>
      </p:sp>
      <p:pic>
        <p:nvPicPr>
          <p:cNvPr id="26" name="Picture 3" descr="C:\Sync\Images\Microsoft Clip Organizer\j0434888.png">
            <a:extLst>
              <a:ext uri="{FF2B5EF4-FFF2-40B4-BE49-F238E27FC236}">
                <a16:creationId xmlns:a16="http://schemas.microsoft.com/office/drawing/2014/main" id="{1A24C0C1-A86A-02C0-CEB2-AAE533C36435}"/>
              </a:ext>
            </a:extLst>
          </p:cNvPr>
          <p:cNvPicPr>
            <a:picLocks noChangeAspect="1" noChangeArrowheads="1"/>
          </p:cNvPicPr>
          <p:nvPr/>
        </p:nvPicPr>
        <p:blipFill>
          <a:blip r:embed="rId2"/>
          <a:srcRect/>
          <a:stretch>
            <a:fillRect/>
          </a:stretch>
        </p:blipFill>
        <p:spPr bwMode="auto">
          <a:xfrm>
            <a:off x="4640922" y="5151392"/>
            <a:ext cx="1026679" cy="1026679"/>
          </a:xfrm>
          <a:prstGeom prst="rect">
            <a:avLst/>
          </a:prstGeom>
          <a:noFill/>
        </p:spPr>
      </p:pic>
      <p:pic>
        <p:nvPicPr>
          <p:cNvPr id="27" name="Picture 4" descr="C:\Sync\Images\Microsoft Clip Organizer\j0434881.png">
            <a:extLst>
              <a:ext uri="{FF2B5EF4-FFF2-40B4-BE49-F238E27FC236}">
                <a16:creationId xmlns:a16="http://schemas.microsoft.com/office/drawing/2014/main" id="{7062416B-28A0-F768-CFAC-394E83D5A7FE}"/>
              </a:ext>
            </a:extLst>
          </p:cNvPr>
          <p:cNvPicPr>
            <a:picLocks noChangeAspect="1" noChangeArrowheads="1"/>
          </p:cNvPicPr>
          <p:nvPr/>
        </p:nvPicPr>
        <p:blipFill>
          <a:blip r:embed="rId3"/>
          <a:srcRect/>
          <a:stretch>
            <a:fillRect/>
          </a:stretch>
        </p:blipFill>
        <p:spPr bwMode="auto">
          <a:xfrm flipH="1">
            <a:off x="4488522" y="3627392"/>
            <a:ext cx="1026679" cy="1026679"/>
          </a:xfrm>
          <a:prstGeom prst="rect">
            <a:avLst/>
          </a:prstGeom>
          <a:noFill/>
        </p:spPr>
      </p:pic>
      <p:pic>
        <p:nvPicPr>
          <p:cNvPr id="28" name="Picture 5" descr="C:\Sync\Images\Microsoft Clip Organizer\j0434894.png">
            <a:extLst>
              <a:ext uri="{FF2B5EF4-FFF2-40B4-BE49-F238E27FC236}">
                <a16:creationId xmlns:a16="http://schemas.microsoft.com/office/drawing/2014/main" id="{ABDD48F9-71CE-4C01-0FBD-045DD98D3294}"/>
              </a:ext>
            </a:extLst>
          </p:cNvPr>
          <p:cNvPicPr>
            <a:picLocks noChangeAspect="1" noChangeArrowheads="1"/>
          </p:cNvPicPr>
          <p:nvPr/>
        </p:nvPicPr>
        <p:blipFill>
          <a:blip r:embed="rId4"/>
          <a:srcRect/>
          <a:stretch>
            <a:fillRect/>
          </a:stretch>
        </p:blipFill>
        <p:spPr bwMode="auto">
          <a:xfrm>
            <a:off x="6393522" y="3398792"/>
            <a:ext cx="927126" cy="1037222"/>
          </a:xfrm>
          <a:prstGeom prst="rect">
            <a:avLst/>
          </a:prstGeom>
          <a:noFill/>
        </p:spPr>
      </p:pic>
      <p:pic>
        <p:nvPicPr>
          <p:cNvPr id="29" name="Picture 6" descr="C:\Sync\Images\Microsoft Clip Organizer\j0434884.png">
            <a:extLst>
              <a:ext uri="{FF2B5EF4-FFF2-40B4-BE49-F238E27FC236}">
                <a16:creationId xmlns:a16="http://schemas.microsoft.com/office/drawing/2014/main" id="{C707C2D8-94BE-666E-3204-DF9DF6EF1A48}"/>
              </a:ext>
            </a:extLst>
          </p:cNvPr>
          <p:cNvPicPr>
            <a:picLocks noChangeAspect="1" noChangeArrowheads="1"/>
          </p:cNvPicPr>
          <p:nvPr/>
        </p:nvPicPr>
        <p:blipFill>
          <a:blip r:embed="rId5"/>
          <a:srcRect/>
          <a:stretch>
            <a:fillRect/>
          </a:stretch>
        </p:blipFill>
        <p:spPr bwMode="auto">
          <a:xfrm flipH="1">
            <a:off x="7841322" y="4389392"/>
            <a:ext cx="1031797" cy="1031797"/>
          </a:xfrm>
          <a:prstGeom prst="rect">
            <a:avLst/>
          </a:prstGeom>
          <a:noFill/>
        </p:spPr>
      </p:pic>
      <p:pic>
        <p:nvPicPr>
          <p:cNvPr id="30" name="Picture 7" descr="C:\Documents and Settings\bnaton0\My Documents\My Pictures\Microsoft Clip Organizer\j0433949.png">
            <a:extLst>
              <a:ext uri="{FF2B5EF4-FFF2-40B4-BE49-F238E27FC236}">
                <a16:creationId xmlns:a16="http://schemas.microsoft.com/office/drawing/2014/main" id="{AD55EF44-26FD-9ED6-48C6-C24D461DB889}"/>
              </a:ext>
            </a:extLst>
          </p:cNvPr>
          <p:cNvPicPr>
            <a:picLocks noChangeAspect="1" noChangeArrowheads="1"/>
          </p:cNvPicPr>
          <p:nvPr/>
        </p:nvPicPr>
        <p:blipFill>
          <a:blip r:embed="rId6"/>
          <a:srcRect/>
          <a:stretch>
            <a:fillRect/>
          </a:stretch>
        </p:blipFill>
        <p:spPr bwMode="auto">
          <a:xfrm>
            <a:off x="6622122" y="5456192"/>
            <a:ext cx="982664" cy="982664"/>
          </a:xfrm>
          <a:prstGeom prst="rect">
            <a:avLst/>
          </a:prstGeom>
          <a:noFill/>
        </p:spPr>
      </p:pic>
      <p:sp>
        <p:nvSpPr>
          <p:cNvPr id="31" name="Oval Callout 38">
            <a:extLst>
              <a:ext uri="{FF2B5EF4-FFF2-40B4-BE49-F238E27FC236}">
                <a16:creationId xmlns:a16="http://schemas.microsoft.com/office/drawing/2014/main" id="{B0081413-0BDF-17CD-C805-AEB7DA53226F}"/>
              </a:ext>
            </a:extLst>
          </p:cNvPr>
          <p:cNvSpPr/>
          <p:nvPr/>
        </p:nvSpPr>
        <p:spPr bwMode="auto">
          <a:xfrm>
            <a:off x="3421722" y="4922792"/>
            <a:ext cx="762000" cy="685800"/>
          </a:xfrm>
          <a:prstGeom prst="wedgeEllipseCallout">
            <a:avLst>
              <a:gd name="adj1" fmla="val 116945"/>
              <a:gd name="adj2" fmla="val 27932"/>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a:ln>
                  <a:noFill/>
                </a:ln>
                <a:solidFill>
                  <a:schemeClr val="bg1"/>
                </a:solidFill>
                <a:effectLst/>
                <a:latin typeface="Times New Roman" charset="0"/>
              </a:rPr>
              <a:t>!</a:t>
            </a:r>
            <a:endParaRPr kumimoji="0" lang="en-US" sz="2400" b="1" i="0" u="none" strike="noStrike" cap="none" normalizeH="0" baseline="0" dirty="0">
              <a:ln>
                <a:noFill/>
              </a:ln>
              <a:solidFill>
                <a:schemeClr val="bg1"/>
              </a:solidFill>
              <a:effectLst/>
              <a:latin typeface="Times New Roman" charset="0"/>
            </a:endParaRPr>
          </a:p>
        </p:txBody>
      </p:sp>
      <p:sp>
        <p:nvSpPr>
          <p:cNvPr id="32" name="Oval Callout 39">
            <a:extLst>
              <a:ext uri="{FF2B5EF4-FFF2-40B4-BE49-F238E27FC236}">
                <a16:creationId xmlns:a16="http://schemas.microsoft.com/office/drawing/2014/main" id="{BE52F059-59AB-70D4-7230-E797382EC4FA}"/>
              </a:ext>
            </a:extLst>
          </p:cNvPr>
          <p:cNvSpPr/>
          <p:nvPr/>
        </p:nvSpPr>
        <p:spPr bwMode="auto">
          <a:xfrm>
            <a:off x="8984322" y="4084592"/>
            <a:ext cx="762000" cy="685800"/>
          </a:xfrm>
          <a:prstGeom prst="wedgeEllipseCallout">
            <a:avLst>
              <a:gd name="adj1" fmla="val -78611"/>
              <a:gd name="adj2" fmla="val 57562"/>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3600" b="1" u="none" dirty="0">
                <a:solidFill>
                  <a:schemeClr val="bg1"/>
                </a:solidFill>
                <a:latin typeface="Times New Roman" charset="0"/>
              </a:rPr>
              <a:t>?</a:t>
            </a:r>
            <a:endParaRPr kumimoji="0" lang="en-US" sz="2400" b="1" i="0" u="none" strike="noStrike" cap="none" normalizeH="0" baseline="0" dirty="0">
              <a:ln>
                <a:noFill/>
              </a:ln>
              <a:solidFill>
                <a:schemeClr val="bg1"/>
              </a:solidFill>
              <a:effectLst/>
              <a:latin typeface="Times New Roman" charset="0"/>
            </a:endParaRPr>
          </a:p>
        </p:txBody>
      </p:sp>
      <p:sp>
        <p:nvSpPr>
          <p:cNvPr id="33" name="Oval Callout 40">
            <a:extLst>
              <a:ext uri="{FF2B5EF4-FFF2-40B4-BE49-F238E27FC236}">
                <a16:creationId xmlns:a16="http://schemas.microsoft.com/office/drawing/2014/main" id="{1ABB4D5C-05B5-73E3-AD28-AB44538AEC88}"/>
              </a:ext>
            </a:extLst>
          </p:cNvPr>
          <p:cNvSpPr/>
          <p:nvPr/>
        </p:nvSpPr>
        <p:spPr bwMode="auto">
          <a:xfrm>
            <a:off x="3421722" y="3474992"/>
            <a:ext cx="762000" cy="685800"/>
          </a:xfrm>
          <a:prstGeom prst="wedgeEllipseCallout">
            <a:avLst>
              <a:gd name="adj1" fmla="val 91760"/>
              <a:gd name="adj2" fmla="val 3451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3600" b="1" u="none" dirty="0">
                <a:solidFill>
                  <a:schemeClr val="bg1"/>
                </a:solidFill>
                <a:latin typeface="Times New Roman" charset="0"/>
              </a:rPr>
              <a:t>?</a:t>
            </a:r>
            <a:endParaRPr kumimoji="0" lang="en-US" sz="2400" b="1" i="0" u="none" strike="noStrike" cap="none" normalizeH="0" baseline="0" dirty="0">
              <a:ln>
                <a:noFill/>
              </a:ln>
              <a:solidFill>
                <a:schemeClr val="bg1"/>
              </a:solidFill>
              <a:effectLst/>
              <a:latin typeface="Times New Roman" charset="0"/>
            </a:endParaRPr>
          </a:p>
        </p:txBody>
      </p:sp>
      <p:sp>
        <p:nvSpPr>
          <p:cNvPr id="34" name="Oval Callout 41">
            <a:extLst>
              <a:ext uri="{FF2B5EF4-FFF2-40B4-BE49-F238E27FC236}">
                <a16:creationId xmlns:a16="http://schemas.microsoft.com/office/drawing/2014/main" id="{36931E72-8357-C59A-16BE-C60F0889BC3F}"/>
              </a:ext>
            </a:extLst>
          </p:cNvPr>
          <p:cNvSpPr/>
          <p:nvPr/>
        </p:nvSpPr>
        <p:spPr bwMode="auto">
          <a:xfrm>
            <a:off x="7688922" y="3246392"/>
            <a:ext cx="762000" cy="685800"/>
          </a:xfrm>
          <a:prstGeom prst="wedgeEllipseCallout">
            <a:avLst>
              <a:gd name="adj1" fmla="val -97870"/>
              <a:gd name="adj2" fmla="val 29578"/>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a:ln>
                  <a:noFill/>
                </a:ln>
                <a:solidFill>
                  <a:schemeClr val="bg1"/>
                </a:solidFill>
                <a:effectLst/>
                <a:latin typeface="Times New Roman" charset="0"/>
              </a:rPr>
              <a:t>!</a:t>
            </a:r>
            <a:endParaRPr kumimoji="0" lang="en-US" sz="2400" b="1" i="0" u="none" strike="noStrike" cap="none" normalizeH="0" baseline="0" dirty="0">
              <a:ln>
                <a:noFill/>
              </a:ln>
              <a:solidFill>
                <a:schemeClr val="bg1"/>
              </a:solidFill>
              <a:effectLst/>
              <a:latin typeface="Times New Roman" charset="0"/>
            </a:endParaRPr>
          </a:p>
        </p:txBody>
      </p:sp>
      <p:pic>
        <p:nvPicPr>
          <p:cNvPr id="35" name="Picture 2" descr="C:\Documents and Settings\bnaton0\My Documents\My Pictures\Microsoft Clip Organizer\j0432645.png">
            <a:extLst>
              <a:ext uri="{FF2B5EF4-FFF2-40B4-BE49-F238E27FC236}">
                <a16:creationId xmlns:a16="http://schemas.microsoft.com/office/drawing/2014/main" id="{DBBD2DC7-F18D-C423-13CC-035C156E25B6}"/>
              </a:ext>
            </a:extLst>
          </p:cNvPr>
          <p:cNvPicPr>
            <a:picLocks noChangeAspect="1" noChangeArrowheads="1"/>
          </p:cNvPicPr>
          <p:nvPr/>
        </p:nvPicPr>
        <p:blipFill>
          <a:blip r:embed="rId7"/>
          <a:srcRect/>
          <a:stretch>
            <a:fillRect/>
          </a:stretch>
        </p:blipFill>
        <p:spPr bwMode="auto">
          <a:xfrm>
            <a:off x="5021922" y="3246392"/>
            <a:ext cx="3243262" cy="3243262"/>
          </a:xfrm>
          <a:prstGeom prst="rect">
            <a:avLst/>
          </a:prstGeom>
          <a:noFill/>
        </p:spPr>
      </p:pic>
    </p:spTree>
    <p:extLst>
      <p:ext uri="{BB962C8B-B14F-4D97-AF65-F5344CB8AC3E}">
        <p14:creationId xmlns:p14="http://schemas.microsoft.com/office/powerpoint/2010/main" val="205655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000"/>
                            </p:stCondLst>
                            <p:childTnLst>
                              <p:par>
                                <p:cTn id="53" presetID="53" presetClass="entr" presetSubtype="0"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p:cTn id="61" dur="500" fill="hold"/>
                                        <p:tgtEl>
                                          <p:spTgt spid="25"/>
                                        </p:tgtEl>
                                        <p:attrNameLst>
                                          <p:attrName>ppt_w</p:attrName>
                                        </p:attrNameLst>
                                      </p:cBhvr>
                                      <p:tavLst>
                                        <p:tav tm="0">
                                          <p:val>
                                            <p:fltVal val="0"/>
                                          </p:val>
                                        </p:tav>
                                        <p:tav tm="100000">
                                          <p:val>
                                            <p:strVal val="#ppt_w"/>
                                          </p:val>
                                        </p:tav>
                                      </p:tavLst>
                                    </p:anim>
                                    <p:anim calcmode="lin" valueType="num">
                                      <p:cBhvr>
                                        <p:cTn id="62" dur="500" fill="hold"/>
                                        <p:tgtEl>
                                          <p:spTgt spid="25"/>
                                        </p:tgtEl>
                                        <p:attrNameLst>
                                          <p:attrName>ppt_h</p:attrName>
                                        </p:attrNameLst>
                                      </p:cBhvr>
                                      <p:tavLst>
                                        <p:tav tm="0">
                                          <p:val>
                                            <p:fltVal val="0"/>
                                          </p:val>
                                        </p:tav>
                                        <p:tav tm="100000">
                                          <p:val>
                                            <p:strVal val="#ppt_h"/>
                                          </p:val>
                                        </p:tav>
                                      </p:tavLst>
                                    </p:anim>
                                    <p:animEffect transition="in" filter="fade">
                                      <p:cBhvr>
                                        <p:cTn id="63" dur="500"/>
                                        <p:tgtEl>
                                          <p:spTgt spid="25"/>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0" fill="hold" nodeType="click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p:cTn id="68" dur="500" fill="hold"/>
                                        <p:tgtEl>
                                          <p:spTgt spid="26"/>
                                        </p:tgtEl>
                                        <p:attrNameLst>
                                          <p:attrName>ppt_w</p:attrName>
                                        </p:attrNameLst>
                                      </p:cBhvr>
                                      <p:tavLst>
                                        <p:tav tm="0">
                                          <p:val>
                                            <p:fltVal val="0"/>
                                          </p:val>
                                        </p:tav>
                                        <p:tav tm="100000">
                                          <p:val>
                                            <p:strVal val="#ppt_w"/>
                                          </p:val>
                                        </p:tav>
                                      </p:tavLst>
                                    </p:anim>
                                    <p:anim calcmode="lin" valueType="num">
                                      <p:cBhvr>
                                        <p:cTn id="69" dur="500" fill="hold"/>
                                        <p:tgtEl>
                                          <p:spTgt spid="26"/>
                                        </p:tgtEl>
                                        <p:attrNameLst>
                                          <p:attrName>ppt_h</p:attrName>
                                        </p:attrNameLst>
                                      </p:cBhvr>
                                      <p:tavLst>
                                        <p:tav tm="0">
                                          <p:val>
                                            <p:fltVal val="0"/>
                                          </p:val>
                                        </p:tav>
                                        <p:tav tm="100000">
                                          <p:val>
                                            <p:strVal val="#ppt_h"/>
                                          </p:val>
                                        </p:tav>
                                      </p:tavLst>
                                    </p:anim>
                                    <p:animEffect transition="in" filter="fade">
                                      <p:cBhvr>
                                        <p:cTn id="70" dur="500"/>
                                        <p:tgtEl>
                                          <p:spTgt spid="26"/>
                                        </p:tgtEl>
                                      </p:cBhvr>
                                    </p:animEffect>
                                  </p:childTnLst>
                                </p:cTn>
                              </p:par>
                            </p:childTnLst>
                          </p:cTn>
                        </p:par>
                        <p:par>
                          <p:cTn id="71" fill="hold">
                            <p:stCondLst>
                              <p:cond delay="500"/>
                            </p:stCondLst>
                            <p:childTnLst>
                              <p:par>
                                <p:cTn id="72" presetID="53" presetClass="entr" presetSubtype="0" fill="hold"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1000"/>
                            </p:stCondLst>
                            <p:childTnLst>
                              <p:par>
                                <p:cTn id="78" presetID="53"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1500"/>
                            </p:stCondLst>
                            <p:childTnLst>
                              <p:par>
                                <p:cTn id="84" presetID="53" presetClass="entr" presetSubtype="0" fill="hold"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500" fill="hold"/>
                                        <p:tgtEl>
                                          <p:spTgt spid="29"/>
                                        </p:tgtEl>
                                        <p:attrNameLst>
                                          <p:attrName>ppt_w</p:attrName>
                                        </p:attrNameLst>
                                      </p:cBhvr>
                                      <p:tavLst>
                                        <p:tav tm="0">
                                          <p:val>
                                            <p:fltVal val="0"/>
                                          </p:val>
                                        </p:tav>
                                        <p:tav tm="100000">
                                          <p:val>
                                            <p:strVal val="#ppt_w"/>
                                          </p:val>
                                        </p:tav>
                                      </p:tavLst>
                                    </p:anim>
                                    <p:anim calcmode="lin" valueType="num">
                                      <p:cBhvr>
                                        <p:cTn id="87" dur="500" fill="hold"/>
                                        <p:tgtEl>
                                          <p:spTgt spid="29"/>
                                        </p:tgtEl>
                                        <p:attrNameLst>
                                          <p:attrName>ppt_h</p:attrName>
                                        </p:attrNameLst>
                                      </p:cBhvr>
                                      <p:tavLst>
                                        <p:tav tm="0">
                                          <p:val>
                                            <p:fltVal val="0"/>
                                          </p:val>
                                        </p:tav>
                                        <p:tav tm="100000">
                                          <p:val>
                                            <p:strVal val="#ppt_h"/>
                                          </p:val>
                                        </p:tav>
                                      </p:tavLst>
                                    </p:anim>
                                    <p:animEffect transition="in" filter="fade">
                                      <p:cBhvr>
                                        <p:cTn id="88" dur="500"/>
                                        <p:tgtEl>
                                          <p:spTgt spid="29"/>
                                        </p:tgtEl>
                                      </p:cBhvr>
                                    </p:animEffect>
                                  </p:childTnLst>
                                </p:cTn>
                              </p:par>
                            </p:childTnLst>
                          </p:cTn>
                        </p:par>
                        <p:par>
                          <p:cTn id="89" fill="hold">
                            <p:stCondLst>
                              <p:cond delay="2000"/>
                            </p:stCondLst>
                            <p:childTnLst>
                              <p:par>
                                <p:cTn id="90" presetID="53" presetClass="entr" presetSubtype="0" fill="hold" nodeType="afterEffect">
                                  <p:stCondLst>
                                    <p:cond delay="0"/>
                                  </p:stCondLst>
                                  <p:childTnLst>
                                    <p:set>
                                      <p:cBhvr>
                                        <p:cTn id="91" dur="1" fill="hold">
                                          <p:stCondLst>
                                            <p:cond delay="0"/>
                                          </p:stCondLst>
                                        </p:cTn>
                                        <p:tgtEl>
                                          <p:spTgt spid="30"/>
                                        </p:tgtEl>
                                        <p:attrNameLst>
                                          <p:attrName>style.visibility</p:attrName>
                                        </p:attrNameLst>
                                      </p:cBhvr>
                                      <p:to>
                                        <p:strVal val="visible"/>
                                      </p:to>
                                    </p:set>
                                    <p:anim calcmode="lin" valueType="num">
                                      <p:cBhvr>
                                        <p:cTn id="92" dur="500" fill="hold"/>
                                        <p:tgtEl>
                                          <p:spTgt spid="30"/>
                                        </p:tgtEl>
                                        <p:attrNameLst>
                                          <p:attrName>ppt_w</p:attrName>
                                        </p:attrNameLst>
                                      </p:cBhvr>
                                      <p:tavLst>
                                        <p:tav tm="0">
                                          <p:val>
                                            <p:fltVal val="0"/>
                                          </p:val>
                                        </p:tav>
                                        <p:tav tm="100000">
                                          <p:val>
                                            <p:strVal val="#ppt_w"/>
                                          </p:val>
                                        </p:tav>
                                      </p:tavLst>
                                    </p:anim>
                                    <p:anim calcmode="lin" valueType="num">
                                      <p:cBhvr>
                                        <p:cTn id="93" dur="500" fill="hold"/>
                                        <p:tgtEl>
                                          <p:spTgt spid="30"/>
                                        </p:tgtEl>
                                        <p:attrNameLst>
                                          <p:attrName>ppt_h</p:attrName>
                                        </p:attrNameLst>
                                      </p:cBhvr>
                                      <p:tavLst>
                                        <p:tav tm="0">
                                          <p:val>
                                            <p:fltVal val="0"/>
                                          </p:val>
                                        </p:tav>
                                        <p:tav tm="100000">
                                          <p:val>
                                            <p:strVal val="#ppt_h"/>
                                          </p:val>
                                        </p:tav>
                                      </p:tavLst>
                                    </p:anim>
                                    <p:animEffect transition="in" filter="fade">
                                      <p:cBhvr>
                                        <p:cTn id="94" dur="500"/>
                                        <p:tgtEl>
                                          <p:spTgt spid="30"/>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0" fill="hold" grpId="0" nodeType="clickEffect">
                                  <p:stCondLst>
                                    <p:cond delay="0"/>
                                  </p:stCondLst>
                                  <p:childTnLst>
                                    <p:set>
                                      <p:cBhvr>
                                        <p:cTn id="98" dur="1" fill="hold">
                                          <p:stCondLst>
                                            <p:cond delay="0"/>
                                          </p:stCondLst>
                                        </p:cTn>
                                        <p:tgtEl>
                                          <p:spTgt spid="33"/>
                                        </p:tgtEl>
                                        <p:attrNameLst>
                                          <p:attrName>style.visibility</p:attrName>
                                        </p:attrNameLst>
                                      </p:cBhvr>
                                      <p:to>
                                        <p:strVal val="visible"/>
                                      </p:to>
                                    </p:set>
                                    <p:anim calcmode="lin" valueType="num">
                                      <p:cBhvr>
                                        <p:cTn id="99" dur="500" fill="hold"/>
                                        <p:tgtEl>
                                          <p:spTgt spid="33"/>
                                        </p:tgtEl>
                                        <p:attrNameLst>
                                          <p:attrName>ppt_w</p:attrName>
                                        </p:attrNameLst>
                                      </p:cBhvr>
                                      <p:tavLst>
                                        <p:tav tm="0">
                                          <p:val>
                                            <p:fltVal val="0"/>
                                          </p:val>
                                        </p:tav>
                                        <p:tav tm="100000">
                                          <p:val>
                                            <p:strVal val="#ppt_w"/>
                                          </p:val>
                                        </p:tav>
                                      </p:tavLst>
                                    </p:anim>
                                    <p:anim calcmode="lin" valueType="num">
                                      <p:cBhvr>
                                        <p:cTn id="100" dur="500" fill="hold"/>
                                        <p:tgtEl>
                                          <p:spTgt spid="33"/>
                                        </p:tgtEl>
                                        <p:attrNameLst>
                                          <p:attrName>ppt_h</p:attrName>
                                        </p:attrNameLst>
                                      </p:cBhvr>
                                      <p:tavLst>
                                        <p:tav tm="0">
                                          <p:val>
                                            <p:fltVal val="0"/>
                                          </p:val>
                                        </p:tav>
                                        <p:tav tm="100000">
                                          <p:val>
                                            <p:strVal val="#ppt_h"/>
                                          </p:val>
                                        </p:tav>
                                      </p:tavLst>
                                    </p:anim>
                                    <p:animEffect transition="in" filter="fade">
                                      <p:cBhvr>
                                        <p:cTn id="101" dur="500"/>
                                        <p:tgtEl>
                                          <p:spTgt spid="33"/>
                                        </p:tgtEl>
                                      </p:cBhvr>
                                    </p:animEffect>
                                  </p:childTnLst>
                                </p:cTn>
                              </p:par>
                            </p:childTnLst>
                          </p:cTn>
                        </p:par>
                        <p:par>
                          <p:cTn id="102" fill="hold">
                            <p:stCondLst>
                              <p:cond delay="500"/>
                            </p:stCondLst>
                            <p:childTnLst>
                              <p:par>
                                <p:cTn id="103" presetID="53" presetClass="entr" presetSubtype="0" fill="hold" grpId="0" nodeType="afterEffect">
                                  <p:stCondLst>
                                    <p:cond delay="0"/>
                                  </p:stCondLst>
                                  <p:childTnLst>
                                    <p:set>
                                      <p:cBhvr>
                                        <p:cTn id="104" dur="1" fill="hold">
                                          <p:stCondLst>
                                            <p:cond delay="0"/>
                                          </p:stCondLst>
                                        </p:cTn>
                                        <p:tgtEl>
                                          <p:spTgt spid="31"/>
                                        </p:tgtEl>
                                        <p:attrNameLst>
                                          <p:attrName>style.visibility</p:attrName>
                                        </p:attrNameLst>
                                      </p:cBhvr>
                                      <p:to>
                                        <p:strVal val="visible"/>
                                      </p:to>
                                    </p:set>
                                    <p:anim calcmode="lin" valueType="num">
                                      <p:cBhvr>
                                        <p:cTn id="105" dur="500" fill="hold"/>
                                        <p:tgtEl>
                                          <p:spTgt spid="31"/>
                                        </p:tgtEl>
                                        <p:attrNameLst>
                                          <p:attrName>ppt_w</p:attrName>
                                        </p:attrNameLst>
                                      </p:cBhvr>
                                      <p:tavLst>
                                        <p:tav tm="0">
                                          <p:val>
                                            <p:fltVal val="0"/>
                                          </p:val>
                                        </p:tav>
                                        <p:tav tm="100000">
                                          <p:val>
                                            <p:strVal val="#ppt_w"/>
                                          </p:val>
                                        </p:tav>
                                      </p:tavLst>
                                    </p:anim>
                                    <p:anim calcmode="lin" valueType="num">
                                      <p:cBhvr>
                                        <p:cTn id="106" dur="500" fill="hold"/>
                                        <p:tgtEl>
                                          <p:spTgt spid="31"/>
                                        </p:tgtEl>
                                        <p:attrNameLst>
                                          <p:attrName>ppt_h</p:attrName>
                                        </p:attrNameLst>
                                      </p:cBhvr>
                                      <p:tavLst>
                                        <p:tav tm="0">
                                          <p:val>
                                            <p:fltVal val="0"/>
                                          </p:val>
                                        </p:tav>
                                        <p:tav tm="100000">
                                          <p:val>
                                            <p:strVal val="#ppt_h"/>
                                          </p:val>
                                        </p:tav>
                                      </p:tavLst>
                                    </p:anim>
                                    <p:animEffect transition="in" filter="fade">
                                      <p:cBhvr>
                                        <p:cTn id="107" dur="500"/>
                                        <p:tgtEl>
                                          <p:spTgt spid="31"/>
                                        </p:tgtEl>
                                      </p:cBhvr>
                                    </p:animEffect>
                                  </p:childTnLst>
                                </p:cTn>
                              </p:par>
                            </p:childTnLst>
                          </p:cTn>
                        </p:par>
                        <p:par>
                          <p:cTn id="108" fill="hold">
                            <p:stCondLst>
                              <p:cond delay="1000"/>
                            </p:stCondLst>
                            <p:childTnLst>
                              <p:par>
                                <p:cTn id="109" presetID="53" presetClass="entr" presetSubtype="0" fill="hold" grpId="0" nodeType="afterEffect">
                                  <p:stCondLst>
                                    <p:cond delay="0"/>
                                  </p:stCondLst>
                                  <p:childTnLst>
                                    <p:set>
                                      <p:cBhvr>
                                        <p:cTn id="110" dur="1" fill="hold">
                                          <p:stCondLst>
                                            <p:cond delay="0"/>
                                          </p:stCondLst>
                                        </p:cTn>
                                        <p:tgtEl>
                                          <p:spTgt spid="32"/>
                                        </p:tgtEl>
                                        <p:attrNameLst>
                                          <p:attrName>style.visibility</p:attrName>
                                        </p:attrNameLst>
                                      </p:cBhvr>
                                      <p:to>
                                        <p:strVal val="visible"/>
                                      </p:to>
                                    </p:set>
                                    <p:anim calcmode="lin" valueType="num">
                                      <p:cBhvr>
                                        <p:cTn id="111" dur="500" fill="hold"/>
                                        <p:tgtEl>
                                          <p:spTgt spid="32"/>
                                        </p:tgtEl>
                                        <p:attrNameLst>
                                          <p:attrName>ppt_w</p:attrName>
                                        </p:attrNameLst>
                                      </p:cBhvr>
                                      <p:tavLst>
                                        <p:tav tm="0">
                                          <p:val>
                                            <p:fltVal val="0"/>
                                          </p:val>
                                        </p:tav>
                                        <p:tav tm="100000">
                                          <p:val>
                                            <p:strVal val="#ppt_w"/>
                                          </p:val>
                                        </p:tav>
                                      </p:tavLst>
                                    </p:anim>
                                    <p:anim calcmode="lin" valueType="num">
                                      <p:cBhvr>
                                        <p:cTn id="112" dur="500" fill="hold"/>
                                        <p:tgtEl>
                                          <p:spTgt spid="32"/>
                                        </p:tgtEl>
                                        <p:attrNameLst>
                                          <p:attrName>ppt_h</p:attrName>
                                        </p:attrNameLst>
                                      </p:cBhvr>
                                      <p:tavLst>
                                        <p:tav tm="0">
                                          <p:val>
                                            <p:fltVal val="0"/>
                                          </p:val>
                                        </p:tav>
                                        <p:tav tm="100000">
                                          <p:val>
                                            <p:strVal val="#ppt_h"/>
                                          </p:val>
                                        </p:tav>
                                      </p:tavLst>
                                    </p:anim>
                                    <p:animEffect transition="in" filter="fade">
                                      <p:cBhvr>
                                        <p:cTn id="113" dur="500"/>
                                        <p:tgtEl>
                                          <p:spTgt spid="32"/>
                                        </p:tgtEl>
                                      </p:cBhvr>
                                    </p:animEffect>
                                  </p:childTnLst>
                                </p:cTn>
                              </p:par>
                            </p:childTnLst>
                          </p:cTn>
                        </p:par>
                        <p:par>
                          <p:cTn id="114" fill="hold">
                            <p:stCondLst>
                              <p:cond delay="1500"/>
                            </p:stCondLst>
                            <p:childTnLst>
                              <p:par>
                                <p:cTn id="115" presetID="53" presetClass="entr" presetSubtype="0" fill="hold" grpId="0" nodeType="afterEffect">
                                  <p:stCondLst>
                                    <p:cond delay="0"/>
                                  </p:stCondLst>
                                  <p:childTnLst>
                                    <p:set>
                                      <p:cBhvr>
                                        <p:cTn id="116" dur="1" fill="hold">
                                          <p:stCondLst>
                                            <p:cond delay="0"/>
                                          </p:stCondLst>
                                        </p:cTn>
                                        <p:tgtEl>
                                          <p:spTgt spid="34"/>
                                        </p:tgtEl>
                                        <p:attrNameLst>
                                          <p:attrName>style.visibility</p:attrName>
                                        </p:attrNameLst>
                                      </p:cBhvr>
                                      <p:to>
                                        <p:strVal val="visible"/>
                                      </p:to>
                                    </p:set>
                                    <p:anim calcmode="lin" valueType="num">
                                      <p:cBhvr>
                                        <p:cTn id="117" dur="500" fill="hold"/>
                                        <p:tgtEl>
                                          <p:spTgt spid="34"/>
                                        </p:tgtEl>
                                        <p:attrNameLst>
                                          <p:attrName>ppt_w</p:attrName>
                                        </p:attrNameLst>
                                      </p:cBhvr>
                                      <p:tavLst>
                                        <p:tav tm="0">
                                          <p:val>
                                            <p:fltVal val="0"/>
                                          </p:val>
                                        </p:tav>
                                        <p:tav tm="100000">
                                          <p:val>
                                            <p:strVal val="#ppt_w"/>
                                          </p:val>
                                        </p:tav>
                                      </p:tavLst>
                                    </p:anim>
                                    <p:anim calcmode="lin" valueType="num">
                                      <p:cBhvr>
                                        <p:cTn id="118" dur="500" fill="hold"/>
                                        <p:tgtEl>
                                          <p:spTgt spid="34"/>
                                        </p:tgtEl>
                                        <p:attrNameLst>
                                          <p:attrName>ppt_h</p:attrName>
                                        </p:attrNameLst>
                                      </p:cBhvr>
                                      <p:tavLst>
                                        <p:tav tm="0">
                                          <p:val>
                                            <p:fltVal val="0"/>
                                          </p:val>
                                        </p:tav>
                                        <p:tav tm="100000">
                                          <p:val>
                                            <p:strVal val="#ppt_h"/>
                                          </p:val>
                                        </p:tav>
                                      </p:tavLst>
                                    </p:anim>
                                    <p:animEffect transition="in" filter="fade">
                                      <p:cBhvr>
                                        <p:cTn id="119" dur="500"/>
                                        <p:tgtEl>
                                          <p:spTgt spid="34"/>
                                        </p:tgtEl>
                                      </p:cBhvr>
                                    </p:animEffect>
                                  </p:childTnLst>
                                </p:cTn>
                              </p:par>
                            </p:childTnLst>
                          </p:cTn>
                        </p:par>
                      </p:childTnLst>
                    </p:cTn>
                  </p:par>
                  <p:par>
                    <p:cTn id="120" fill="hold">
                      <p:stCondLst>
                        <p:cond delay="indefinite"/>
                      </p:stCondLst>
                      <p:childTnLst>
                        <p:par>
                          <p:cTn id="121" fill="hold">
                            <p:stCondLst>
                              <p:cond delay="0"/>
                            </p:stCondLst>
                            <p:childTnLst>
                              <p:par>
                                <p:cTn id="122" presetID="53" presetClass="entr" presetSubtype="0" fill="hold" nodeType="clickEffect">
                                  <p:stCondLst>
                                    <p:cond delay="0"/>
                                  </p:stCondLst>
                                  <p:childTnLst>
                                    <p:set>
                                      <p:cBhvr>
                                        <p:cTn id="123" dur="1" fill="hold">
                                          <p:stCondLst>
                                            <p:cond delay="0"/>
                                          </p:stCondLst>
                                        </p:cTn>
                                        <p:tgtEl>
                                          <p:spTgt spid="35"/>
                                        </p:tgtEl>
                                        <p:attrNameLst>
                                          <p:attrName>style.visibility</p:attrName>
                                        </p:attrNameLst>
                                      </p:cBhvr>
                                      <p:to>
                                        <p:strVal val="visible"/>
                                      </p:to>
                                    </p:set>
                                    <p:anim calcmode="lin" valueType="num">
                                      <p:cBhvr>
                                        <p:cTn id="124" dur="500" fill="hold"/>
                                        <p:tgtEl>
                                          <p:spTgt spid="35"/>
                                        </p:tgtEl>
                                        <p:attrNameLst>
                                          <p:attrName>ppt_w</p:attrName>
                                        </p:attrNameLst>
                                      </p:cBhvr>
                                      <p:tavLst>
                                        <p:tav tm="0">
                                          <p:val>
                                            <p:fltVal val="0"/>
                                          </p:val>
                                        </p:tav>
                                        <p:tav tm="100000">
                                          <p:val>
                                            <p:strVal val="#ppt_w"/>
                                          </p:val>
                                        </p:tav>
                                      </p:tavLst>
                                    </p:anim>
                                    <p:anim calcmode="lin" valueType="num">
                                      <p:cBhvr>
                                        <p:cTn id="125" dur="500" fill="hold"/>
                                        <p:tgtEl>
                                          <p:spTgt spid="35"/>
                                        </p:tgtEl>
                                        <p:attrNameLst>
                                          <p:attrName>ppt_h</p:attrName>
                                        </p:attrNameLst>
                                      </p:cBhvr>
                                      <p:tavLst>
                                        <p:tav tm="0">
                                          <p:val>
                                            <p:fltVal val="0"/>
                                          </p:val>
                                        </p:tav>
                                        <p:tav tm="100000">
                                          <p:val>
                                            <p:strVal val="#ppt_h"/>
                                          </p:val>
                                        </p:tav>
                                      </p:tavLst>
                                    </p:anim>
                                    <p:animEffect transition="in" filter="fade">
                                      <p:cBhvr>
                                        <p:cTn id="126" dur="500"/>
                                        <p:tgtEl>
                                          <p:spTgt spid="35"/>
                                        </p:tgtEl>
                                      </p:cBhvr>
                                    </p:animEffect>
                                  </p:childTnLst>
                                </p:cTn>
                              </p:par>
                            </p:childTnLst>
                          </p:cTn>
                        </p:par>
                      </p:childTnLst>
                    </p:cTn>
                  </p:par>
                  <p:par>
                    <p:cTn id="127" fill="hold">
                      <p:stCondLst>
                        <p:cond delay="indefinite"/>
                      </p:stCondLst>
                      <p:childTnLst>
                        <p:par>
                          <p:cTn id="128" fill="hold">
                            <p:stCondLst>
                              <p:cond delay="0"/>
                            </p:stCondLst>
                            <p:childTnLst>
                              <p:par>
                                <p:cTn id="129" presetID="6" presetClass="emph" presetSubtype="0" fill="hold" nodeType="clickEffect">
                                  <p:stCondLst>
                                    <p:cond delay="0"/>
                                  </p:stCondLst>
                                  <p:childTnLst>
                                    <p:animScale>
                                      <p:cBhvr>
                                        <p:cTn id="130" dur="1000" fill="hold"/>
                                        <p:tgtEl>
                                          <p:spTgt spid="35"/>
                                        </p:tgtEl>
                                      </p:cBhvr>
                                      <p:by x="25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31" grpId="0" animBg="1"/>
      <p:bldP spid="32" grpId="0" animBg="1"/>
      <p:bldP spid="33"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035B0-0A08-3B06-80AD-A4FB1DEBBD8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DB5A863-C98F-38D0-FC58-F10590636B85}"/>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66B7A17D-A9DC-8EFE-B126-77B3F2BB3245}"/>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Agile </a:t>
            </a:r>
            <a:r>
              <a:rPr lang="fr-FR" sz="3600" b="1" dirty="0" err="1">
                <a:latin typeface="+mj-lt"/>
              </a:rPr>
              <a:t>Manifesto</a:t>
            </a:r>
            <a:endParaRPr lang="fr-FR" sz="3600" b="1" dirty="0">
              <a:latin typeface="+mj-lt"/>
            </a:endParaRPr>
          </a:p>
        </p:txBody>
      </p:sp>
      <p:sp>
        <p:nvSpPr>
          <p:cNvPr id="11" name="ZoneTexte 10">
            <a:extLst>
              <a:ext uri="{FF2B5EF4-FFF2-40B4-BE49-F238E27FC236}">
                <a16:creationId xmlns:a16="http://schemas.microsoft.com/office/drawing/2014/main" id="{F898E292-F913-1120-E54A-5A67D5370E4F}"/>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1 - Historique des méthodes Agiles</a:t>
            </a:r>
          </a:p>
        </p:txBody>
      </p:sp>
      <p:sp>
        <p:nvSpPr>
          <p:cNvPr id="2" name="Rounded Rectangle 2">
            <a:extLst>
              <a:ext uri="{FF2B5EF4-FFF2-40B4-BE49-F238E27FC236}">
                <a16:creationId xmlns:a16="http://schemas.microsoft.com/office/drawing/2014/main" id="{777B800E-1432-10A9-48B3-6A30928DAD56}"/>
              </a:ext>
            </a:extLst>
          </p:cNvPr>
          <p:cNvSpPr/>
          <p:nvPr/>
        </p:nvSpPr>
        <p:spPr bwMode="auto">
          <a:xfrm>
            <a:off x="3431458" y="2086429"/>
            <a:ext cx="3200400" cy="838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2000" u="none" dirty="0">
                <a:ln w="18415" cmpd="sng">
                  <a:solidFill>
                    <a:srgbClr val="FFFFFF"/>
                  </a:solidFill>
                  <a:prstDash val="solid"/>
                </a:ln>
                <a:solidFill>
                  <a:srgbClr val="FFFFFF"/>
                </a:solidFill>
                <a:effectLst>
                  <a:outerShdw blurRad="63500" dir="3600000" algn="tl" rotWithShape="0">
                    <a:srgbClr val="000000">
                      <a:alpha val="70000"/>
                    </a:srgbClr>
                  </a:outerShdw>
                </a:effectLst>
              </a:rPr>
              <a:t>Individuals and Interactions </a:t>
            </a:r>
            <a:endParaRPr kumimoji="0" lang="en-US" sz="2000" i="0" u="none" strike="noStrike" normalizeH="0" baseline="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ounded Rectangle 3">
            <a:extLst>
              <a:ext uri="{FF2B5EF4-FFF2-40B4-BE49-F238E27FC236}">
                <a16:creationId xmlns:a16="http://schemas.microsoft.com/office/drawing/2014/main" id="{B8943ECE-70D2-1186-6D9D-AE0A463EDEDA}"/>
              </a:ext>
            </a:extLst>
          </p:cNvPr>
          <p:cNvSpPr/>
          <p:nvPr/>
        </p:nvSpPr>
        <p:spPr bwMode="auto">
          <a:xfrm>
            <a:off x="6784258" y="2086429"/>
            <a:ext cx="3200400" cy="8382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normalizeH="0" baseline="0" dirty="0">
                <a:ln w="18415" cmpd="sng">
                  <a:solidFill>
                    <a:srgbClr val="FFFFFF"/>
                  </a:solidFill>
                  <a:prstDash val="solid"/>
                </a:ln>
                <a:solidFill>
                  <a:srgbClr val="FFFFFF"/>
                </a:solidFill>
                <a:effectLst>
                  <a:outerShdw blurRad="63500" dir="3600000" algn="tl" rotWithShape="0">
                    <a:srgbClr val="000000">
                      <a:alpha val="70000"/>
                    </a:srgbClr>
                  </a:outerShdw>
                </a:effectLst>
              </a:rPr>
              <a:t>Processes</a:t>
            </a:r>
            <a:r>
              <a:rPr kumimoji="0" lang="en-US" sz="2000" i="0" u="none" strike="noStrike" normalizeH="0" dirty="0">
                <a:ln w="18415" cmpd="sng">
                  <a:solidFill>
                    <a:srgbClr val="FFFFFF"/>
                  </a:solidFill>
                  <a:prstDash val="solid"/>
                </a:ln>
                <a:solidFill>
                  <a:srgbClr val="FFFFFF"/>
                </a:solidFill>
                <a:effectLst>
                  <a:outerShdw blurRad="63500" dir="3600000" algn="tl" rotWithShape="0">
                    <a:srgbClr val="000000">
                      <a:alpha val="70000"/>
                    </a:srgbClr>
                  </a:outerShdw>
                </a:effectLst>
              </a:rPr>
              <a:t> and Tools</a:t>
            </a:r>
            <a:endParaRPr kumimoji="0" lang="en-US" sz="2000" i="0" u="none" strike="noStrike" normalizeH="0" baseline="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ounded Rectangle 4">
            <a:extLst>
              <a:ext uri="{FF2B5EF4-FFF2-40B4-BE49-F238E27FC236}">
                <a16:creationId xmlns:a16="http://schemas.microsoft.com/office/drawing/2014/main" id="{7BADE47A-39A7-EF55-ECF6-D6FF8FD53E33}"/>
              </a:ext>
            </a:extLst>
          </p:cNvPr>
          <p:cNvSpPr/>
          <p:nvPr/>
        </p:nvSpPr>
        <p:spPr bwMode="auto">
          <a:xfrm>
            <a:off x="3431458" y="3026229"/>
            <a:ext cx="3200400" cy="838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normalizeH="0" baseline="0" dirty="0">
                <a:ln w="18415" cmpd="sng">
                  <a:solidFill>
                    <a:srgbClr val="FFFFFF"/>
                  </a:solidFill>
                  <a:prstDash val="solid"/>
                </a:ln>
                <a:solidFill>
                  <a:srgbClr val="FFFFFF"/>
                </a:solidFill>
                <a:effectLst>
                  <a:outerShdw blurRad="63500" dir="3600000" algn="tl" rotWithShape="0">
                    <a:srgbClr val="000000">
                      <a:alpha val="70000"/>
                    </a:srgbClr>
                  </a:outerShdw>
                </a:effectLst>
              </a:rPr>
              <a:t>Working</a:t>
            </a:r>
            <a:r>
              <a:rPr kumimoji="0" lang="en-US" sz="2000" i="0" u="none" strike="noStrike" normalizeH="0" dirty="0">
                <a:ln w="18415" cmpd="sng">
                  <a:solidFill>
                    <a:srgbClr val="FFFFFF"/>
                  </a:solidFill>
                  <a:prstDash val="solid"/>
                </a:ln>
                <a:solidFill>
                  <a:srgbClr val="FFFFFF"/>
                </a:solidFill>
                <a:effectLst>
                  <a:outerShdw blurRad="63500" dir="3600000" algn="tl" rotWithShape="0">
                    <a:srgbClr val="000000">
                      <a:alpha val="70000"/>
                    </a:srgbClr>
                  </a:outerShdw>
                </a:effectLst>
              </a:rPr>
              <a:t> Software</a:t>
            </a:r>
            <a:endParaRPr kumimoji="0" lang="en-US" sz="2000" i="0" u="none" strike="noStrike" normalizeH="0" baseline="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ounded Rectangle 5">
            <a:extLst>
              <a:ext uri="{FF2B5EF4-FFF2-40B4-BE49-F238E27FC236}">
                <a16:creationId xmlns:a16="http://schemas.microsoft.com/office/drawing/2014/main" id="{E57C2FBC-EC25-5472-00EB-011AF149ABA1}"/>
              </a:ext>
            </a:extLst>
          </p:cNvPr>
          <p:cNvSpPr/>
          <p:nvPr/>
        </p:nvSpPr>
        <p:spPr bwMode="auto">
          <a:xfrm>
            <a:off x="6784258" y="3026229"/>
            <a:ext cx="3200400" cy="8382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normalizeH="0" baseline="0" dirty="0">
                <a:ln w="18415" cmpd="sng">
                  <a:solidFill>
                    <a:srgbClr val="FFFFFF"/>
                  </a:solidFill>
                  <a:prstDash val="solid"/>
                </a:ln>
                <a:solidFill>
                  <a:srgbClr val="FFFFFF"/>
                </a:solidFill>
                <a:effectLst>
                  <a:outerShdw blurRad="63500" dir="3600000" algn="tl" rotWithShape="0">
                    <a:srgbClr val="000000">
                      <a:alpha val="70000"/>
                    </a:srgbClr>
                  </a:outerShdw>
                </a:effectLst>
              </a:rPr>
              <a:t>Comprehensive Documentation</a:t>
            </a:r>
          </a:p>
        </p:txBody>
      </p:sp>
      <p:sp>
        <p:nvSpPr>
          <p:cNvPr id="8" name="Rounded Rectangle 6">
            <a:extLst>
              <a:ext uri="{FF2B5EF4-FFF2-40B4-BE49-F238E27FC236}">
                <a16:creationId xmlns:a16="http://schemas.microsoft.com/office/drawing/2014/main" id="{631CAD97-C68B-C188-486B-E6FAF8C5D93E}"/>
              </a:ext>
            </a:extLst>
          </p:cNvPr>
          <p:cNvSpPr/>
          <p:nvPr/>
        </p:nvSpPr>
        <p:spPr bwMode="auto">
          <a:xfrm>
            <a:off x="3431458" y="3966029"/>
            <a:ext cx="3200400" cy="838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normalizeH="0" baseline="0" dirty="0">
                <a:ln w="18415" cmpd="sng">
                  <a:solidFill>
                    <a:srgbClr val="FFFFFF"/>
                  </a:solidFill>
                  <a:prstDash val="solid"/>
                </a:ln>
                <a:solidFill>
                  <a:srgbClr val="FFFFFF"/>
                </a:solidFill>
                <a:effectLst>
                  <a:outerShdw blurRad="63500" dir="3600000" algn="tl" rotWithShape="0">
                    <a:srgbClr val="000000">
                      <a:alpha val="70000"/>
                    </a:srgbClr>
                  </a:outerShdw>
                </a:effectLst>
              </a:rPr>
              <a:t>Customer Collaboration</a:t>
            </a:r>
          </a:p>
        </p:txBody>
      </p:sp>
      <p:sp>
        <p:nvSpPr>
          <p:cNvPr id="9" name="Rounded Rectangle 7">
            <a:extLst>
              <a:ext uri="{FF2B5EF4-FFF2-40B4-BE49-F238E27FC236}">
                <a16:creationId xmlns:a16="http://schemas.microsoft.com/office/drawing/2014/main" id="{37080AA2-34CD-4787-3781-9DD0B1C9FDB7}"/>
              </a:ext>
            </a:extLst>
          </p:cNvPr>
          <p:cNvSpPr/>
          <p:nvPr/>
        </p:nvSpPr>
        <p:spPr bwMode="auto">
          <a:xfrm>
            <a:off x="6784258" y="3966029"/>
            <a:ext cx="3200400" cy="8382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normalizeH="0" baseline="0" dirty="0">
                <a:ln w="18415" cmpd="sng">
                  <a:solidFill>
                    <a:srgbClr val="FFFFFF"/>
                  </a:solidFill>
                  <a:prstDash val="solid"/>
                </a:ln>
                <a:solidFill>
                  <a:srgbClr val="FFFFFF"/>
                </a:solidFill>
                <a:effectLst>
                  <a:outerShdw blurRad="63500" dir="3600000" algn="tl" rotWithShape="0">
                    <a:srgbClr val="000000">
                      <a:alpha val="70000"/>
                    </a:srgbClr>
                  </a:outerShdw>
                </a:effectLst>
              </a:rPr>
              <a:t>Contract Negotiation</a:t>
            </a:r>
          </a:p>
        </p:txBody>
      </p:sp>
      <p:sp>
        <p:nvSpPr>
          <p:cNvPr id="16" name="Rounded Rectangle 8">
            <a:extLst>
              <a:ext uri="{FF2B5EF4-FFF2-40B4-BE49-F238E27FC236}">
                <a16:creationId xmlns:a16="http://schemas.microsoft.com/office/drawing/2014/main" id="{2F3FB3C5-685C-E0D2-BF5A-E00393B2985F}"/>
              </a:ext>
            </a:extLst>
          </p:cNvPr>
          <p:cNvSpPr/>
          <p:nvPr/>
        </p:nvSpPr>
        <p:spPr bwMode="auto">
          <a:xfrm>
            <a:off x="3431458" y="4905829"/>
            <a:ext cx="3200400" cy="838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normalizeH="0" baseline="0" dirty="0">
                <a:ln w="18415" cmpd="sng">
                  <a:solidFill>
                    <a:srgbClr val="FFFFFF"/>
                  </a:solidFill>
                  <a:prstDash val="solid"/>
                </a:ln>
                <a:solidFill>
                  <a:srgbClr val="FFFFFF"/>
                </a:solidFill>
                <a:effectLst>
                  <a:outerShdw blurRad="63500" dir="3600000" algn="tl" rotWithShape="0">
                    <a:srgbClr val="000000">
                      <a:alpha val="70000"/>
                    </a:srgbClr>
                  </a:outerShdw>
                </a:effectLst>
              </a:rPr>
              <a:t>Responding to Change</a:t>
            </a:r>
          </a:p>
        </p:txBody>
      </p:sp>
      <p:sp>
        <p:nvSpPr>
          <p:cNvPr id="17" name="Rounded Rectangle 9">
            <a:extLst>
              <a:ext uri="{FF2B5EF4-FFF2-40B4-BE49-F238E27FC236}">
                <a16:creationId xmlns:a16="http://schemas.microsoft.com/office/drawing/2014/main" id="{70D3D8F5-A641-BCB2-C24A-C2FFFFFD89A5}"/>
              </a:ext>
            </a:extLst>
          </p:cNvPr>
          <p:cNvSpPr/>
          <p:nvPr/>
        </p:nvSpPr>
        <p:spPr bwMode="auto">
          <a:xfrm>
            <a:off x="6784258" y="4905829"/>
            <a:ext cx="3200400" cy="8382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normalizeH="0" baseline="0" dirty="0">
                <a:ln w="18415" cmpd="sng">
                  <a:solidFill>
                    <a:srgbClr val="FFFFFF"/>
                  </a:solidFill>
                  <a:prstDash val="solid"/>
                </a:ln>
                <a:solidFill>
                  <a:srgbClr val="FFFFFF"/>
                </a:solidFill>
                <a:effectLst>
                  <a:outerShdw blurRad="63500" dir="3600000" algn="tl" rotWithShape="0">
                    <a:srgbClr val="000000">
                      <a:alpha val="70000"/>
                    </a:srgbClr>
                  </a:outerShdw>
                </a:effectLst>
              </a:rPr>
              <a:t>Following</a:t>
            </a:r>
            <a:r>
              <a:rPr kumimoji="0" lang="en-US" sz="2000" i="0" u="none" strike="noStrike" normalizeH="0" dirty="0">
                <a:ln w="18415" cmpd="sng">
                  <a:solidFill>
                    <a:srgbClr val="FFFFFF"/>
                  </a:solidFill>
                  <a:prstDash val="solid"/>
                </a:ln>
                <a:solidFill>
                  <a:srgbClr val="FFFFFF"/>
                </a:solidFill>
                <a:effectLst>
                  <a:outerShdw blurRad="63500" dir="3600000" algn="tl" rotWithShape="0">
                    <a:srgbClr val="000000">
                      <a:alpha val="70000"/>
                    </a:srgbClr>
                  </a:outerShdw>
                </a:effectLst>
              </a:rPr>
              <a:t> a Plan</a:t>
            </a:r>
            <a:endParaRPr kumimoji="0" lang="en-US" sz="2000" i="0" u="none" strike="noStrike" normalizeH="0" baseline="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7213373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Effect transition="in" filter="fade">
                                      <p:cBhvr>
                                        <p:cTn id="22" dur="1000"/>
                                        <p:tgtEl>
                                          <p:spTgt spid="6"/>
                                        </p:tgtEl>
                                      </p:cBhvr>
                                    </p:animEffect>
                                  </p:childTnLst>
                                </p:cTn>
                              </p:par>
                            </p:childTnLst>
                          </p:cTn>
                        </p:par>
                        <p:par>
                          <p:cTn id="23" fill="hold">
                            <p:stCondLst>
                              <p:cond delay="1000"/>
                            </p:stCondLst>
                            <p:childTnLst>
                              <p:par>
                                <p:cTn id="24" presetID="53"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Effect transition="in" filter="fade">
                                      <p:cBhvr>
                                        <p:cTn id="35" dur="1000"/>
                                        <p:tgtEl>
                                          <p:spTgt spid="8"/>
                                        </p:tgtEl>
                                      </p:cBhvr>
                                    </p:animEffect>
                                  </p:childTnLst>
                                </p:cTn>
                              </p:par>
                            </p:childTnLst>
                          </p:cTn>
                        </p:par>
                        <p:par>
                          <p:cTn id="36" fill="hold">
                            <p:stCondLst>
                              <p:cond delay="1000"/>
                            </p:stCondLst>
                            <p:childTnLst>
                              <p:par>
                                <p:cTn id="37" presetID="53"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fltVal val="0"/>
                                          </p:val>
                                        </p:tav>
                                        <p:tav tm="100000">
                                          <p:val>
                                            <p:strVal val="#ppt_w"/>
                                          </p:val>
                                        </p:tav>
                                      </p:tavLst>
                                    </p:anim>
                                    <p:anim calcmode="lin" valueType="num">
                                      <p:cBhvr>
                                        <p:cTn id="40" dur="1000" fill="hold"/>
                                        <p:tgtEl>
                                          <p:spTgt spid="9"/>
                                        </p:tgtEl>
                                        <p:attrNameLst>
                                          <p:attrName>ppt_h</p:attrName>
                                        </p:attrNameLst>
                                      </p:cBhvr>
                                      <p:tavLst>
                                        <p:tav tm="0">
                                          <p:val>
                                            <p:fltVal val="0"/>
                                          </p:val>
                                        </p:tav>
                                        <p:tav tm="100000">
                                          <p:val>
                                            <p:strVal val="#ppt_h"/>
                                          </p:val>
                                        </p:tav>
                                      </p:tavLst>
                                    </p:anim>
                                    <p:animEffect transition="in" filter="fade">
                                      <p:cBhvr>
                                        <p:cTn id="41" dur="10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1000" fill="hold"/>
                                        <p:tgtEl>
                                          <p:spTgt spid="16"/>
                                        </p:tgtEl>
                                        <p:attrNameLst>
                                          <p:attrName>ppt_w</p:attrName>
                                        </p:attrNameLst>
                                      </p:cBhvr>
                                      <p:tavLst>
                                        <p:tav tm="0">
                                          <p:val>
                                            <p:fltVal val="0"/>
                                          </p:val>
                                        </p:tav>
                                        <p:tav tm="100000">
                                          <p:val>
                                            <p:strVal val="#ppt_w"/>
                                          </p:val>
                                        </p:tav>
                                      </p:tavLst>
                                    </p:anim>
                                    <p:anim calcmode="lin" valueType="num">
                                      <p:cBhvr>
                                        <p:cTn id="47" dur="1000" fill="hold"/>
                                        <p:tgtEl>
                                          <p:spTgt spid="16"/>
                                        </p:tgtEl>
                                        <p:attrNameLst>
                                          <p:attrName>ppt_h</p:attrName>
                                        </p:attrNameLst>
                                      </p:cBhvr>
                                      <p:tavLst>
                                        <p:tav tm="0">
                                          <p:val>
                                            <p:fltVal val="0"/>
                                          </p:val>
                                        </p:tav>
                                        <p:tav tm="100000">
                                          <p:val>
                                            <p:strVal val="#ppt_h"/>
                                          </p:val>
                                        </p:tav>
                                      </p:tavLst>
                                    </p:anim>
                                    <p:animEffect transition="in" filter="fade">
                                      <p:cBhvr>
                                        <p:cTn id="48" dur="1000"/>
                                        <p:tgtEl>
                                          <p:spTgt spid="16"/>
                                        </p:tgtEl>
                                      </p:cBhvr>
                                    </p:animEffect>
                                  </p:childTnLst>
                                </p:cTn>
                              </p:par>
                            </p:childTnLst>
                          </p:cTn>
                        </p:par>
                        <p:par>
                          <p:cTn id="49" fill="hold">
                            <p:stCondLst>
                              <p:cond delay="1000"/>
                            </p:stCondLst>
                            <p:childTnLst>
                              <p:par>
                                <p:cTn id="50" presetID="53" presetClass="entr" presetSubtype="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1000" fill="hold"/>
                                        <p:tgtEl>
                                          <p:spTgt spid="17"/>
                                        </p:tgtEl>
                                        <p:attrNameLst>
                                          <p:attrName>ppt_w</p:attrName>
                                        </p:attrNameLst>
                                      </p:cBhvr>
                                      <p:tavLst>
                                        <p:tav tm="0">
                                          <p:val>
                                            <p:fltVal val="0"/>
                                          </p:val>
                                        </p:tav>
                                        <p:tav tm="100000">
                                          <p:val>
                                            <p:strVal val="#ppt_w"/>
                                          </p:val>
                                        </p:tav>
                                      </p:tavLst>
                                    </p:anim>
                                    <p:anim calcmode="lin" valueType="num">
                                      <p:cBhvr>
                                        <p:cTn id="53" dur="1000" fill="hold"/>
                                        <p:tgtEl>
                                          <p:spTgt spid="17"/>
                                        </p:tgtEl>
                                        <p:attrNameLst>
                                          <p:attrName>ppt_h</p:attrName>
                                        </p:attrNameLst>
                                      </p:cBhvr>
                                      <p:tavLst>
                                        <p:tav tm="0">
                                          <p:val>
                                            <p:fltVal val="0"/>
                                          </p:val>
                                        </p:tav>
                                        <p:tav tm="100000">
                                          <p:val>
                                            <p:strVal val="#ppt_h"/>
                                          </p:val>
                                        </p:tav>
                                      </p:tavLst>
                                    </p:anim>
                                    <p:animEffect transition="in" filter="fade">
                                      <p:cBhvr>
                                        <p:cTn id="5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8" grpId="0" animBg="1"/>
      <p:bldP spid="9"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C11FE-CFDF-BB45-1ADE-9F0DAF9ACC7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7F748A0-D7CF-814E-DAE1-ABB63E2E323C}"/>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C9B92075-7BC3-5C55-0A56-AAFF3791BE4B}"/>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Agile </a:t>
            </a:r>
            <a:r>
              <a:rPr lang="fr-FR" sz="3600" b="1" dirty="0" err="1">
                <a:latin typeface="+mj-lt"/>
              </a:rPr>
              <a:t>Manifesto</a:t>
            </a:r>
            <a:endParaRPr lang="fr-FR" sz="3600" b="1" dirty="0">
              <a:latin typeface="+mj-lt"/>
            </a:endParaRPr>
          </a:p>
        </p:txBody>
      </p:sp>
      <p:sp>
        <p:nvSpPr>
          <p:cNvPr id="11" name="ZoneTexte 10">
            <a:extLst>
              <a:ext uri="{FF2B5EF4-FFF2-40B4-BE49-F238E27FC236}">
                <a16:creationId xmlns:a16="http://schemas.microsoft.com/office/drawing/2014/main" id="{64BEE230-80F2-2D02-8F4B-16A281A3FD2D}"/>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1 - Historique des méthodes Agiles</a:t>
            </a:r>
          </a:p>
        </p:txBody>
      </p:sp>
      <p:pic>
        <p:nvPicPr>
          <p:cNvPr id="12" name="Image 11">
            <a:extLst>
              <a:ext uri="{FF2B5EF4-FFF2-40B4-BE49-F238E27FC236}">
                <a16:creationId xmlns:a16="http://schemas.microsoft.com/office/drawing/2014/main" id="{DF2E4918-2592-8E17-4D19-6068BC6BF8FC}"/>
              </a:ext>
            </a:extLst>
          </p:cNvPr>
          <p:cNvPicPr>
            <a:picLocks noChangeAspect="1"/>
          </p:cNvPicPr>
          <p:nvPr/>
        </p:nvPicPr>
        <p:blipFill>
          <a:blip r:embed="rId2"/>
          <a:stretch>
            <a:fillRect/>
          </a:stretch>
        </p:blipFill>
        <p:spPr>
          <a:xfrm>
            <a:off x="1084217" y="1357162"/>
            <a:ext cx="11107783" cy="5087105"/>
          </a:xfrm>
          <a:prstGeom prst="rect">
            <a:avLst/>
          </a:prstGeom>
        </p:spPr>
      </p:pic>
    </p:spTree>
    <p:extLst>
      <p:ext uri="{BB962C8B-B14F-4D97-AF65-F5344CB8AC3E}">
        <p14:creationId xmlns:p14="http://schemas.microsoft.com/office/powerpoint/2010/main" val="4068262869"/>
      </p:ext>
    </p:extLst>
  </p:cSld>
  <p:clrMapOvr>
    <a:masterClrMapping/>
  </p:clrMapOvr>
  <p:transition spd="slow">
    <p:push dir="u"/>
  </p:transition>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dre">
  <a:themeElements>
    <a:clrScheme name="Personnalisé 2">
      <a:dk1>
        <a:srgbClr val="000000"/>
      </a:dk1>
      <a:lt1>
        <a:srgbClr val="FFFFFF"/>
      </a:lt1>
      <a:dk2>
        <a:srgbClr val="545454"/>
      </a:dk2>
      <a:lt2>
        <a:srgbClr val="BFBFBF"/>
      </a:lt2>
      <a:accent1>
        <a:srgbClr val="000000"/>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adr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dr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TM16401375[[fn=Madison]]</Template>
  <TotalTime>19148</TotalTime>
  <Words>1072</Words>
  <Application>Microsoft Office PowerPoint</Application>
  <PresentationFormat>Grand écran</PresentationFormat>
  <Paragraphs>374</Paragraphs>
  <Slides>69</Slides>
  <Notes>1</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69</vt:i4>
      </vt:variant>
    </vt:vector>
  </HeadingPairs>
  <TitlesOfParts>
    <vt:vector size="78" baseType="lpstr">
      <vt:lpstr>Adobe Devanagari</vt:lpstr>
      <vt:lpstr>Arial</vt:lpstr>
      <vt:lpstr>Calibri</vt:lpstr>
      <vt:lpstr>Calibri Light</vt:lpstr>
      <vt:lpstr>Corbel</vt:lpstr>
      <vt:lpstr>Times New Roman</vt:lpstr>
      <vt:lpstr>Wingdings 2</vt:lpstr>
      <vt:lpstr>Thème Office</vt:lpstr>
      <vt:lpstr>Cadre</vt:lpstr>
      <vt:lpstr>Scrum Project Management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Iterative Development</vt:lpstr>
      <vt:lpstr>Working from Lists</vt:lpstr>
      <vt:lpstr>Develop One Small Feature  at a Time</vt:lpstr>
      <vt:lpstr>Sustainable Pace</vt:lpstr>
      <vt:lpstr>Lean  Management Hierarchy</vt:lpstr>
      <vt:lpstr>Cross Functional Self Organizing Teams</vt:lpstr>
      <vt:lpstr>Trusting your Team</vt:lpstr>
      <vt:lpstr>Production Ready  Deliverables</vt:lpstr>
      <vt:lpstr>Automated  testing and builds (Continuous Integration).</vt:lpstr>
      <vt:lpstr>Embracing  Change</vt:lpstr>
      <vt:lpstr>Inspect  and  Adapt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Algorithmes distribués randomisés</dc:title>
  <dc:creator>Evrard Ambara</dc:creator>
  <cp:lastModifiedBy>Evrard Ambara</cp:lastModifiedBy>
  <cp:revision>407</cp:revision>
  <dcterms:created xsi:type="dcterms:W3CDTF">2018-11-03T18:13:16Z</dcterms:created>
  <dcterms:modified xsi:type="dcterms:W3CDTF">2025-06-25T09:25:14Z</dcterms:modified>
</cp:coreProperties>
</file>