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B23-1A13-417E-A467-729CCA9FD15E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373-3A2E-442C-8A6E-17B27C79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99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B23-1A13-417E-A467-729CCA9FD15E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373-3A2E-442C-8A6E-17B27C79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2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B23-1A13-417E-A467-729CCA9FD15E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373-3A2E-442C-8A6E-17B27C79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56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B23-1A13-417E-A467-729CCA9FD15E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373-3A2E-442C-8A6E-17B27C79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53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B23-1A13-417E-A467-729CCA9FD15E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373-3A2E-442C-8A6E-17B27C79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9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B23-1A13-417E-A467-729CCA9FD15E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373-3A2E-442C-8A6E-17B27C79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88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B23-1A13-417E-A467-729CCA9FD15E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373-3A2E-442C-8A6E-17B27C79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55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B23-1A13-417E-A467-729CCA9FD15E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373-3A2E-442C-8A6E-17B27C79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66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B23-1A13-417E-A467-729CCA9FD15E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373-3A2E-442C-8A6E-17B27C79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1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B23-1A13-417E-A467-729CCA9FD15E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373-3A2E-442C-8A6E-17B27C79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37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B23-1A13-417E-A467-729CCA9FD15E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E373-3A2E-442C-8A6E-17B27C79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0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D8B23-1A13-417E-A467-729CCA9FD15E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2E373-3A2E-442C-8A6E-17B27C79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44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859"/>
            <a:ext cx="12191999" cy="6881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34" y="5127383"/>
            <a:ext cx="1546869" cy="1544414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197" y="5127383"/>
            <a:ext cx="1546869" cy="15444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0998" y="5380543"/>
            <a:ext cx="7730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By LT ONDOUA E,N,G</a:t>
            </a:r>
            <a:br>
              <a:rPr lang="en-US" sz="2000" b="1" i="1" dirty="0" smtClean="0">
                <a:solidFill>
                  <a:schemeClr val="bg1"/>
                </a:solidFill>
                <a:latin typeface="Ink Free" panose="03080402000500000000" pitchFamily="66" charset="0"/>
              </a:rPr>
            </a:br>
            <a:r>
              <a:rPr lang="en-US" sz="2000" b="1" i="1" dirty="0">
                <a:solidFill>
                  <a:schemeClr val="bg1"/>
                </a:solidFill>
                <a:latin typeface="Ink Free" panose="03080402000500000000" pitchFamily="66" charset="0"/>
              </a:rPr>
              <a:t>Engineer in Network and Telecommunications, Specialist in Radio </a:t>
            </a:r>
            <a:r>
              <a:rPr lang="en-US" sz="2000" b="1" i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Links</a:t>
            </a:r>
            <a:br>
              <a:rPr lang="en-US" sz="2000" b="1" i="1" dirty="0" smtClean="0">
                <a:solidFill>
                  <a:schemeClr val="bg1"/>
                </a:solidFill>
                <a:latin typeface="Ink Free" panose="03080402000500000000" pitchFamily="66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FORTINET NSE4 CERTIFIED.</a:t>
            </a:r>
            <a:endParaRPr lang="fr-FR" sz="2000" b="1" i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79669" y="540256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Mercredi</a:t>
            </a:r>
            <a:r>
              <a:rPr lang="en-US" sz="2000" b="1" i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, 12 </a:t>
            </a:r>
            <a:r>
              <a:rPr lang="en-US" sz="2000" b="1" i="1" dirty="0" err="1" smtClean="0">
                <a:solidFill>
                  <a:schemeClr val="bg1"/>
                </a:solidFill>
                <a:latin typeface="Ink Free" panose="03080402000500000000" pitchFamily="66" charset="0"/>
              </a:rPr>
              <a:t>février</a:t>
            </a:r>
            <a:r>
              <a:rPr lang="en-US" sz="2000" b="1" i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 2025</a:t>
            </a:r>
            <a:endParaRPr lang="fr-FR" sz="2000" b="1" i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65353" y="4229417"/>
            <a:ext cx="644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Castellar" panose="020A0402060406010301" pitchFamily="18" charset="0"/>
              </a:rPr>
              <a:t>DEEP AND DARK WEB</a:t>
            </a:r>
            <a:endParaRPr lang="fr-FR" sz="3600" b="1" dirty="0">
              <a:solidFill>
                <a:srgbClr val="FF0000"/>
              </a:solidFill>
              <a:latin typeface="Castellar" panose="020A0402060406010301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06" y="6399985"/>
            <a:ext cx="1945986" cy="45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3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6943" cy="685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40910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387" y="5420147"/>
            <a:ext cx="1383316" cy="13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2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40910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3260" y="5743239"/>
            <a:ext cx="1011082" cy="10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2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40910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3953" y="5397387"/>
            <a:ext cx="1406113" cy="14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2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40910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1541" y="5688701"/>
            <a:ext cx="1098128" cy="10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2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40910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032" y="5365019"/>
            <a:ext cx="1422323" cy="14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2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40910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48" y="5259823"/>
            <a:ext cx="1414218" cy="141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2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40910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841" y="5413571"/>
            <a:ext cx="1260225" cy="12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2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40910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9326" y="5518767"/>
            <a:ext cx="1252120" cy="125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2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40910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17" y="5373111"/>
            <a:ext cx="1300749" cy="129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6302"/>
          </a:xfrm>
        </p:spPr>
      </p:pic>
      <p:sp>
        <p:nvSpPr>
          <p:cNvPr id="5" name="ZoneTexte 4"/>
          <p:cNvSpPr txBox="1"/>
          <p:nvPr/>
        </p:nvSpPr>
        <p:spPr>
          <a:xfrm>
            <a:off x="339866" y="4455994"/>
            <a:ext cx="749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Castellar" panose="020A0402060406010301" pitchFamily="18" charset="0"/>
              </a:rPr>
              <a:t>THE END OF PRESENTATION</a:t>
            </a:r>
            <a:endParaRPr lang="fr-FR" sz="3600" b="1" dirty="0">
              <a:solidFill>
                <a:srgbClr val="FF0000"/>
              </a:solidFill>
              <a:latin typeface="Castellar" panose="020A0402060406010301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40910"/>
            <a:ext cx="1945986" cy="45427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6553" y="5102325"/>
            <a:ext cx="1546869" cy="15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2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16633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197" y="5127383"/>
            <a:ext cx="1546869" cy="15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86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16633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381" y="5304453"/>
            <a:ext cx="1546869" cy="15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6943" cy="685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16633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197" y="5240671"/>
            <a:ext cx="1546869" cy="15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2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16633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170" y="5462124"/>
            <a:ext cx="1305664" cy="13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6943" cy="685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16633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197" y="5216395"/>
            <a:ext cx="1546869" cy="15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2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16633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197" y="5281131"/>
            <a:ext cx="1546869" cy="15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6943" cy="685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16633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349" y="5630515"/>
            <a:ext cx="1168651" cy="11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2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9" y="6416633"/>
            <a:ext cx="1945986" cy="4542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70D83C3-D98F-456B-7963-90A37116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1027" y="5444387"/>
            <a:ext cx="1359039" cy="13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17</Words>
  <Application>Microsoft Office PowerPoint</Application>
  <PresentationFormat>Grand écran</PresentationFormat>
  <Paragraphs>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Castellar</vt:lpstr>
      <vt:lpstr>Ink Free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Ondoua Ekanga</dc:creator>
  <cp:lastModifiedBy>Ondoua Ekanga</cp:lastModifiedBy>
  <cp:revision>8</cp:revision>
  <dcterms:created xsi:type="dcterms:W3CDTF">2025-02-12T05:42:14Z</dcterms:created>
  <dcterms:modified xsi:type="dcterms:W3CDTF">2025-02-12T11:24:37Z</dcterms:modified>
</cp:coreProperties>
</file>