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257" r:id="rId3"/>
    <p:sldId id="258" r:id="rId4"/>
    <p:sldId id="259" r:id="rId5"/>
    <p:sldId id="260" r:id="rId6"/>
    <p:sldId id="267" r:id="rId7"/>
    <p:sldId id="273" r:id="rId8"/>
    <p:sldId id="269" r:id="rId9"/>
    <p:sldId id="297" r:id="rId10"/>
    <p:sldId id="268" r:id="rId11"/>
    <p:sldId id="270" r:id="rId12"/>
    <p:sldId id="261" r:id="rId13"/>
    <p:sldId id="271" r:id="rId14"/>
    <p:sldId id="274" r:id="rId15"/>
    <p:sldId id="275" r:id="rId16"/>
    <p:sldId id="262" r:id="rId17"/>
    <p:sldId id="276" r:id="rId18"/>
    <p:sldId id="277" r:id="rId19"/>
    <p:sldId id="278" r:id="rId20"/>
    <p:sldId id="279" r:id="rId21"/>
    <p:sldId id="272" r:id="rId22"/>
    <p:sldId id="280" r:id="rId23"/>
    <p:sldId id="281" r:id="rId24"/>
    <p:sldId id="282" r:id="rId25"/>
    <p:sldId id="263" r:id="rId26"/>
    <p:sldId id="283" r:id="rId27"/>
    <p:sldId id="284" r:id="rId28"/>
    <p:sldId id="285" r:id="rId29"/>
    <p:sldId id="286" r:id="rId30"/>
    <p:sldId id="287" r:id="rId31"/>
    <p:sldId id="288" r:id="rId32"/>
    <p:sldId id="289" r:id="rId33"/>
    <p:sldId id="290" r:id="rId34"/>
    <p:sldId id="291" r:id="rId35"/>
    <p:sldId id="292" r:id="rId36"/>
    <p:sldId id="293" r:id="rId37"/>
    <p:sldId id="264" r:id="rId38"/>
    <p:sldId id="294" r:id="rId39"/>
    <p:sldId id="299" r:id="rId40"/>
    <p:sldId id="295" r:id="rId41"/>
    <p:sldId id="296" r:id="rId42"/>
    <p:sldId id="298" r:id="rId43"/>
    <p:sldId id="300" r:id="rId44"/>
    <p:sldId id="265" r:id="rId45"/>
    <p:sldId id="301" r:id="rId46"/>
    <p:sldId id="302" r:id="rId47"/>
    <p:sldId id="303" r:id="rId48"/>
    <p:sldId id="266" r:id="rId49"/>
    <p:sldId id="304" r:id="rId5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0DC0C6-D416-43EA-B8ED-D5B2113A809A}"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fr-FR"/>
        </a:p>
      </dgm:t>
    </dgm:pt>
    <dgm:pt modelId="{9C114801-CAC3-4A5F-8A12-C2D6E000B664}">
      <dgm:prSet phldrT="[Text]"/>
      <dgm:spPr/>
      <dgm:t>
        <a:bodyPr/>
        <a:lstStyle/>
        <a:p>
          <a:r>
            <a:rPr lang="fr-FR" dirty="0">
              <a:latin typeface="Cambria" panose="02040503050406030204" pitchFamily="18" charset="0"/>
              <a:ea typeface="Cambria" panose="02040503050406030204" pitchFamily="18" charset="0"/>
            </a:rPr>
            <a:t>1.</a:t>
          </a:r>
        </a:p>
      </dgm:t>
    </dgm:pt>
    <dgm:pt modelId="{DF809216-107C-466F-B6C9-3CCBEEE90572}" type="parTrans" cxnId="{B0AD9491-EE4B-491D-9D91-01496C6B7CE2}">
      <dgm:prSet/>
      <dgm:spPr/>
      <dgm:t>
        <a:bodyPr/>
        <a:lstStyle/>
        <a:p>
          <a:endParaRPr lang="fr-FR">
            <a:latin typeface="Cambria" panose="02040503050406030204" pitchFamily="18" charset="0"/>
            <a:ea typeface="Cambria" panose="02040503050406030204" pitchFamily="18" charset="0"/>
          </a:endParaRPr>
        </a:p>
      </dgm:t>
    </dgm:pt>
    <dgm:pt modelId="{2A0D71A6-1057-4C84-BD46-24F7173E776F}" type="sibTrans" cxnId="{B0AD9491-EE4B-491D-9D91-01496C6B7CE2}">
      <dgm:prSet/>
      <dgm:spPr/>
      <dgm:t>
        <a:bodyPr/>
        <a:lstStyle/>
        <a:p>
          <a:endParaRPr lang="fr-FR">
            <a:latin typeface="Cambria" panose="02040503050406030204" pitchFamily="18" charset="0"/>
            <a:ea typeface="Cambria" panose="02040503050406030204" pitchFamily="18" charset="0"/>
          </a:endParaRPr>
        </a:p>
      </dgm:t>
    </dgm:pt>
    <dgm:pt modelId="{7579395F-81C8-4AF8-B7E0-0425AA1AD0FF}">
      <dgm:prSet phldrT="[Text]"/>
      <dgm:spPr/>
      <dgm:t>
        <a:bodyPr/>
        <a:lstStyle/>
        <a:p>
          <a:r>
            <a:rPr lang="fr-FR" dirty="0">
              <a:latin typeface="Cambria" panose="02040503050406030204" pitchFamily="18" charset="0"/>
              <a:ea typeface="Cambria" panose="02040503050406030204" pitchFamily="18" charset="0"/>
            </a:rPr>
            <a:t>Introduction</a:t>
          </a:r>
        </a:p>
      </dgm:t>
    </dgm:pt>
    <dgm:pt modelId="{3F286716-333D-4A21-ABAD-281838F2ABC6}" type="parTrans" cxnId="{D7EBAB66-5E4F-4BAE-A30D-147C03C594C7}">
      <dgm:prSet/>
      <dgm:spPr/>
      <dgm:t>
        <a:bodyPr/>
        <a:lstStyle/>
        <a:p>
          <a:endParaRPr lang="fr-FR">
            <a:latin typeface="Cambria" panose="02040503050406030204" pitchFamily="18" charset="0"/>
            <a:ea typeface="Cambria" panose="02040503050406030204" pitchFamily="18" charset="0"/>
          </a:endParaRPr>
        </a:p>
      </dgm:t>
    </dgm:pt>
    <dgm:pt modelId="{EAA5B57C-AF47-4B81-B032-6CA325FEB6E0}" type="sibTrans" cxnId="{D7EBAB66-5E4F-4BAE-A30D-147C03C594C7}">
      <dgm:prSet/>
      <dgm:spPr/>
      <dgm:t>
        <a:bodyPr/>
        <a:lstStyle/>
        <a:p>
          <a:endParaRPr lang="fr-FR">
            <a:latin typeface="Cambria" panose="02040503050406030204" pitchFamily="18" charset="0"/>
            <a:ea typeface="Cambria" panose="02040503050406030204" pitchFamily="18" charset="0"/>
          </a:endParaRPr>
        </a:p>
      </dgm:t>
    </dgm:pt>
    <dgm:pt modelId="{33F81538-CEAA-4917-85DF-92EBA4ADB062}">
      <dgm:prSet phldrT="[Text]"/>
      <dgm:spPr/>
      <dgm:t>
        <a:bodyPr/>
        <a:lstStyle/>
        <a:p>
          <a:r>
            <a:rPr lang="fr-FR" dirty="0">
              <a:latin typeface="Cambria" panose="02040503050406030204" pitchFamily="18" charset="0"/>
              <a:ea typeface="Cambria" panose="02040503050406030204" pitchFamily="18" charset="0"/>
            </a:rPr>
            <a:t>2.</a:t>
          </a:r>
        </a:p>
      </dgm:t>
    </dgm:pt>
    <dgm:pt modelId="{11BA43D9-BDE4-46BE-BE66-EC1CCF6D5919}" type="parTrans" cxnId="{2C5D9DBE-AC95-427E-B50E-358D33B6D11B}">
      <dgm:prSet/>
      <dgm:spPr/>
      <dgm:t>
        <a:bodyPr/>
        <a:lstStyle/>
        <a:p>
          <a:endParaRPr lang="fr-FR">
            <a:latin typeface="Cambria" panose="02040503050406030204" pitchFamily="18" charset="0"/>
            <a:ea typeface="Cambria" panose="02040503050406030204" pitchFamily="18" charset="0"/>
          </a:endParaRPr>
        </a:p>
      </dgm:t>
    </dgm:pt>
    <dgm:pt modelId="{EA6C08CC-2B78-4430-82BD-D9D93ABBF257}" type="sibTrans" cxnId="{2C5D9DBE-AC95-427E-B50E-358D33B6D11B}">
      <dgm:prSet/>
      <dgm:spPr/>
      <dgm:t>
        <a:bodyPr/>
        <a:lstStyle/>
        <a:p>
          <a:endParaRPr lang="fr-FR">
            <a:latin typeface="Cambria" panose="02040503050406030204" pitchFamily="18" charset="0"/>
            <a:ea typeface="Cambria" panose="02040503050406030204" pitchFamily="18" charset="0"/>
          </a:endParaRPr>
        </a:p>
      </dgm:t>
    </dgm:pt>
    <dgm:pt modelId="{CF909AE4-8284-4C1C-8824-17FCA46BD185}">
      <dgm:prSet phldrT="[Text]"/>
      <dgm:spPr/>
      <dgm:t>
        <a:bodyPr/>
        <a:lstStyle/>
        <a:p>
          <a:r>
            <a:rPr lang="fr-FR" dirty="0">
              <a:latin typeface="Cambria" panose="02040503050406030204" pitchFamily="18" charset="0"/>
              <a:ea typeface="Cambria" panose="02040503050406030204" pitchFamily="18" charset="0"/>
            </a:rPr>
            <a:t>Importance de l’OSINT</a:t>
          </a:r>
        </a:p>
      </dgm:t>
    </dgm:pt>
    <dgm:pt modelId="{55263672-D812-4D67-B469-7146F324A610}" type="parTrans" cxnId="{BF0D4970-8758-4228-B3CD-314877CDA78C}">
      <dgm:prSet/>
      <dgm:spPr/>
      <dgm:t>
        <a:bodyPr/>
        <a:lstStyle/>
        <a:p>
          <a:endParaRPr lang="fr-FR">
            <a:latin typeface="Cambria" panose="02040503050406030204" pitchFamily="18" charset="0"/>
            <a:ea typeface="Cambria" panose="02040503050406030204" pitchFamily="18" charset="0"/>
          </a:endParaRPr>
        </a:p>
      </dgm:t>
    </dgm:pt>
    <dgm:pt modelId="{E6BBA966-8722-46B2-9AC0-E367E32BC041}" type="sibTrans" cxnId="{BF0D4970-8758-4228-B3CD-314877CDA78C}">
      <dgm:prSet/>
      <dgm:spPr/>
      <dgm:t>
        <a:bodyPr/>
        <a:lstStyle/>
        <a:p>
          <a:endParaRPr lang="fr-FR">
            <a:latin typeface="Cambria" panose="02040503050406030204" pitchFamily="18" charset="0"/>
            <a:ea typeface="Cambria" panose="02040503050406030204" pitchFamily="18" charset="0"/>
          </a:endParaRPr>
        </a:p>
      </dgm:t>
    </dgm:pt>
    <dgm:pt modelId="{3A783CF5-1F70-4856-AB08-9907FB03AD2A}">
      <dgm:prSet phldrT="[Text]"/>
      <dgm:spPr/>
      <dgm:t>
        <a:bodyPr/>
        <a:lstStyle/>
        <a:p>
          <a:r>
            <a:rPr lang="fr-FR" dirty="0">
              <a:latin typeface="Cambria" panose="02040503050406030204" pitchFamily="18" charset="0"/>
              <a:ea typeface="Cambria" panose="02040503050406030204" pitchFamily="18" charset="0"/>
            </a:rPr>
            <a:t>3.</a:t>
          </a:r>
        </a:p>
      </dgm:t>
    </dgm:pt>
    <dgm:pt modelId="{2AC30BDB-49CC-4CAC-8AC9-627D4C982E18}" type="parTrans" cxnId="{B2923BCC-0EF1-48A7-A847-F359614890A8}">
      <dgm:prSet/>
      <dgm:spPr/>
      <dgm:t>
        <a:bodyPr/>
        <a:lstStyle/>
        <a:p>
          <a:endParaRPr lang="fr-FR">
            <a:latin typeface="Cambria" panose="02040503050406030204" pitchFamily="18" charset="0"/>
            <a:ea typeface="Cambria" panose="02040503050406030204" pitchFamily="18" charset="0"/>
          </a:endParaRPr>
        </a:p>
      </dgm:t>
    </dgm:pt>
    <dgm:pt modelId="{31563C07-98C3-4480-A989-398E41B9041D}" type="sibTrans" cxnId="{B2923BCC-0EF1-48A7-A847-F359614890A8}">
      <dgm:prSet/>
      <dgm:spPr/>
      <dgm:t>
        <a:bodyPr/>
        <a:lstStyle/>
        <a:p>
          <a:endParaRPr lang="fr-FR">
            <a:latin typeface="Cambria" panose="02040503050406030204" pitchFamily="18" charset="0"/>
            <a:ea typeface="Cambria" panose="02040503050406030204" pitchFamily="18" charset="0"/>
          </a:endParaRPr>
        </a:p>
      </dgm:t>
    </dgm:pt>
    <dgm:pt modelId="{73A8005A-D97F-4579-BFF5-4834199E9E30}">
      <dgm:prSet phldrT="[Text]"/>
      <dgm:spPr/>
      <dgm:t>
        <a:bodyPr/>
        <a:lstStyle/>
        <a:p>
          <a:r>
            <a:rPr lang="fr-FR" dirty="0">
              <a:latin typeface="Cambria" panose="02040503050406030204" pitchFamily="18" charset="0"/>
              <a:ea typeface="Cambria" panose="02040503050406030204" pitchFamily="18" charset="0"/>
            </a:rPr>
            <a:t>Types &amp; Sources d’OSINT</a:t>
          </a:r>
        </a:p>
      </dgm:t>
    </dgm:pt>
    <dgm:pt modelId="{2E5B2BDB-6302-4775-9FDE-EAD7F78A81F3}" type="parTrans" cxnId="{6AD6EF61-7324-44EC-A3E5-8ECCBE094438}">
      <dgm:prSet/>
      <dgm:spPr/>
      <dgm:t>
        <a:bodyPr/>
        <a:lstStyle/>
        <a:p>
          <a:endParaRPr lang="fr-FR">
            <a:latin typeface="Cambria" panose="02040503050406030204" pitchFamily="18" charset="0"/>
            <a:ea typeface="Cambria" panose="02040503050406030204" pitchFamily="18" charset="0"/>
          </a:endParaRPr>
        </a:p>
      </dgm:t>
    </dgm:pt>
    <dgm:pt modelId="{05F3AE9C-68DC-4950-87C8-66F026ABBE62}" type="sibTrans" cxnId="{6AD6EF61-7324-44EC-A3E5-8ECCBE094438}">
      <dgm:prSet/>
      <dgm:spPr/>
      <dgm:t>
        <a:bodyPr/>
        <a:lstStyle/>
        <a:p>
          <a:endParaRPr lang="fr-FR">
            <a:latin typeface="Cambria" panose="02040503050406030204" pitchFamily="18" charset="0"/>
            <a:ea typeface="Cambria" panose="02040503050406030204" pitchFamily="18" charset="0"/>
          </a:endParaRPr>
        </a:p>
      </dgm:t>
    </dgm:pt>
    <dgm:pt modelId="{9F56FBF2-6E83-474B-81B6-A46BFDC59362}">
      <dgm:prSet phldrT="[Text]"/>
      <dgm:spPr/>
      <dgm:t>
        <a:bodyPr/>
        <a:lstStyle/>
        <a:p>
          <a:r>
            <a:rPr lang="fr-FR" dirty="0">
              <a:latin typeface="Cambria" panose="02040503050406030204" pitchFamily="18" charset="0"/>
              <a:ea typeface="Cambria" panose="02040503050406030204" pitchFamily="18" charset="0"/>
            </a:rPr>
            <a:t>4.</a:t>
          </a:r>
        </a:p>
      </dgm:t>
    </dgm:pt>
    <dgm:pt modelId="{5827C676-64E8-410D-A1C3-E93EC7E46078}" type="parTrans" cxnId="{0922077D-9B8E-4743-8640-C870A21C2317}">
      <dgm:prSet/>
      <dgm:spPr/>
      <dgm:t>
        <a:bodyPr/>
        <a:lstStyle/>
        <a:p>
          <a:endParaRPr lang="fr-FR"/>
        </a:p>
      </dgm:t>
    </dgm:pt>
    <dgm:pt modelId="{611F51FC-1097-42EE-80D3-C60456146650}" type="sibTrans" cxnId="{0922077D-9B8E-4743-8640-C870A21C2317}">
      <dgm:prSet/>
      <dgm:spPr/>
      <dgm:t>
        <a:bodyPr/>
        <a:lstStyle/>
        <a:p>
          <a:endParaRPr lang="fr-FR"/>
        </a:p>
      </dgm:t>
    </dgm:pt>
    <dgm:pt modelId="{F6A27E43-6AB7-4EA0-A90D-24F0297FCC94}">
      <dgm:prSet phldrT="[Text]"/>
      <dgm:spPr/>
      <dgm:t>
        <a:bodyPr/>
        <a:lstStyle/>
        <a:p>
          <a:r>
            <a:rPr lang="fr-FR" dirty="0">
              <a:latin typeface="Cambria" panose="02040503050406030204" pitchFamily="18" charset="0"/>
              <a:ea typeface="Cambria" panose="02040503050406030204" pitchFamily="18" charset="0"/>
            </a:rPr>
            <a:t>Outils &amp; Techniques d’OSINT</a:t>
          </a:r>
        </a:p>
      </dgm:t>
    </dgm:pt>
    <dgm:pt modelId="{7714E1CE-5478-4815-836F-CACC22BAAAD5}" type="parTrans" cxnId="{4FC18C96-8EAE-48A7-BFDF-F12B18F30AF4}">
      <dgm:prSet/>
      <dgm:spPr/>
      <dgm:t>
        <a:bodyPr/>
        <a:lstStyle/>
        <a:p>
          <a:endParaRPr lang="fr-FR"/>
        </a:p>
      </dgm:t>
    </dgm:pt>
    <dgm:pt modelId="{70004A75-7879-4D6D-A7C3-0027175C5A74}" type="sibTrans" cxnId="{4FC18C96-8EAE-48A7-BFDF-F12B18F30AF4}">
      <dgm:prSet/>
      <dgm:spPr/>
      <dgm:t>
        <a:bodyPr/>
        <a:lstStyle/>
        <a:p>
          <a:endParaRPr lang="fr-FR"/>
        </a:p>
      </dgm:t>
    </dgm:pt>
    <dgm:pt modelId="{6D0B8560-7ACD-4040-BEFA-B24FA8999E02}">
      <dgm:prSet phldrT="[Text]"/>
      <dgm:spPr/>
      <dgm:t>
        <a:bodyPr/>
        <a:lstStyle/>
        <a:p>
          <a:r>
            <a:rPr lang="fr-FR" dirty="0">
              <a:latin typeface="Cambria" panose="02040503050406030204" pitchFamily="18" charset="0"/>
              <a:ea typeface="Cambria" panose="02040503050406030204" pitchFamily="18" charset="0"/>
            </a:rPr>
            <a:t>5.</a:t>
          </a:r>
        </a:p>
      </dgm:t>
    </dgm:pt>
    <dgm:pt modelId="{A5D4A58B-5A63-4E25-879B-E58C032374B5}" type="parTrans" cxnId="{15FDA94B-C761-42C1-A258-FB566B447B54}">
      <dgm:prSet/>
      <dgm:spPr/>
      <dgm:t>
        <a:bodyPr/>
        <a:lstStyle/>
        <a:p>
          <a:endParaRPr lang="fr-FR"/>
        </a:p>
      </dgm:t>
    </dgm:pt>
    <dgm:pt modelId="{92C1C2EA-D10A-4474-93EC-AB95E9FD070C}" type="sibTrans" cxnId="{15FDA94B-C761-42C1-A258-FB566B447B54}">
      <dgm:prSet/>
      <dgm:spPr/>
      <dgm:t>
        <a:bodyPr/>
        <a:lstStyle/>
        <a:p>
          <a:endParaRPr lang="fr-FR"/>
        </a:p>
      </dgm:t>
    </dgm:pt>
    <dgm:pt modelId="{A14F5A27-998A-4EBE-B8BF-C1A3D451AD92}">
      <dgm:prSet phldrT="[Text]"/>
      <dgm:spPr/>
      <dgm:t>
        <a:bodyPr/>
        <a:lstStyle/>
        <a:p>
          <a:r>
            <a:rPr lang="fr-FR" dirty="0">
              <a:latin typeface="Cambria" panose="02040503050406030204" pitchFamily="18" charset="0"/>
              <a:ea typeface="Cambria" panose="02040503050406030204" pitchFamily="18" charset="0"/>
            </a:rPr>
            <a:t>OSINT en Cybersécurité</a:t>
          </a:r>
        </a:p>
      </dgm:t>
    </dgm:pt>
    <dgm:pt modelId="{67962722-5BE2-4D02-8827-E9C45AAEA74A}" type="parTrans" cxnId="{E7892703-22D1-4B31-9E1C-645BDF244529}">
      <dgm:prSet/>
      <dgm:spPr/>
      <dgm:t>
        <a:bodyPr/>
        <a:lstStyle/>
        <a:p>
          <a:endParaRPr lang="fr-FR"/>
        </a:p>
      </dgm:t>
    </dgm:pt>
    <dgm:pt modelId="{E6FD7432-9A9C-455E-BF28-4FB175A1C92E}" type="sibTrans" cxnId="{E7892703-22D1-4B31-9E1C-645BDF244529}">
      <dgm:prSet/>
      <dgm:spPr/>
      <dgm:t>
        <a:bodyPr/>
        <a:lstStyle/>
        <a:p>
          <a:endParaRPr lang="fr-FR"/>
        </a:p>
      </dgm:t>
    </dgm:pt>
    <dgm:pt modelId="{CC713F32-4CC4-44E0-B110-7C05F14B1BFA}">
      <dgm:prSet phldrT="[Text]"/>
      <dgm:spPr/>
      <dgm:t>
        <a:bodyPr/>
        <a:lstStyle/>
        <a:p>
          <a:r>
            <a:rPr lang="fr-FR" dirty="0">
              <a:latin typeface="Cambria" panose="02040503050406030204" pitchFamily="18" charset="0"/>
              <a:ea typeface="Cambria" panose="02040503050406030204" pitchFamily="18" charset="0"/>
            </a:rPr>
            <a:t>6. </a:t>
          </a:r>
        </a:p>
      </dgm:t>
    </dgm:pt>
    <dgm:pt modelId="{3F012F0A-E637-440B-82EB-7E6CA03B8FA9}" type="parTrans" cxnId="{587D1F30-177C-40E5-A897-F49865F0F0F9}">
      <dgm:prSet/>
      <dgm:spPr/>
      <dgm:t>
        <a:bodyPr/>
        <a:lstStyle/>
        <a:p>
          <a:endParaRPr lang="fr-FR"/>
        </a:p>
      </dgm:t>
    </dgm:pt>
    <dgm:pt modelId="{75A8133E-8B4C-4D36-B74B-27B0F1C6D295}" type="sibTrans" cxnId="{587D1F30-177C-40E5-A897-F49865F0F0F9}">
      <dgm:prSet/>
      <dgm:spPr/>
      <dgm:t>
        <a:bodyPr/>
        <a:lstStyle/>
        <a:p>
          <a:endParaRPr lang="fr-FR"/>
        </a:p>
      </dgm:t>
    </dgm:pt>
    <dgm:pt modelId="{41CADDD9-BFBE-484C-A77D-0A05C52C26F5}">
      <dgm:prSet phldrT="[Text]"/>
      <dgm:spPr/>
      <dgm:t>
        <a:bodyPr/>
        <a:lstStyle/>
        <a:p>
          <a:r>
            <a:rPr lang="fr-FR" dirty="0">
              <a:latin typeface="Cambria" panose="02040503050406030204" pitchFamily="18" charset="0"/>
              <a:ea typeface="Cambria" panose="02040503050406030204" pitchFamily="18" charset="0"/>
            </a:rPr>
            <a:t>Éthique et Considérations Légales</a:t>
          </a:r>
        </a:p>
      </dgm:t>
    </dgm:pt>
    <dgm:pt modelId="{E0B61AF2-37B4-41B4-98D3-8DA905833213}" type="parTrans" cxnId="{431E2087-1981-4BC9-AE39-31D0A9EC1C35}">
      <dgm:prSet/>
      <dgm:spPr/>
      <dgm:t>
        <a:bodyPr/>
        <a:lstStyle/>
        <a:p>
          <a:endParaRPr lang="fr-FR"/>
        </a:p>
      </dgm:t>
    </dgm:pt>
    <dgm:pt modelId="{3253D144-31C6-4BB8-A465-F6526617C428}" type="sibTrans" cxnId="{431E2087-1981-4BC9-AE39-31D0A9EC1C35}">
      <dgm:prSet/>
      <dgm:spPr/>
      <dgm:t>
        <a:bodyPr/>
        <a:lstStyle/>
        <a:p>
          <a:endParaRPr lang="fr-FR"/>
        </a:p>
      </dgm:t>
    </dgm:pt>
    <dgm:pt modelId="{904B4AD5-6809-46CB-9F8F-774E19858825}" type="pres">
      <dgm:prSet presAssocID="{070DC0C6-D416-43EA-B8ED-D5B2113A809A}" presName="linearFlow" presStyleCnt="0">
        <dgm:presLayoutVars>
          <dgm:dir/>
          <dgm:animLvl val="lvl"/>
          <dgm:resizeHandles val="exact"/>
        </dgm:presLayoutVars>
      </dgm:prSet>
      <dgm:spPr/>
    </dgm:pt>
    <dgm:pt modelId="{105C6D18-0CBC-48F8-95FA-E29ED25233F2}" type="pres">
      <dgm:prSet presAssocID="{9C114801-CAC3-4A5F-8A12-C2D6E000B664}" presName="composite" presStyleCnt="0"/>
      <dgm:spPr/>
    </dgm:pt>
    <dgm:pt modelId="{7A793AFA-7D75-4F64-A1E8-E4B9D55C3D05}" type="pres">
      <dgm:prSet presAssocID="{9C114801-CAC3-4A5F-8A12-C2D6E000B664}" presName="parentText" presStyleLbl="alignNode1" presStyleIdx="0" presStyleCnt="6">
        <dgm:presLayoutVars>
          <dgm:chMax val="1"/>
          <dgm:bulletEnabled val="1"/>
        </dgm:presLayoutVars>
      </dgm:prSet>
      <dgm:spPr/>
    </dgm:pt>
    <dgm:pt modelId="{D348354D-45C4-4F36-B8B5-4CF15FA70D33}" type="pres">
      <dgm:prSet presAssocID="{9C114801-CAC3-4A5F-8A12-C2D6E000B664}" presName="descendantText" presStyleLbl="alignAcc1" presStyleIdx="0" presStyleCnt="6">
        <dgm:presLayoutVars>
          <dgm:bulletEnabled val="1"/>
        </dgm:presLayoutVars>
      </dgm:prSet>
      <dgm:spPr/>
    </dgm:pt>
    <dgm:pt modelId="{9E9B018A-760D-4B60-9DA5-3918585C2896}" type="pres">
      <dgm:prSet presAssocID="{2A0D71A6-1057-4C84-BD46-24F7173E776F}" presName="sp" presStyleCnt="0"/>
      <dgm:spPr/>
    </dgm:pt>
    <dgm:pt modelId="{6C6FD981-4DD2-406B-9376-444DB19D8C3C}" type="pres">
      <dgm:prSet presAssocID="{33F81538-CEAA-4917-85DF-92EBA4ADB062}" presName="composite" presStyleCnt="0"/>
      <dgm:spPr/>
    </dgm:pt>
    <dgm:pt modelId="{D8E23947-776E-480E-9D1E-3C443D745CF1}" type="pres">
      <dgm:prSet presAssocID="{33F81538-CEAA-4917-85DF-92EBA4ADB062}" presName="parentText" presStyleLbl="alignNode1" presStyleIdx="1" presStyleCnt="6">
        <dgm:presLayoutVars>
          <dgm:chMax val="1"/>
          <dgm:bulletEnabled val="1"/>
        </dgm:presLayoutVars>
      </dgm:prSet>
      <dgm:spPr/>
    </dgm:pt>
    <dgm:pt modelId="{75546590-EC9E-4994-9B6F-C3ABA43161DD}" type="pres">
      <dgm:prSet presAssocID="{33F81538-CEAA-4917-85DF-92EBA4ADB062}" presName="descendantText" presStyleLbl="alignAcc1" presStyleIdx="1" presStyleCnt="6">
        <dgm:presLayoutVars>
          <dgm:bulletEnabled val="1"/>
        </dgm:presLayoutVars>
      </dgm:prSet>
      <dgm:spPr/>
    </dgm:pt>
    <dgm:pt modelId="{5F7AD55F-5C90-41B0-BAAC-55F61292122E}" type="pres">
      <dgm:prSet presAssocID="{EA6C08CC-2B78-4430-82BD-D9D93ABBF257}" presName="sp" presStyleCnt="0"/>
      <dgm:spPr/>
    </dgm:pt>
    <dgm:pt modelId="{67AAD7B8-730F-4CEB-B1F6-C3F598CCF4DF}" type="pres">
      <dgm:prSet presAssocID="{3A783CF5-1F70-4856-AB08-9907FB03AD2A}" presName="composite" presStyleCnt="0"/>
      <dgm:spPr/>
    </dgm:pt>
    <dgm:pt modelId="{04978F30-AA93-463C-9BB0-41CEB5D987C6}" type="pres">
      <dgm:prSet presAssocID="{3A783CF5-1F70-4856-AB08-9907FB03AD2A}" presName="parentText" presStyleLbl="alignNode1" presStyleIdx="2" presStyleCnt="6">
        <dgm:presLayoutVars>
          <dgm:chMax val="1"/>
          <dgm:bulletEnabled val="1"/>
        </dgm:presLayoutVars>
      </dgm:prSet>
      <dgm:spPr/>
    </dgm:pt>
    <dgm:pt modelId="{382B9D09-32A1-4879-842C-4EBFF456F70D}" type="pres">
      <dgm:prSet presAssocID="{3A783CF5-1F70-4856-AB08-9907FB03AD2A}" presName="descendantText" presStyleLbl="alignAcc1" presStyleIdx="2" presStyleCnt="6">
        <dgm:presLayoutVars>
          <dgm:bulletEnabled val="1"/>
        </dgm:presLayoutVars>
      </dgm:prSet>
      <dgm:spPr/>
    </dgm:pt>
    <dgm:pt modelId="{B491921F-B739-4F56-AEA1-159B00DADEC0}" type="pres">
      <dgm:prSet presAssocID="{31563C07-98C3-4480-A989-398E41B9041D}" presName="sp" presStyleCnt="0"/>
      <dgm:spPr/>
    </dgm:pt>
    <dgm:pt modelId="{6DE413DE-6322-4DFB-82B3-2700281DFCB5}" type="pres">
      <dgm:prSet presAssocID="{9F56FBF2-6E83-474B-81B6-A46BFDC59362}" presName="composite" presStyleCnt="0"/>
      <dgm:spPr/>
    </dgm:pt>
    <dgm:pt modelId="{F05BAB32-5FD8-4ACC-BE23-7F934C91C8C4}" type="pres">
      <dgm:prSet presAssocID="{9F56FBF2-6E83-474B-81B6-A46BFDC59362}" presName="parentText" presStyleLbl="alignNode1" presStyleIdx="3" presStyleCnt="6">
        <dgm:presLayoutVars>
          <dgm:chMax val="1"/>
          <dgm:bulletEnabled val="1"/>
        </dgm:presLayoutVars>
      </dgm:prSet>
      <dgm:spPr/>
    </dgm:pt>
    <dgm:pt modelId="{7DEBE452-D49F-441E-8FEA-2D5E88746963}" type="pres">
      <dgm:prSet presAssocID="{9F56FBF2-6E83-474B-81B6-A46BFDC59362}" presName="descendantText" presStyleLbl="alignAcc1" presStyleIdx="3" presStyleCnt="6">
        <dgm:presLayoutVars>
          <dgm:bulletEnabled val="1"/>
        </dgm:presLayoutVars>
      </dgm:prSet>
      <dgm:spPr/>
    </dgm:pt>
    <dgm:pt modelId="{0CC99DCC-D71D-4186-BC0A-EE84D3FAB3F8}" type="pres">
      <dgm:prSet presAssocID="{611F51FC-1097-42EE-80D3-C60456146650}" presName="sp" presStyleCnt="0"/>
      <dgm:spPr/>
    </dgm:pt>
    <dgm:pt modelId="{BF424E7D-719F-4987-8BAC-8816C6DC0A2F}" type="pres">
      <dgm:prSet presAssocID="{6D0B8560-7ACD-4040-BEFA-B24FA8999E02}" presName="composite" presStyleCnt="0"/>
      <dgm:spPr/>
    </dgm:pt>
    <dgm:pt modelId="{C982BE34-8977-4488-8593-1CB60421ECD6}" type="pres">
      <dgm:prSet presAssocID="{6D0B8560-7ACD-4040-BEFA-B24FA8999E02}" presName="parentText" presStyleLbl="alignNode1" presStyleIdx="4" presStyleCnt="6">
        <dgm:presLayoutVars>
          <dgm:chMax val="1"/>
          <dgm:bulletEnabled val="1"/>
        </dgm:presLayoutVars>
      </dgm:prSet>
      <dgm:spPr/>
    </dgm:pt>
    <dgm:pt modelId="{701F3621-29A6-4410-96C2-54CAB3AE0219}" type="pres">
      <dgm:prSet presAssocID="{6D0B8560-7ACD-4040-BEFA-B24FA8999E02}" presName="descendantText" presStyleLbl="alignAcc1" presStyleIdx="4" presStyleCnt="6">
        <dgm:presLayoutVars>
          <dgm:bulletEnabled val="1"/>
        </dgm:presLayoutVars>
      </dgm:prSet>
      <dgm:spPr/>
    </dgm:pt>
    <dgm:pt modelId="{5739934F-355B-47EA-89D2-42D1C8F8FAD3}" type="pres">
      <dgm:prSet presAssocID="{92C1C2EA-D10A-4474-93EC-AB95E9FD070C}" presName="sp" presStyleCnt="0"/>
      <dgm:spPr/>
    </dgm:pt>
    <dgm:pt modelId="{03F0B0AE-F3A2-4EAF-BCBD-169F52E7BD98}" type="pres">
      <dgm:prSet presAssocID="{CC713F32-4CC4-44E0-B110-7C05F14B1BFA}" presName="composite" presStyleCnt="0"/>
      <dgm:spPr/>
    </dgm:pt>
    <dgm:pt modelId="{11AA0E6F-3938-44DA-97C1-59F74FFB8ECA}" type="pres">
      <dgm:prSet presAssocID="{CC713F32-4CC4-44E0-B110-7C05F14B1BFA}" presName="parentText" presStyleLbl="alignNode1" presStyleIdx="5" presStyleCnt="6">
        <dgm:presLayoutVars>
          <dgm:chMax val="1"/>
          <dgm:bulletEnabled val="1"/>
        </dgm:presLayoutVars>
      </dgm:prSet>
      <dgm:spPr/>
    </dgm:pt>
    <dgm:pt modelId="{49A57842-C0EF-449B-BB4B-83B05077417B}" type="pres">
      <dgm:prSet presAssocID="{CC713F32-4CC4-44E0-B110-7C05F14B1BFA}" presName="descendantText" presStyleLbl="alignAcc1" presStyleIdx="5" presStyleCnt="6">
        <dgm:presLayoutVars>
          <dgm:bulletEnabled val="1"/>
        </dgm:presLayoutVars>
      </dgm:prSet>
      <dgm:spPr/>
    </dgm:pt>
  </dgm:ptLst>
  <dgm:cxnLst>
    <dgm:cxn modelId="{A7DF1B03-729A-469B-BE04-9A56DB0D0532}" type="presOf" srcId="{CC713F32-4CC4-44E0-B110-7C05F14B1BFA}" destId="{11AA0E6F-3938-44DA-97C1-59F74FFB8ECA}" srcOrd="0" destOrd="0" presId="urn:microsoft.com/office/officeart/2005/8/layout/chevron2"/>
    <dgm:cxn modelId="{E7892703-22D1-4B31-9E1C-645BDF244529}" srcId="{6D0B8560-7ACD-4040-BEFA-B24FA8999E02}" destId="{A14F5A27-998A-4EBE-B8BF-C1A3D451AD92}" srcOrd="0" destOrd="0" parTransId="{67962722-5BE2-4D02-8827-E9C45AAEA74A}" sibTransId="{E6FD7432-9A9C-455E-BF28-4FB175A1C92E}"/>
    <dgm:cxn modelId="{3D354E2F-87D9-4ABB-8E73-4BF85A47B10A}" type="presOf" srcId="{3A783CF5-1F70-4856-AB08-9907FB03AD2A}" destId="{04978F30-AA93-463C-9BB0-41CEB5D987C6}" srcOrd="0" destOrd="0" presId="urn:microsoft.com/office/officeart/2005/8/layout/chevron2"/>
    <dgm:cxn modelId="{587D1F30-177C-40E5-A897-F49865F0F0F9}" srcId="{070DC0C6-D416-43EA-B8ED-D5B2113A809A}" destId="{CC713F32-4CC4-44E0-B110-7C05F14B1BFA}" srcOrd="5" destOrd="0" parTransId="{3F012F0A-E637-440B-82EB-7E6CA03B8FA9}" sibTransId="{75A8133E-8B4C-4D36-B74B-27B0F1C6D295}"/>
    <dgm:cxn modelId="{5FBEDC34-E07E-400A-A09C-8FFA01497DD1}" type="presOf" srcId="{7579395F-81C8-4AF8-B7E0-0425AA1AD0FF}" destId="{D348354D-45C4-4F36-B8B5-4CF15FA70D33}" srcOrd="0" destOrd="0" presId="urn:microsoft.com/office/officeart/2005/8/layout/chevron2"/>
    <dgm:cxn modelId="{6AD6EF61-7324-44EC-A3E5-8ECCBE094438}" srcId="{3A783CF5-1F70-4856-AB08-9907FB03AD2A}" destId="{73A8005A-D97F-4579-BFF5-4834199E9E30}" srcOrd="0" destOrd="0" parTransId="{2E5B2BDB-6302-4775-9FDE-EAD7F78A81F3}" sibTransId="{05F3AE9C-68DC-4950-87C8-66F026ABBE62}"/>
    <dgm:cxn modelId="{D7EBAB66-5E4F-4BAE-A30D-147C03C594C7}" srcId="{9C114801-CAC3-4A5F-8A12-C2D6E000B664}" destId="{7579395F-81C8-4AF8-B7E0-0425AA1AD0FF}" srcOrd="0" destOrd="0" parTransId="{3F286716-333D-4A21-ABAD-281838F2ABC6}" sibTransId="{EAA5B57C-AF47-4B81-B032-6CA325FEB6E0}"/>
    <dgm:cxn modelId="{15FDA94B-C761-42C1-A258-FB566B447B54}" srcId="{070DC0C6-D416-43EA-B8ED-D5B2113A809A}" destId="{6D0B8560-7ACD-4040-BEFA-B24FA8999E02}" srcOrd="4" destOrd="0" parTransId="{A5D4A58B-5A63-4E25-879B-E58C032374B5}" sibTransId="{92C1C2EA-D10A-4474-93EC-AB95E9FD070C}"/>
    <dgm:cxn modelId="{BF0D4970-8758-4228-B3CD-314877CDA78C}" srcId="{33F81538-CEAA-4917-85DF-92EBA4ADB062}" destId="{CF909AE4-8284-4C1C-8824-17FCA46BD185}" srcOrd="0" destOrd="0" parTransId="{55263672-D812-4D67-B469-7146F324A610}" sibTransId="{E6BBA966-8722-46B2-9AC0-E367E32BC041}"/>
    <dgm:cxn modelId="{74F29553-9506-4278-9E57-660657543238}" type="presOf" srcId="{41CADDD9-BFBE-484C-A77D-0A05C52C26F5}" destId="{49A57842-C0EF-449B-BB4B-83B05077417B}" srcOrd="0" destOrd="0" presId="urn:microsoft.com/office/officeart/2005/8/layout/chevron2"/>
    <dgm:cxn modelId="{0922077D-9B8E-4743-8640-C870A21C2317}" srcId="{070DC0C6-D416-43EA-B8ED-D5B2113A809A}" destId="{9F56FBF2-6E83-474B-81B6-A46BFDC59362}" srcOrd="3" destOrd="0" parTransId="{5827C676-64E8-410D-A1C3-E93EC7E46078}" sibTransId="{611F51FC-1097-42EE-80D3-C60456146650}"/>
    <dgm:cxn modelId="{C649977E-5472-4341-B016-AC5079E33EA1}" type="presOf" srcId="{33F81538-CEAA-4917-85DF-92EBA4ADB062}" destId="{D8E23947-776E-480E-9D1E-3C443D745CF1}" srcOrd="0" destOrd="0" presId="urn:microsoft.com/office/officeart/2005/8/layout/chevron2"/>
    <dgm:cxn modelId="{31F94D80-9172-4E2F-A5A2-5A7406E4F453}" type="presOf" srcId="{73A8005A-D97F-4579-BFF5-4834199E9E30}" destId="{382B9D09-32A1-4879-842C-4EBFF456F70D}" srcOrd="0" destOrd="0" presId="urn:microsoft.com/office/officeart/2005/8/layout/chevron2"/>
    <dgm:cxn modelId="{431E2087-1981-4BC9-AE39-31D0A9EC1C35}" srcId="{CC713F32-4CC4-44E0-B110-7C05F14B1BFA}" destId="{41CADDD9-BFBE-484C-A77D-0A05C52C26F5}" srcOrd="0" destOrd="0" parTransId="{E0B61AF2-37B4-41B4-98D3-8DA905833213}" sibTransId="{3253D144-31C6-4BB8-A465-F6526617C428}"/>
    <dgm:cxn modelId="{D243BB8C-4329-4AD1-A435-C1DC226742C8}" type="presOf" srcId="{6D0B8560-7ACD-4040-BEFA-B24FA8999E02}" destId="{C982BE34-8977-4488-8593-1CB60421ECD6}" srcOrd="0" destOrd="0" presId="urn:microsoft.com/office/officeart/2005/8/layout/chevron2"/>
    <dgm:cxn modelId="{B0AD9491-EE4B-491D-9D91-01496C6B7CE2}" srcId="{070DC0C6-D416-43EA-B8ED-D5B2113A809A}" destId="{9C114801-CAC3-4A5F-8A12-C2D6E000B664}" srcOrd="0" destOrd="0" parTransId="{DF809216-107C-466F-B6C9-3CCBEEE90572}" sibTransId="{2A0D71A6-1057-4C84-BD46-24F7173E776F}"/>
    <dgm:cxn modelId="{4FC18C96-8EAE-48A7-BFDF-F12B18F30AF4}" srcId="{9F56FBF2-6E83-474B-81B6-A46BFDC59362}" destId="{F6A27E43-6AB7-4EA0-A90D-24F0297FCC94}" srcOrd="0" destOrd="0" parTransId="{7714E1CE-5478-4815-836F-CACC22BAAAD5}" sibTransId="{70004A75-7879-4D6D-A7C3-0027175C5A74}"/>
    <dgm:cxn modelId="{C13A8799-573D-469E-84CA-79F46D80568F}" type="presOf" srcId="{070DC0C6-D416-43EA-B8ED-D5B2113A809A}" destId="{904B4AD5-6809-46CB-9F8F-774E19858825}" srcOrd="0" destOrd="0" presId="urn:microsoft.com/office/officeart/2005/8/layout/chevron2"/>
    <dgm:cxn modelId="{3A03239C-D80D-42C0-9A3F-E91A27A2EAB7}" type="presOf" srcId="{A14F5A27-998A-4EBE-B8BF-C1A3D451AD92}" destId="{701F3621-29A6-4410-96C2-54CAB3AE0219}" srcOrd="0" destOrd="0" presId="urn:microsoft.com/office/officeart/2005/8/layout/chevron2"/>
    <dgm:cxn modelId="{2C5D9DBE-AC95-427E-B50E-358D33B6D11B}" srcId="{070DC0C6-D416-43EA-B8ED-D5B2113A809A}" destId="{33F81538-CEAA-4917-85DF-92EBA4ADB062}" srcOrd="1" destOrd="0" parTransId="{11BA43D9-BDE4-46BE-BE66-EC1CCF6D5919}" sibTransId="{EA6C08CC-2B78-4430-82BD-D9D93ABBF257}"/>
    <dgm:cxn modelId="{251EE6BF-2257-4DC5-A0A0-8188AD7D028C}" type="presOf" srcId="{9F56FBF2-6E83-474B-81B6-A46BFDC59362}" destId="{F05BAB32-5FD8-4ACC-BE23-7F934C91C8C4}" srcOrd="0" destOrd="0" presId="urn:microsoft.com/office/officeart/2005/8/layout/chevron2"/>
    <dgm:cxn modelId="{B2923BCC-0EF1-48A7-A847-F359614890A8}" srcId="{070DC0C6-D416-43EA-B8ED-D5B2113A809A}" destId="{3A783CF5-1F70-4856-AB08-9907FB03AD2A}" srcOrd="2" destOrd="0" parTransId="{2AC30BDB-49CC-4CAC-8AC9-627D4C982E18}" sibTransId="{31563C07-98C3-4480-A989-398E41B9041D}"/>
    <dgm:cxn modelId="{9FE815DA-51F9-43A8-B34E-7CE3A2ADBCAA}" type="presOf" srcId="{CF909AE4-8284-4C1C-8824-17FCA46BD185}" destId="{75546590-EC9E-4994-9B6F-C3ABA43161DD}" srcOrd="0" destOrd="0" presId="urn:microsoft.com/office/officeart/2005/8/layout/chevron2"/>
    <dgm:cxn modelId="{F62B2CDE-F505-4976-9477-516D6F2DD772}" type="presOf" srcId="{F6A27E43-6AB7-4EA0-A90D-24F0297FCC94}" destId="{7DEBE452-D49F-441E-8FEA-2D5E88746963}" srcOrd="0" destOrd="0" presId="urn:microsoft.com/office/officeart/2005/8/layout/chevron2"/>
    <dgm:cxn modelId="{3EED0DF7-2E33-4283-89D4-E8A713C51B88}" type="presOf" srcId="{9C114801-CAC3-4A5F-8A12-C2D6E000B664}" destId="{7A793AFA-7D75-4F64-A1E8-E4B9D55C3D05}" srcOrd="0" destOrd="0" presId="urn:microsoft.com/office/officeart/2005/8/layout/chevron2"/>
    <dgm:cxn modelId="{7E9E53B7-F94F-40A5-8D29-56B860335E97}" type="presParOf" srcId="{904B4AD5-6809-46CB-9F8F-774E19858825}" destId="{105C6D18-0CBC-48F8-95FA-E29ED25233F2}" srcOrd="0" destOrd="0" presId="urn:microsoft.com/office/officeart/2005/8/layout/chevron2"/>
    <dgm:cxn modelId="{1E543D60-4C27-4BD7-9F01-945E9AE31B6D}" type="presParOf" srcId="{105C6D18-0CBC-48F8-95FA-E29ED25233F2}" destId="{7A793AFA-7D75-4F64-A1E8-E4B9D55C3D05}" srcOrd="0" destOrd="0" presId="urn:microsoft.com/office/officeart/2005/8/layout/chevron2"/>
    <dgm:cxn modelId="{23BCBB27-22BD-4C3A-B1F3-11A6FE0F691C}" type="presParOf" srcId="{105C6D18-0CBC-48F8-95FA-E29ED25233F2}" destId="{D348354D-45C4-4F36-B8B5-4CF15FA70D33}" srcOrd="1" destOrd="0" presId="urn:microsoft.com/office/officeart/2005/8/layout/chevron2"/>
    <dgm:cxn modelId="{CDF89A73-2B10-49FD-AC1D-2F245B7377DA}" type="presParOf" srcId="{904B4AD5-6809-46CB-9F8F-774E19858825}" destId="{9E9B018A-760D-4B60-9DA5-3918585C2896}" srcOrd="1" destOrd="0" presId="urn:microsoft.com/office/officeart/2005/8/layout/chevron2"/>
    <dgm:cxn modelId="{71DA8EE5-D9A1-4E00-B992-6643AA9B728F}" type="presParOf" srcId="{904B4AD5-6809-46CB-9F8F-774E19858825}" destId="{6C6FD981-4DD2-406B-9376-444DB19D8C3C}" srcOrd="2" destOrd="0" presId="urn:microsoft.com/office/officeart/2005/8/layout/chevron2"/>
    <dgm:cxn modelId="{8D60B02D-021B-4B5C-B594-24FE939A6114}" type="presParOf" srcId="{6C6FD981-4DD2-406B-9376-444DB19D8C3C}" destId="{D8E23947-776E-480E-9D1E-3C443D745CF1}" srcOrd="0" destOrd="0" presId="urn:microsoft.com/office/officeart/2005/8/layout/chevron2"/>
    <dgm:cxn modelId="{6517EF1A-22E5-45C0-B256-C953FBB2A6BB}" type="presParOf" srcId="{6C6FD981-4DD2-406B-9376-444DB19D8C3C}" destId="{75546590-EC9E-4994-9B6F-C3ABA43161DD}" srcOrd="1" destOrd="0" presId="urn:microsoft.com/office/officeart/2005/8/layout/chevron2"/>
    <dgm:cxn modelId="{EBCA1960-C34B-4B5A-AE5B-0D3BE25F6AC7}" type="presParOf" srcId="{904B4AD5-6809-46CB-9F8F-774E19858825}" destId="{5F7AD55F-5C90-41B0-BAAC-55F61292122E}" srcOrd="3" destOrd="0" presId="urn:microsoft.com/office/officeart/2005/8/layout/chevron2"/>
    <dgm:cxn modelId="{4D9FF228-BA82-48F9-BA9A-66C07802DE64}" type="presParOf" srcId="{904B4AD5-6809-46CB-9F8F-774E19858825}" destId="{67AAD7B8-730F-4CEB-B1F6-C3F598CCF4DF}" srcOrd="4" destOrd="0" presId="urn:microsoft.com/office/officeart/2005/8/layout/chevron2"/>
    <dgm:cxn modelId="{DAEE812C-C662-4870-AE92-5CDCCA212A93}" type="presParOf" srcId="{67AAD7B8-730F-4CEB-B1F6-C3F598CCF4DF}" destId="{04978F30-AA93-463C-9BB0-41CEB5D987C6}" srcOrd="0" destOrd="0" presId="urn:microsoft.com/office/officeart/2005/8/layout/chevron2"/>
    <dgm:cxn modelId="{A813A5CF-30E0-412A-8744-B8AEED19C720}" type="presParOf" srcId="{67AAD7B8-730F-4CEB-B1F6-C3F598CCF4DF}" destId="{382B9D09-32A1-4879-842C-4EBFF456F70D}" srcOrd="1" destOrd="0" presId="urn:microsoft.com/office/officeart/2005/8/layout/chevron2"/>
    <dgm:cxn modelId="{A984524C-C8F8-4F34-8870-383E72D95212}" type="presParOf" srcId="{904B4AD5-6809-46CB-9F8F-774E19858825}" destId="{B491921F-B739-4F56-AEA1-159B00DADEC0}" srcOrd="5" destOrd="0" presId="urn:microsoft.com/office/officeart/2005/8/layout/chevron2"/>
    <dgm:cxn modelId="{3C0C57E1-8510-4F8D-81C0-5A5CA43D06DB}" type="presParOf" srcId="{904B4AD5-6809-46CB-9F8F-774E19858825}" destId="{6DE413DE-6322-4DFB-82B3-2700281DFCB5}" srcOrd="6" destOrd="0" presId="urn:microsoft.com/office/officeart/2005/8/layout/chevron2"/>
    <dgm:cxn modelId="{DE75811C-1FBF-456E-BA9C-289C6CFE3927}" type="presParOf" srcId="{6DE413DE-6322-4DFB-82B3-2700281DFCB5}" destId="{F05BAB32-5FD8-4ACC-BE23-7F934C91C8C4}" srcOrd="0" destOrd="0" presId="urn:microsoft.com/office/officeart/2005/8/layout/chevron2"/>
    <dgm:cxn modelId="{CCE79F55-4DD3-45C5-A2D4-6F543BC5DC55}" type="presParOf" srcId="{6DE413DE-6322-4DFB-82B3-2700281DFCB5}" destId="{7DEBE452-D49F-441E-8FEA-2D5E88746963}" srcOrd="1" destOrd="0" presId="urn:microsoft.com/office/officeart/2005/8/layout/chevron2"/>
    <dgm:cxn modelId="{496ED4DB-C9E3-4742-B542-EFBA0999A775}" type="presParOf" srcId="{904B4AD5-6809-46CB-9F8F-774E19858825}" destId="{0CC99DCC-D71D-4186-BC0A-EE84D3FAB3F8}" srcOrd="7" destOrd="0" presId="urn:microsoft.com/office/officeart/2005/8/layout/chevron2"/>
    <dgm:cxn modelId="{45850D9E-3048-4FFC-8703-100CFBA19549}" type="presParOf" srcId="{904B4AD5-6809-46CB-9F8F-774E19858825}" destId="{BF424E7D-719F-4987-8BAC-8816C6DC0A2F}" srcOrd="8" destOrd="0" presId="urn:microsoft.com/office/officeart/2005/8/layout/chevron2"/>
    <dgm:cxn modelId="{C49B7BE1-7900-4988-829E-C91ED1D6250E}" type="presParOf" srcId="{BF424E7D-719F-4987-8BAC-8816C6DC0A2F}" destId="{C982BE34-8977-4488-8593-1CB60421ECD6}" srcOrd="0" destOrd="0" presId="urn:microsoft.com/office/officeart/2005/8/layout/chevron2"/>
    <dgm:cxn modelId="{9D3155B0-B419-4B0C-84D5-1BA1BD3D79B9}" type="presParOf" srcId="{BF424E7D-719F-4987-8BAC-8816C6DC0A2F}" destId="{701F3621-29A6-4410-96C2-54CAB3AE0219}" srcOrd="1" destOrd="0" presId="urn:microsoft.com/office/officeart/2005/8/layout/chevron2"/>
    <dgm:cxn modelId="{67A53450-A173-4CC4-A423-4C56924D606D}" type="presParOf" srcId="{904B4AD5-6809-46CB-9F8F-774E19858825}" destId="{5739934F-355B-47EA-89D2-42D1C8F8FAD3}" srcOrd="9" destOrd="0" presId="urn:microsoft.com/office/officeart/2005/8/layout/chevron2"/>
    <dgm:cxn modelId="{A91CC1C6-6445-4C2B-9300-2786B2E874C1}" type="presParOf" srcId="{904B4AD5-6809-46CB-9F8F-774E19858825}" destId="{03F0B0AE-F3A2-4EAF-BCBD-169F52E7BD98}" srcOrd="10" destOrd="0" presId="urn:microsoft.com/office/officeart/2005/8/layout/chevron2"/>
    <dgm:cxn modelId="{C27EB1BE-8F50-42F9-BBAF-96E96BB65D64}" type="presParOf" srcId="{03F0B0AE-F3A2-4EAF-BCBD-169F52E7BD98}" destId="{11AA0E6F-3938-44DA-97C1-59F74FFB8ECA}" srcOrd="0" destOrd="0" presId="urn:microsoft.com/office/officeart/2005/8/layout/chevron2"/>
    <dgm:cxn modelId="{1B7D069C-6079-4006-AD0E-9F1181D76DC8}" type="presParOf" srcId="{03F0B0AE-F3A2-4EAF-BCBD-169F52E7BD98}" destId="{49A57842-C0EF-449B-BB4B-83B05077417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0DC0C6-D416-43EA-B8ED-D5B2113A809A}"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fr-FR"/>
        </a:p>
      </dgm:t>
    </dgm:pt>
    <dgm:pt modelId="{9C114801-CAC3-4A5F-8A12-C2D6E000B664}">
      <dgm:prSet phldrT="[Text]"/>
      <dgm:spPr>
        <a:solidFill>
          <a:schemeClr val="accent2"/>
        </a:solidFill>
      </dgm:spPr>
      <dgm:t>
        <a:bodyPr/>
        <a:lstStyle/>
        <a:p>
          <a:r>
            <a:rPr lang="fr-FR" dirty="0">
              <a:latin typeface="Cambria" panose="02040503050406030204" pitchFamily="18" charset="0"/>
              <a:ea typeface="Cambria" panose="02040503050406030204" pitchFamily="18" charset="0"/>
            </a:rPr>
            <a:t>1.</a:t>
          </a:r>
        </a:p>
      </dgm:t>
    </dgm:pt>
    <dgm:pt modelId="{DF809216-107C-466F-B6C9-3CCBEEE90572}" type="parTrans" cxnId="{B0AD9491-EE4B-491D-9D91-01496C6B7CE2}">
      <dgm:prSet/>
      <dgm:spPr/>
      <dgm:t>
        <a:bodyPr/>
        <a:lstStyle/>
        <a:p>
          <a:endParaRPr lang="fr-FR">
            <a:latin typeface="Cambria" panose="02040503050406030204" pitchFamily="18" charset="0"/>
            <a:ea typeface="Cambria" panose="02040503050406030204" pitchFamily="18" charset="0"/>
          </a:endParaRPr>
        </a:p>
      </dgm:t>
    </dgm:pt>
    <dgm:pt modelId="{2A0D71A6-1057-4C84-BD46-24F7173E776F}" type="sibTrans" cxnId="{B0AD9491-EE4B-491D-9D91-01496C6B7CE2}">
      <dgm:prSet/>
      <dgm:spPr/>
      <dgm:t>
        <a:bodyPr/>
        <a:lstStyle/>
        <a:p>
          <a:endParaRPr lang="fr-FR">
            <a:latin typeface="Cambria" panose="02040503050406030204" pitchFamily="18" charset="0"/>
            <a:ea typeface="Cambria" panose="02040503050406030204" pitchFamily="18" charset="0"/>
          </a:endParaRPr>
        </a:p>
      </dgm:t>
    </dgm:pt>
    <dgm:pt modelId="{7579395F-81C8-4AF8-B7E0-0425AA1AD0FF}">
      <dgm:prSet phldrT="[Text]"/>
      <dgm:spPr>
        <a:solidFill>
          <a:schemeClr val="accent2">
            <a:alpha val="90000"/>
          </a:schemeClr>
        </a:solidFill>
      </dgm:spPr>
      <dgm:t>
        <a:bodyPr/>
        <a:lstStyle/>
        <a:p>
          <a:r>
            <a:rPr lang="fr-FR" dirty="0">
              <a:solidFill>
                <a:schemeClr val="bg1"/>
              </a:solidFill>
              <a:latin typeface="Cambria" panose="02040503050406030204" pitchFamily="18" charset="0"/>
              <a:ea typeface="Cambria" panose="02040503050406030204" pitchFamily="18" charset="0"/>
            </a:rPr>
            <a:t>Introduction</a:t>
          </a:r>
        </a:p>
      </dgm:t>
    </dgm:pt>
    <dgm:pt modelId="{3F286716-333D-4A21-ABAD-281838F2ABC6}" type="parTrans" cxnId="{D7EBAB66-5E4F-4BAE-A30D-147C03C594C7}">
      <dgm:prSet/>
      <dgm:spPr/>
      <dgm:t>
        <a:bodyPr/>
        <a:lstStyle/>
        <a:p>
          <a:endParaRPr lang="fr-FR">
            <a:latin typeface="Cambria" panose="02040503050406030204" pitchFamily="18" charset="0"/>
            <a:ea typeface="Cambria" panose="02040503050406030204" pitchFamily="18" charset="0"/>
          </a:endParaRPr>
        </a:p>
      </dgm:t>
    </dgm:pt>
    <dgm:pt modelId="{EAA5B57C-AF47-4B81-B032-6CA325FEB6E0}" type="sibTrans" cxnId="{D7EBAB66-5E4F-4BAE-A30D-147C03C594C7}">
      <dgm:prSet/>
      <dgm:spPr/>
      <dgm:t>
        <a:bodyPr/>
        <a:lstStyle/>
        <a:p>
          <a:endParaRPr lang="fr-FR">
            <a:latin typeface="Cambria" panose="02040503050406030204" pitchFamily="18" charset="0"/>
            <a:ea typeface="Cambria" panose="02040503050406030204" pitchFamily="18" charset="0"/>
          </a:endParaRPr>
        </a:p>
      </dgm:t>
    </dgm:pt>
    <dgm:pt modelId="{33F81538-CEAA-4917-85DF-92EBA4ADB062}">
      <dgm:prSet phldrT="[Text]"/>
      <dgm:spPr/>
      <dgm:t>
        <a:bodyPr/>
        <a:lstStyle/>
        <a:p>
          <a:r>
            <a:rPr lang="fr-FR" dirty="0">
              <a:latin typeface="Cambria" panose="02040503050406030204" pitchFamily="18" charset="0"/>
              <a:ea typeface="Cambria" panose="02040503050406030204" pitchFamily="18" charset="0"/>
            </a:rPr>
            <a:t>2.</a:t>
          </a:r>
        </a:p>
      </dgm:t>
    </dgm:pt>
    <dgm:pt modelId="{11BA43D9-BDE4-46BE-BE66-EC1CCF6D5919}" type="parTrans" cxnId="{2C5D9DBE-AC95-427E-B50E-358D33B6D11B}">
      <dgm:prSet/>
      <dgm:spPr/>
      <dgm:t>
        <a:bodyPr/>
        <a:lstStyle/>
        <a:p>
          <a:endParaRPr lang="fr-FR">
            <a:latin typeface="Cambria" panose="02040503050406030204" pitchFamily="18" charset="0"/>
            <a:ea typeface="Cambria" panose="02040503050406030204" pitchFamily="18" charset="0"/>
          </a:endParaRPr>
        </a:p>
      </dgm:t>
    </dgm:pt>
    <dgm:pt modelId="{EA6C08CC-2B78-4430-82BD-D9D93ABBF257}" type="sibTrans" cxnId="{2C5D9DBE-AC95-427E-B50E-358D33B6D11B}">
      <dgm:prSet/>
      <dgm:spPr/>
      <dgm:t>
        <a:bodyPr/>
        <a:lstStyle/>
        <a:p>
          <a:endParaRPr lang="fr-FR">
            <a:latin typeface="Cambria" panose="02040503050406030204" pitchFamily="18" charset="0"/>
            <a:ea typeface="Cambria" panose="02040503050406030204" pitchFamily="18" charset="0"/>
          </a:endParaRPr>
        </a:p>
      </dgm:t>
    </dgm:pt>
    <dgm:pt modelId="{CF909AE4-8284-4C1C-8824-17FCA46BD185}">
      <dgm:prSet phldrT="[Text]"/>
      <dgm:spPr/>
      <dgm:t>
        <a:bodyPr/>
        <a:lstStyle/>
        <a:p>
          <a:r>
            <a:rPr lang="fr-FR" dirty="0">
              <a:latin typeface="Cambria" panose="02040503050406030204" pitchFamily="18" charset="0"/>
              <a:ea typeface="Cambria" panose="02040503050406030204" pitchFamily="18" charset="0"/>
            </a:rPr>
            <a:t>Importance de l’OSINT</a:t>
          </a:r>
        </a:p>
      </dgm:t>
    </dgm:pt>
    <dgm:pt modelId="{55263672-D812-4D67-B469-7146F324A610}" type="parTrans" cxnId="{BF0D4970-8758-4228-B3CD-314877CDA78C}">
      <dgm:prSet/>
      <dgm:spPr/>
      <dgm:t>
        <a:bodyPr/>
        <a:lstStyle/>
        <a:p>
          <a:endParaRPr lang="fr-FR">
            <a:latin typeface="Cambria" panose="02040503050406030204" pitchFamily="18" charset="0"/>
            <a:ea typeface="Cambria" panose="02040503050406030204" pitchFamily="18" charset="0"/>
          </a:endParaRPr>
        </a:p>
      </dgm:t>
    </dgm:pt>
    <dgm:pt modelId="{E6BBA966-8722-46B2-9AC0-E367E32BC041}" type="sibTrans" cxnId="{BF0D4970-8758-4228-B3CD-314877CDA78C}">
      <dgm:prSet/>
      <dgm:spPr/>
      <dgm:t>
        <a:bodyPr/>
        <a:lstStyle/>
        <a:p>
          <a:endParaRPr lang="fr-FR">
            <a:latin typeface="Cambria" panose="02040503050406030204" pitchFamily="18" charset="0"/>
            <a:ea typeface="Cambria" panose="02040503050406030204" pitchFamily="18" charset="0"/>
          </a:endParaRPr>
        </a:p>
      </dgm:t>
    </dgm:pt>
    <dgm:pt modelId="{3A783CF5-1F70-4856-AB08-9907FB03AD2A}">
      <dgm:prSet phldrT="[Text]"/>
      <dgm:spPr/>
      <dgm:t>
        <a:bodyPr/>
        <a:lstStyle/>
        <a:p>
          <a:r>
            <a:rPr lang="fr-FR" dirty="0">
              <a:latin typeface="Cambria" panose="02040503050406030204" pitchFamily="18" charset="0"/>
              <a:ea typeface="Cambria" panose="02040503050406030204" pitchFamily="18" charset="0"/>
            </a:rPr>
            <a:t>3.</a:t>
          </a:r>
        </a:p>
      </dgm:t>
    </dgm:pt>
    <dgm:pt modelId="{2AC30BDB-49CC-4CAC-8AC9-627D4C982E18}" type="parTrans" cxnId="{B2923BCC-0EF1-48A7-A847-F359614890A8}">
      <dgm:prSet/>
      <dgm:spPr/>
      <dgm:t>
        <a:bodyPr/>
        <a:lstStyle/>
        <a:p>
          <a:endParaRPr lang="fr-FR">
            <a:latin typeface="Cambria" panose="02040503050406030204" pitchFamily="18" charset="0"/>
            <a:ea typeface="Cambria" panose="02040503050406030204" pitchFamily="18" charset="0"/>
          </a:endParaRPr>
        </a:p>
      </dgm:t>
    </dgm:pt>
    <dgm:pt modelId="{31563C07-98C3-4480-A989-398E41B9041D}" type="sibTrans" cxnId="{B2923BCC-0EF1-48A7-A847-F359614890A8}">
      <dgm:prSet/>
      <dgm:spPr/>
      <dgm:t>
        <a:bodyPr/>
        <a:lstStyle/>
        <a:p>
          <a:endParaRPr lang="fr-FR">
            <a:latin typeface="Cambria" panose="02040503050406030204" pitchFamily="18" charset="0"/>
            <a:ea typeface="Cambria" panose="02040503050406030204" pitchFamily="18" charset="0"/>
          </a:endParaRPr>
        </a:p>
      </dgm:t>
    </dgm:pt>
    <dgm:pt modelId="{73A8005A-D97F-4579-BFF5-4834199E9E30}">
      <dgm:prSet phldrT="[Text]"/>
      <dgm:spPr/>
      <dgm:t>
        <a:bodyPr/>
        <a:lstStyle/>
        <a:p>
          <a:r>
            <a:rPr lang="fr-FR" dirty="0">
              <a:latin typeface="Cambria" panose="02040503050406030204" pitchFamily="18" charset="0"/>
              <a:ea typeface="Cambria" panose="02040503050406030204" pitchFamily="18" charset="0"/>
            </a:rPr>
            <a:t>Types &amp; Sources d’OSINT</a:t>
          </a:r>
        </a:p>
      </dgm:t>
    </dgm:pt>
    <dgm:pt modelId="{2E5B2BDB-6302-4775-9FDE-EAD7F78A81F3}" type="parTrans" cxnId="{6AD6EF61-7324-44EC-A3E5-8ECCBE094438}">
      <dgm:prSet/>
      <dgm:spPr/>
      <dgm:t>
        <a:bodyPr/>
        <a:lstStyle/>
        <a:p>
          <a:endParaRPr lang="fr-FR">
            <a:latin typeface="Cambria" panose="02040503050406030204" pitchFamily="18" charset="0"/>
            <a:ea typeface="Cambria" panose="02040503050406030204" pitchFamily="18" charset="0"/>
          </a:endParaRPr>
        </a:p>
      </dgm:t>
    </dgm:pt>
    <dgm:pt modelId="{05F3AE9C-68DC-4950-87C8-66F026ABBE62}" type="sibTrans" cxnId="{6AD6EF61-7324-44EC-A3E5-8ECCBE094438}">
      <dgm:prSet/>
      <dgm:spPr/>
      <dgm:t>
        <a:bodyPr/>
        <a:lstStyle/>
        <a:p>
          <a:endParaRPr lang="fr-FR">
            <a:latin typeface="Cambria" panose="02040503050406030204" pitchFamily="18" charset="0"/>
            <a:ea typeface="Cambria" panose="02040503050406030204" pitchFamily="18" charset="0"/>
          </a:endParaRPr>
        </a:p>
      </dgm:t>
    </dgm:pt>
    <dgm:pt modelId="{9F56FBF2-6E83-474B-81B6-A46BFDC59362}">
      <dgm:prSet phldrT="[Text]"/>
      <dgm:spPr/>
      <dgm:t>
        <a:bodyPr/>
        <a:lstStyle/>
        <a:p>
          <a:r>
            <a:rPr lang="fr-FR" dirty="0">
              <a:latin typeface="Cambria" panose="02040503050406030204" pitchFamily="18" charset="0"/>
              <a:ea typeface="Cambria" panose="02040503050406030204" pitchFamily="18" charset="0"/>
            </a:rPr>
            <a:t>4.</a:t>
          </a:r>
        </a:p>
      </dgm:t>
    </dgm:pt>
    <dgm:pt modelId="{5827C676-64E8-410D-A1C3-E93EC7E46078}" type="parTrans" cxnId="{0922077D-9B8E-4743-8640-C870A21C2317}">
      <dgm:prSet/>
      <dgm:spPr/>
      <dgm:t>
        <a:bodyPr/>
        <a:lstStyle/>
        <a:p>
          <a:endParaRPr lang="fr-FR"/>
        </a:p>
      </dgm:t>
    </dgm:pt>
    <dgm:pt modelId="{611F51FC-1097-42EE-80D3-C60456146650}" type="sibTrans" cxnId="{0922077D-9B8E-4743-8640-C870A21C2317}">
      <dgm:prSet/>
      <dgm:spPr/>
      <dgm:t>
        <a:bodyPr/>
        <a:lstStyle/>
        <a:p>
          <a:endParaRPr lang="fr-FR"/>
        </a:p>
      </dgm:t>
    </dgm:pt>
    <dgm:pt modelId="{F6A27E43-6AB7-4EA0-A90D-24F0297FCC94}">
      <dgm:prSet phldrT="[Text]"/>
      <dgm:spPr/>
      <dgm:t>
        <a:bodyPr/>
        <a:lstStyle/>
        <a:p>
          <a:r>
            <a:rPr lang="fr-FR" dirty="0">
              <a:latin typeface="Cambria" panose="02040503050406030204" pitchFamily="18" charset="0"/>
              <a:ea typeface="Cambria" panose="02040503050406030204" pitchFamily="18" charset="0"/>
            </a:rPr>
            <a:t>Outils &amp; Techniques d’OSINT</a:t>
          </a:r>
        </a:p>
      </dgm:t>
    </dgm:pt>
    <dgm:pt modelId="{7714E1CE-5478-4815-836F-CACC22BAAAD5}" type="parTrans" cxnId="{4FC18C96-8EAE-48A7-BFDF-F12B18F30AF4}">
      <dgm:prSet/>
      <dgm:spPr/>
      <dgm:t>
        <a:bodyPr/>
        <a:lstStyle/>
        <a:p>
          <a:endParaRPr lang="fr-FR"/>
        </a:p>
      </dgm:t>
    </dgm:pt>
    <dgm:pt modelId="{70004A75-7879-4D6D-A7C3-0027175C5A74}" type="sibTrans" cxnId="{4FC18C96-8EAE-48A7-BFDF-F12B18F30AF4}">
      <dgm:prSet/>
      <dgm:spPr/>
      <dgm:t>
        <a:bodyPr/>
        <a:lstStyle/>
        <a:p>
          <a:endParaRPr lang="fr-FR"/>
        </a:p>
      </dgm:t>
    </dgm:pt>
    <dgm:pt modelId="{6D0B8560-7ACD-4040-BEFA-B24FA8999E02}">
      <dgm:prSet phldrT="[Text]"/>
      <dgm:spPr/>
      <dgm:t>
        <a:bodyPr/>
        <a:lstStyle/>
        <a:p>
          <a:r>
            <a:rPr lang="fr-FR" dirty="0">
              <a:latin typeface="Cambria" panose="02040503050406030204" pitchFamily="18" charset="0"/>
              <a:ea typeface="Cambria" panose="02040503050406030204" pitchFamily="18" charset="0"/>
            </a:rPr>
            <a:t>5.</a:t>
          </a:r>
        </a:p>
      </dgm:t>
    </dgm:pt>
    <dgm:pt modelId="{A5D4A58B-5A63-4E25-879B-E58C032374B5}" type="parTrans" cxnId="{15FDA94B-C761-42C1-A258-FB566B447B54}">
      <dgm:prSet/>
      <dgm:spPr/>
      <dgm:t>
        <a:bodyPr/>
        <a:lstStyle/>
        <a:p>
          <a:endParaRPr lang="fr-FR"/>
        </a:p>
      </dgm:t>
    </dgm:pt>
    <dgm:pt modelId="{92C1C2EA-D10A-4474-93EC-AB95E9FD070C}" type="sibTrans" cxnId="{15FDA94B-C761-42C1-A258-FB566B447B54}">
      <dgm:prSet/>
      <dgm:spPr/>
      <dgm:t>
        <a:bodyPr/>
        <a:lstStyle/>
        <a:p>
          <a:endParaRPr lang="fr-FR"/>
        </a:p>
      </dgm:t>
    </dgm:pt>
    <dgm:pt modelId="{A14F5A27-998A-4EBE-B8BF-C1A3D451AD92}">
      <dgm:prSet phldrT="[Text]"/>
      <dgm:spPr/>
      <dgm:t>
        <a:bodyPr/>
        <a:lstStyle/>
        <a:p>
          <a:r>
            <a:rPr lang="fr-FR" dirty="0">
              <a:latin typeface="Cambria" panose="02040503050406030204" pitchFamily="18" charset="0"/>
              <a:ea typeface="Cambria" panose="02040503050406030204" pitchFamily="18" charset="0"/>
            </a:rPr>
            <a:t>OSINT en Cybersécurité</a:t>
          </a:r>
        </a:p>
      </dgm:t>
    </dgm:pt>
    <dgm:pt modelId="{67962722-5BE2-4D02-8827-E9C45AAEA74A}" type="parTrans" cxnId="{E7892703-22D1-4B31-9E1C-645BDF244529}">
      <dgm:prSet/>
      <dgm:spPr/>
      <dgm:t>
        <a:bodyPr/>
        <a:lstStyle/>
        <a:p>
          <a:endParaRPr lang="fr-FR"/>
        </a:p>
      </dgm:t>
    </dgm:pt>
    <dgm:pt modelId="{E6FD7432-9A9C-455E-BF28-4FB175A1C92E}" type="sibTrans" cxnId="{E7892703-22D1-4B31-9E1C-645BDF244529}">
      <dgm:prSet/>
      <dgm:spPr/>
      <dgm:t>
        <a:bodyPr/>
        <a:lstStyle/>
        <a:p>
          <a:endParaRPr lang="fr-FR"/>
        </a:p>
      </dgm:t>
    </dgm:pt>
    <dgm:pt modelId="{CC713F32-4CC4-44E0-B110-7C05F14B1BFA}">
      <dgm:prSet phldrT="[Text]"/>
      <dgm:spPr/>
      <dgm:t>
        <a:bodyPr/>
        <a:lstStyle/>
        <a:p>
          <a:r>
            <a:rPr lang="fr-FR" dirty="0">
              <a:latin typeface="Cambria" panose="02040503050406030204" pitchFamily="18" charset="0"/>
              <a:ea typeface="Cambria" panose="02040503050406030204" pitchFamily="18" charset="0"/>
            </a:rPr>
            <a:t>6. </a:t>
          </a:r>
        </a:p>
      </dgm:t>
    </dgm:pt>
    <dgm:pt modelId="{3F012F0A-E637-440B-82EB-7E6CA03B8FA9}" type="parTrans" cxnId="{587D1F30-177C-40E5-A897-F49865F0F0F9}">
      <dgm:prSet/>
      <dgm:spPr/>
      <dgm:t>
        <a:bodyPr/>
        <a:lstStyle/>
        <a:p>
          <a:endParaRPr lang="fr-FR"/>
        </a:p>
      </dgm:t>
    </dgm:pt>
    <dgm:pt modelId="{75A8133E-8B4C-4D36-B74B-27B0F1C6D295}" type="sibTrans" cxnId="{587D1F30-177C-40E5-A897-F49865F0F0F9}">
      <dgm:prSet/>
      <dgm:spPr/>
      <dgm:t>
        <a:bodyPr/>
        <a:lstStyle/>
        <a:p>
          <a:endParaRPr lang="fr-FR"/>
        </a:p>
      </dgm:t>
    </dgm:pt>
    <dgm:pt modelId="{41CADDD9-BFBE-484C-A77D-0A05C52C26F5}">
      <dgm:prSet phldrT="[Text]"/>
      <dgm:spPr/>
      <dgm:t>
        <a:bodyPr/>
        <a:lstStyle/>
        <a:p>
          <a:r>
            <a:rPr lang="fr-FR" dirty="0">
              <a:latin typeface="Cambria" panose="02040503050406030204" pitchFamily="18" charset="0"/>
              <a:ea typeface="Cambria" panose="02040503050406030204" pitchFamily="18" charset="0"/>
            </a:rPr>
            <a:t>Éthique et Considérations Légales</a:t>
          </a:r>
        </a:p>
      </dgm:t>
    </dgm:pt>
    <dgm:pt modelId="{E0B61AF2-37B4-41B4-98D3-8DA905833213}" type="parTrans" cxnId="{431E2087-1981-4BC9-AE39-31D0A9EC1C35}">
      <dgm:prSet/>
      <dgm:spPr/>
      <dgm:t>
        <a:bodyPr/>
        <a:lstStyle/>
        <a:p>
          <a:endParaRPr lang="fr-FR"/>
        </a:p>
      </dgm:t>
    </dgm:pt>
    <dgm:pt modelId="{3253D144-31C6-4BB8-A465-F6526617C428}" type="sibTrans" cxnId="{431E2087-1981-4BC9-AE39-31D0A9EC1C35}">
      <dgm:prSet/>
      <dgm:spPr/>
      <dgm:t>
        <a:bodyPr/>
        <a:lstStyle/>
        <a:p>
          <a:endParaRPr lang="fr-FR"/>
        </a:p>
      </dgm:t>
    </dgm:pt>
    <dgm:pt modelId="{904B4AD5-6809-46CB-9F8F-774E19858825}" type="pres">
      <dgm:prSet presAssocID="{070DC0C6-D416-43EA-B8ED-D5B2113A809A}" presName="linearFlow" presStyleCnt="0">
        <dgm:presLayoutVars>
          <dgm:dir/>
          <dgm:animLvl val="lvl"/>
          <dgm:resizeHandles val="exact"/>
        </dgm:presLayoutVars>
      </dgm:prSet>
      <dgm:spPr/>
    </dgm:pt>
    <dgm:pt modelId="{105C6D18-0CBC-48F8-95FA-E29ED25233F2}" type="pres">
      <dgm:prSet presAssocID="{9C114801-CAC3-4A5F-8A12-C2D6E000B664}" presName="composite" presStyleCnt="0"/>
      <dgm:spPr/>
    </dgm:pt>
    <dgm:pt modelId="{7A793AFA-7D75-4F64-A1E8-E4B9D55C3D05}" type="pres">
      <dgm:prSet presAssocID="{9C114801-CAC3-4A5F-8A12-C2D6E000B664}" presName="parentText" presStyleLbl="alignNode1" presStyleIdx="0" presStyleCnt="6">
        <dgm:presLayoutVars>
          <dgm:chMax val="1"/>
          <dgm:bulletEnabled val="1"/>
        </dgm:presLayoutVars>
      </dgm:prSet>
      <dgm:spPr/>
    </dgm:pt>
    <dgm:pt modelId="{D348354D-45C4-4F36-B8B5-4CF15FA70D33}" type="pres">
      <dgm:prSet presAssocID="{9C114801-CAC3-4A5F-8A12-C2D6E000B664}" presName="descendantText" presStyleLbl="alignAcc1" presStyleIdx="0" presStyleCnt="6">
        <dgm:presLayoutVars>
          <dgm:bulletEnabled val="1"/>
        </dgm:presLayoutVars>
      </dgm:prSet>
      <dgm:spPr/>
    </dgm:pt>
    <dgm:pt modelId="{9E9B018A-760D-4B60-9DA5-3918585C2896}" type="pres">
      <dgm:prSet presAssocID="{2A0D71A6-1057-4C84-BD46-24F7173E776F}" presName="sp" presStyleCnt="0"/>
      <dgm:spPr/>
    </dgm:pt>
    <dgm:pt modelId="{6C6FD981-4DD2-406B-9376-444DB19D8C3C}" type="pres">
      <dgm:prSet presAssocID="{33F81538-CEAA-4917-85DF-92EBA4ADB062}" presName="composite" presStyleCnt="0"/>
      <dgm:spPr/>
    </dgm:pt>
    <dgm:pt modelId="{D8E23947-776E-480E-9D1E-3C443D745CF1}" type="pres">
      <dgm:prSet presAssocID="{33F81538-CEAA-4917-85DF-92EBA4ADB062}" presName="parentText" presStyleLbl="alignNode1" presStyleIdx="1" presStyleCnt="6">
        <dgm:presLayoutVars>
          <dgm:chMax val="1"/>
          <dgm:bulletEnabled val="1"/>
        </dgm:presLayoutVars>
      </dgm:prSet>
      <dgm:spPr/>
    </dgm:pt>
    <dgm:pt modelId="{75546590-EC9E-4994-9B6F-C3ABA43161DD}" type="pres">
      <dgm:prSet presAssocID="{33F81538-CEAA-4917-85DF-92EBA4ADB062}" presName="descendantText" presStyleLbl="alignAcc1" presStyleIdx="1" presStyleCnt="6">
        <dgm:presLayoutVars>
          <dgm:bulletEnabled val="1"/>
        </dgm:presLayoutVars>
      </dgm:prSet>
      <dgm:spPr/>
    </dgm:pt>
    <dgm:pt modelId="{5F7AD55F-5C90-41B0-BAAC-55F61292122E}" type="pres">
      <dgm:prSet presAssocID="{EA6C08CC-2B78-4430-82BD-D9D93ABBF257}" presName="sp" presStyleCnt="0"/>
      <dgm:spPr/>
    </dgm:pt>
    <dgm:pt modelId="{67AAD7B8-730F-4CEB-B1F6-C3F598CCF4DF}" type="pres">
      <dgm:prSet presAssocID="{3A783CF5-1F70-4856-AB08-9907FB03AD2A}" presName="composite" presStyleCnt="0"/>
      <dgm:spPr/>
    </dgm:pt>
    <dgm:pt modelId="{04978F30-AA93-463C-9BB0-41CEB5D987C6}" type="pres">
      <dgm:prSet presAssocID="{3A783CF5-1F70-4856-AB08-9907FB03AD2A}" presName="parentText" presStyleLbl="alignNode1" presStyleIdx="2" presStyleCnt="6">
        <dgm:presLayoutVars>
          <dgm:chMax val="1"/>
          <dgm:bulletEnabled val="1"/>
        </dgm:presLayoutVars>
      </dgm:prSet>
      <dgm:spPr/>
    </dgm:pt>
    <dgm:pt modelId="{382B9D09-32A1-4879-842C-4EBFF456F70D}" type="pres">
      <dgm:prSet presAssocID="{3A783CF5-1F70-4856-AB08-9907FB03AD2A}" presName="descendantText" presStyleLbl="alignAcc1" presStyleIdx="2" presStyleCnt="6">
        <dgm:presLayoutVars>
          <dgm:bulletEnabled val="1"/>
        </dgm:presLayoutVars>
      </dgm:prSet>
      <dgm:spPr/>
    </dgm:pt>
    <dgm:pt modelId="{B491921F-B739-4F56-AEA1-159B00DADEC0}" type="pres">
      <dgm:prSet presAssocID="{31563C07-98C3-4480-A989-398E41B9041D}" presName="sp" presStyleCnt="0"/>
      <dgm:spPr/>
    </dgm:pt>
    <dgm:pt modelId="{6DE413DE-6322-4DFB-82B3-2700281DFCB5}" type="pres">
      <dgm:prSet presAssocID="{9F56FBF2-6E83-474B-81B6-A46BFDC59362}" presName="composite" presStyleCnt="0"/>
      <dgm:spPr/>
    </dgm:pt>
    <dgm:pt modelId="{F05BAB32-5FD8-4ACC-BE23-7F934C91C8C4}" type="pres">
      <dgm:prSet presAssocID="{9F56FBF2-6E83-474B-81B6-A46BFDC59362}" presName="parentText" presStyleLbl="alignNode1" presStyleIdx="3" presStyleCnt="6">
        <dgm:presLayoutVars>
          <dgm:chMax val="1"/>
          <dgm:bulletEnabled val="1"/>
        </dgm:presLayoutVars>
      </dgm:prSet>
      <dgm:spPr/>
    </dgm:pt>
    <dgm:pt modelId="{7DEBE452-D49F-441E-8FEA-2D5E88746963}" type="pres">
      <dgm:prSet presAssocID="{9F56FBF2-6E83-474B-81B6-A46BFDC59362}" presName="descendantText" presStyleLbl="alignAcc1" presStyleIdx="3" presStyleCnt="6">
        <dgm:presLayoutVars>
          <dgm:bulletEnabled val="1"/>
        </dgm:presLayoutVars>
      </dgm:prSet>
      <dgm:spPr/>
    </dgm:pt>
    <dgm:pt modelId="{0CC99DCC-D71D-4186-BC0A-EE84D3FAB3F8}" type="pres">
      <dgm:prSet presAssocID="{611F51FC-1097-42EE-80D3-C60456146650}" presName="sp" presStyleCnt="0"/>
      <dgm:spPr/>
    </dgm:pt>
    <dgm:pt modelId="{BF424E7D-719F-4987-8BAC-8816C6DC0A2F}" type="pres">
      <dgm:prSet presAssocID="{6D0B8560-7ACD-4040-BEFA-B24FA8999E02}" presName="composite" presStyleCnt="0"/>
      <dgm:spPr/>
    </dgm:pt>
    <dgm:pt modelId="{C982BE34-8977-4488-8593-1CB60421ECD6}" type="pres">
      <dgm:prSet presAssocID="{6D0B8560-7ACD-4040-BEFA-B24FA8999E02}" presName="parentText" presStyleLbl="alignNode1" presStyleIdx="4" presStyleCnt="6">
        <dgm:presLayoutVars>
          <dgm:chMax val="1"/>
          <dgm:bulletEnabled val="1"/>
        </dgm:presLayoutVars>
      </dgm:prSet>
      <dgm:spPr/>
    </dgm:pt>
    <dgm:pt modelId="{701F3621-29A6-4410-96C2-54CAB3AE0219}" type="pres">
      <dgm:prSet presAssocID="{6D0B8560-7ACD-4040-BEFA-B24FA8999E02}" presName="descendantText" presStyleLbl="alignAcc1" presStyleIdx="4" presStyleCnt="6">
        <dgm:presLayoutVars>
          <dgm:bulletEnabled val="1"/>
        </dgm:presLayoutVars>
      </dgm:prSet>
      <dgm:spPr/>
    </dgm:pt>
    <dgm:pt modelId="{5739934F-355B-47EA-89D2-42D1C8F8FAD3}" type="pres">
      <dgm:prSet presAssocID="{92C1C2EA-D10A-4474-93EC-AB95E9FD070C}" presName="sp" presStyleCnt="0"/>
      <dgm:spPr/>
    </dgm:pt>
    <dgm:pt modelId="{03F0B0AE-F3A2-4EAF-BCBD-169F52E7BD98}" type="pres">
      <dgm:prSet presAssocID="{CC713F32-4CC4-44E0-B110-7C05F14B1BFA}" presName="composite" presStyleCnt="0"/>
      <dgm:spPr/>
    </dgm:pt>
    <dgm:pt modelId="{11AA0E6F-3938-44DA-97C1-59F74FFB8ECA}" type="pres">
      <dgm:prSet presAssocID="{CC713F32-4CC4-44E0-B110-7C05F14B1BFA}" presName="parentText" presStyleLbl="alignNode1" presStyleIdx="5" presStyleCnt="6">
        <dgm:presLayoutVars>
          <dgm:chMax val="1"/>
          <dgm:bulletEnabled val="1"/>
        </dgm:presLayoutVars>
      </dgm:prSet>
      <dgm:spPr/>
    </dgm:pt>
    <dgm:pt modelId="{49A57842-C0EF-449B-BB4B-83B05077417B}" type="pres">
      <dgm:prSet presAssocID="{CC713F32-4CC4-44E0-B110-7C05F14B1BFA}" presName="descendantText" presStyleLbl="alignAcc1" presStyleIdx="5" presStyleCnt="6">
        <dgm:presLayoutVars>
          <dgm:bulletEnabled val="1"/>
        </dgm:presLayoutVars>
      </dgm:prSet>
      <dgm:spPr/>
    </dgm:pt>
  </dgm:ptLst>
  <dgm:cxnLst>
    <dgm:cxn modelId="{A7DF1B03-729A-469B-BE04-9A56DB0D0532}" type="presOf" srcId="{CC713F32-4CC4-44E0-B110-7C05F14B1BFA}" destId="{11AA0E6F-3938-44DA-97C1-59F74FFB8ECA}" srcOrd="0" destOrd="0" presId="urn:microsoft.com/office/officeart/2005/8/layout/chevron2"/>
    <dgm:cxn modelId="{E7892703-22D1-4B31-9E1C-645BDF244529}" srcId="{6D0B8560-7ACD-4040-BEFA-B24FA8999E02}" destId="{A14F5A27-998A-4EBE-B8BF-C1A3D451AD92}" srcOrd="0" destOrd="0" parTransId="{67962722-5BE2-4D02-8827-E9C45AAEA74A}" sibTransId="{E6FD7432-9A9C-455E-BF28-4FB175A1C92E}"/>
    <dgm:cxn modelId="{3D354E2F-87D9-4ABB-8E73-4BF85A47B10A}" type="presOf" srcId="{3A783CF5-1F70-4856-AB08-9907FB03AD2A}" destId="{04978F30-AA93-463C-9BB0-41CEB5D987C6}" srcOrd="0" destOrd="0" presId="urn:microsoft.com/office/officeart/2005/8/layout/chevron2"/>
    <dgm:cxn modelId="{587D1F30-177C-40E5-A897-F49865F0F0F9}" srcId="{070DC0C6-D416-43EA-B8ED-D5B2113A809A}" destId="{CC713F32-4CC4-44E0-B110-7C05F14B1BFA}" srcOrd="5" destOrd="0" parTransId="{3F012F0A-E637-440B-82EB-7E6CA03B8FA9}" sibTransId="{75A8133E-8B4C-4D36-B74B-27B0F1C6D295}"/>
    <dgm:cxn modelId="{5FBEDC34-E07E-400A-A09C-8FFA01497DD1}" type="presOf" srcId="{7579395F-81C8-4AF8-B7E0-0425AA1AD0FF}" destId="{D348354D-45C4-4F36-B8B5-4CF15FA70D33}" srcOrd="0" destOrd="0" presId="urn:microsoft.com/office/officeart/2005/8/layout/chevron2"/>
    <dgm:cxn modelId="{6AD6EF61-7324-44EC-A3E5-8ECCBE094438}" srcId="{3A783CF5-1F70-4856-AB08-9907FB03AD2A}" destId="{73A8005A-D97F-4579-BFF5-4834199E9E30}" srcOrd="0" destOrd="0" parTransId="{2E5B2BDB-6302-4775-9FDE-EAD7F78A81F3}" sibTransId="{05F3AE9C-68DC-4950-87C8-66F026ABBE62}"/>
    <dgm:cxn modelId="{D7EBAB66-5E4F-4BAE-A30D-147C03C594C7}" srcId="{9C114801-CAC3-4A5F-8A12-C2D6E000B664}" destId="{7579395F-81C8-4AF8-B7E0-0425AA1AD0FF}" srcOrd="0" destOrd="0" parTransId="{3F286716-333D-4A21-ABAD-281838F2ABC6}" sibTransId="{EAA5B57C-AF47-4B81-B032-6CA325FEB6E0}"/>
    <dgm:cxn modelId="{15FDA94B-C761-42C1-A258-FB566B447B54}" srcId="{070DC0C6-D416-43EA-B8ED-D5B2113A809A}" destId="{6D0B8560-7ACD-4040-BEFA-B24FA8999E02}" srcOrd="4" destOrd="0" parTransId="{A5D4A58B-5A63-4E25-879B-E58C032374B5}" sibTransId="{92C1C2EA-D10A-4474-93EC-AB95E9FD070C}"/>
    <dgm:cxn modelId="{BF0D4970-8758-4228-B3CD-314877CDA78C}" srcId="{33F81538-CEAA-4917-85DF-92EBA4ADB062}" destId="{CF909AE4-8284-4C1C-8824-17FCA46BD185}" srcOrd="0" destOrd="0" parTransId="{55263672-D812-4D67-B469-7146F324A610}" sibTransId="{E6BBA966-8722-46B2-9AC0-E367E32BC041}"/>
    <dgm:cxn modelId="{74F29553-9506-4278-9E57-660657543238}" type="presOf" srcId="{41CADDD9-BFBE-484C-A77D-0A05C52C26F5}" destId="{49A57842-C0EF-449B-BB4B-83B05077417B}" srcOrd="0" destOrd="0" presId="urn:microsoft.com/office/officeart/2005/8/layout/chevron2"/>
    <dgm:cxn modelId="{0922077D-9B8E-4743-8640-C870A21C2317}" srcId="{070DC0C6-D416-43EA-B8ED-D5B2113A809A}" destId="{9F56FBF2-6E83-474B-81B6-A46BFDC59362}" srcOrd="3" destOrd="0" parTransId="{5827C676-64E8-410D-A1C3-E93EC7E46078}" sibTransId="{611F51FC-1097-42EE-80D3-C60456146650}"/>
    <dgm:cxn modelId="{C649977E-5472-4341-B016-AC5079E33EA1}" type="presOf" srcId="{33F81538-CEAA-4917-85DF-92EBA4ADB062}" destId="{D8E23947-776E-480E-9D1E-3C443D745CF1}" srcOrd="0" destOrd="0" presId="urn:microsoft.com/office/officeart/2005/8/layout/chevron2"/>
    <dgm:cxn modelId="{31F94D80-9172-4E2F-A5A2-5A7406E4F453}" type="presOf" srcId="{73A8005A-D97F-4579-BFF5-4834199E9E30}" destId="{382B9D09-32A1-4879-842C-4EBFF456F70D}" srcOrd="0" destOrd="0" presId="urn:microsoft.com/office/officeart/2005/8/layout/chevron2"/>
    <dgm:cxn modelId="{431E2087-1981-4BC9-AE39-31D0A9EC1C35}" srcId="{CC713F32-4CC4-44E0-B110-7C05F14B1BFA}" destId="{41CADDD9-BFBE-484C-A77D-0A05C52C26F5}" srcOrd="0" destOrd="0" parTransId="{E0B61AF2-37B4-41B4-98D3-8DA905833213}" sibTransId="{3253D144-31C6-4BB8-A465-F6526617C428}"/>
    <dgm:cxn modelId="{D243BB8C-4329-4AD1-A435-C1DC226742C8}" type="presOf" srcId="{6D0B8560-7ACD-4040-BEFA-B24FA8999E02}" destId="{C982BE34-8977-4488-8593-1CB60421ECD6}" srcOrd="0" destOrd="0" presId="urn:microsoft.com/office/officeart/2005/8/layout/chevron2"/>
    <dgm:cxn modelId="{B0AD9491-EE4B-491D-9D91-01496C6B7CE2}" srcId="{070DC0C6-D416-43EA-B8ED-D5B2113A809A}" destId="{9C114801-CAC3-4A5F-8A12-C2D6E000B664}" srcOrd="0" destOrd="0" parTransId="{DF809216-107C-466F-B6C9-3CCBEEE90572}" sibTransId="{2A0D71A6-1057-4C84-BD46-24F7173E776F}"/>
    <dgm:cxn modelId="{4FC18C96-8EAE-48A7-BFDF-F12B18F30AF4}" srcId="{9F56FBF2-6E83-474B-81B6-A46BFDC59362}" destId="{F6A27E43-6AB7-4EA0-A90D-24F0297FCC94}" srcOrd="0" destOrd="0" parTransId="{7714E1CE-5478-4815-836F-CACC22BAAAD5}" sibTransId="{70004A75-7879-4D6D-A7C3-0027175C5A74}"/>
    <dgm:cxn modelId="{C13A8799-573D-469E-84CA-79F46D80568F}" type="presOf" srcId="{070DC0C6-D416-43EA-B8ED-D5B2113A809A}" destId="{904B4AD5-6809-46CB-9F8F-774E19858825}" srcOrd="0" destOrd="0" presId="urn:microsoft.com/office/officeart/2005/8/layout/chevron2"/>
    <dgm:cxn modelId="{3A03239C-D80D-42C0-9A3F-E91A27A2EAB7}" type="presOf" srcId="{A14F5A27-998A-4EBE-B8BF-C1A3D451AD92}" destId="{701F3621-29A6-4410-96C2-54CAB3AE0219}" srcOrd="0" destOrd="0" presId="urn:microsoft.com/office/officeart/2005/8/layout/chevron2"/>
    <dgm:cxn modelId="{2C5D9DBE-AC95-427E-B50E-358D33B6D11B}" srcId="{070DC0C6-D416-43EA-B8ED-D5B2113A809A}" destId="{33F81538-CEAA-4917-85DF-92EBA4ADB062}" srcOrd="1" destOrd="0" parTransId="{11BA43D9-BDE4-46BE-BE66-EC1CCF6D5919}" sibTransId="{EA6C08CC-2B78-4430-82BD-D9D93ABBF257}"/>
    <dgm:cxn modelId="{251EE6BF-2257-4DC5-A0A0-8188AD7D028C}" type="presOf" srcId="{9F56FBF2-6E83-474B-81B6-A46BFDC59362}" destId="{F05BAB32-5FD8-4ACC-BE23-7F934C91C8C4}" srcOrd="0" destOrd="0" presId="urn:microsoft.com/office/officeart/2005/8/layout/chevron2"/>
    <dgm:cxn modelId="{B2923BCC-0EF1-48A7-A847-F359614890A8}" srcId="{070DC0C6-D416-43EA-B8ED-D5B2113A809A}" destId="{3A783CF5-1F70-4856-AB08-9907FB03AD2A}" srcOrd="2" destOrd="0" parTransId="{2AC30BDB-49CC-4CAC-8AC9-627D4C982E18}" sibTransId="{31563C07-98C3-4480-A989-398E41B9041D}"/>
    <dgm:cxn modelId="{9FE815DA-51F9-43A8-B34E-7CE3A2ADBCAA}" type="presOf" srcId="{CF909AE4-8284-4C1C-8824-17FCA46BD185}" destId="{75546590-EC9E-4994-9B6F-C3ABA43161DD}" srcOrd="0" destOrd="0" presId="urn:microsoft.com/office/officeart/2005/8/layout/chevron2"/>
    <dgm:cxn modelId="{F62B2CDE-F505-4976-9477-516D6F2DD772}" type="presOf" srcId="{F6A27E43-6AB7-4EA0-A90D-24F0297FCC94}" destId="{7DEBE452-D49F-441E-8FEA-2D5E88746963}" srcOrd="0" destOrd="0" presId="urn:microsoft.com/office/officeart/2005/8/layout/chevron2"/>
    <dgm:cxn modelId="{3EED0DF7-2E33-4283-89D4-E8A713C51B88}" type="presOf" srcId="{9C114801-CAC3-4A5F-8A12-C2D6E000B664}" destId="{7A793AFA-7D75-4F64-A1E8-E4B9D55C3D05}" srcOrd="0" destOrd="0" presId="urn:microsoft.com/office/officeart/2005/8/layout/chevron2"/>
    <dgm:cxn modelId="{7E9E53B7-F94F-40A5-8D29-56B860335E97}" type="presParOf" srcId="{904B4AD5-6809-46CB-9F8F-774E19858825}" destId="{105C6D18-0CBC-48F8-95FA-E29ED25233F2}" srcOrd="0" destOrd="0" presId="urn:microsoft.com/office/officeart/2005/8/layout/chevron2"/>
    <dgm:cxn modelId="{1E543D60-4C27-4BD7-9F01-945E9AE31B6D}" type="presParOf" srcId="{105C6D18-0CBC-48F8-95FA-E29ED25233F2}" destId="{7A793AFA-7D75-4F64-A1E8-E4B9D55C3D05}" srcOrd="0" destOrd="0" presId="urn:microsoft.com/office/officeart/2005/8/layout/chevron2"/>
    <dgm:cxn modelId="{23BCBB27-22BD-4C3A-B1F3-11A6FE0F691C}" type="presParOf" srcId="{105C6D18-0CBC-48F8-95FA-E29ED25233F2}" destId="{D348354D-45C4-4F36-B8B5-4CF15FA70D33}" srcOrd="1" destOrd="0" presId="urn:microsoft.com/office/officeart/2005/8/layout/chevron2"/>
    <dgm:cxn modelId="{CDF89A73-2B10-49FD-AC1D-2F245B7377DA}" type="presParOf" srcId="{904B4AD5-6809-46CB-9F8F-774E19858825}" destId="{9E9B018A-760D-4B60-9DA5-3918585C2896}" srcOrd="1" destOrd="0" presId="urn:microsoft.com/office/officeart/2005/8/layout/chevron2"/>
    <dgm:cxn modelId="{71DA8EE5-D9A1-4E00-B992-6643AA9B728F}" type="presParOf" srcId="{904B4AD5-6809-46CB-9F8F-774E19858825}" destId="{6C6FD981-4DD2-406B-9376-444DB19D8C3C}" srcOrd="2" destOrd="0" presId="urn:microsoft.com/office/officeart/2005/8/layout/chevron2"/>
    <dgm:cxn modelId="{8D60B02D-021B-4B5C-B594-24FE939A6114}" type="presParOf" srcId="{6C6FD981-4DD2-406B-9376-444DB19D8C3C}" destId="{D8E23947-776E-480E-9D1E-3C443D745CF1}" srcOrd="0" destOrd="0" presId="urn:microsoft.com/office/officeart/2005/8/layout/chevron2"/>
    <dgm:cxn modelId="{6517EF1A-22E5-45C0-B256-C953FBB2A6BB}" type="presParOf" srcId="{6C6FD981-4DD2-406B-9376-444DB19D8C3C}" destId="{75546590-EC9E-4994-9B6F-C3ABA43161DD}" srcOrd="1" destOrd="0" presId="urn:microsoft.com/office/officeart/2005/8/layout/chevron2"/>
    <dgm:cxn modelId="{EBCA1960-C34B-4B5A-AE5B-0D3BE25F6AC7}" type="presParOf" srcId="{904B4AD5-6809-46CB-9F8F-774E19858825}" destId="{5F7AD55F-5C90-41B0-BAAC-55F61292122E}" srcOrd="3" destOrd="0" presId="urn:microsoft.com/office/officeart/2005/8/layout/chevron2"/>
    <dgm:cxn modelId="{4D9FF228-BA82-48F9-BA9A-66C07802DE64}" type="presParOf" srcId="{904B4AD5-6809-46CB-9F8F-774E19858825}" destId="{67AAD7B8-730F-4CEB-B1F6-C3F598CCF4DF}" srcOrd="4" destOrd="0" presId="urn:microsoft.com/office/officeart/2005/8/layout/chevron2"/>
    <dgm:cxn modelId="{DAEE812C-C662-4870-AE92-5CDCCA212A93}" type="presParOf" srcId="{67AAD7B8-730F-4CEB-B1F6-C3F598CCF4DF}" destId="{04978F30-AA93-463C-9BB0-41CEB5D987C6}" srcOrd="0" destOrd="0" presId="urn:microsoft.com/office/officeart/2005/8/layout/chevron2"/>
    <dgm:cxn modelId="{A813A5CF-30E0-412A-8744-B8AEED19C720}" type="presParOf" srcId="{67AAD7B8-730F-4CEB-B1F6-C3F598CCF4DF}" destId="{382B9D09-32A1-4879-842C-4EBFF456F70D}" srcOrd="1" destOrd="0" presId="urn:microsoft.com/office/officeart/2005/8/layout/chevron2"/>
    <dgm:cxn modelId="{A984524C-C8F8-4F34-8870-383E72D95212}" type="presParOf" srcId="{904B4AD5-6809-46CB-9F8F-774E19858825}" destId="{B491921F-B739-4F56-AEA1-159B00DADEC0}" srcOrd="5" destOrd="0" presId="urn:microsoft.com/office/officeart/2005/8/layout/chevron2"/>
    <dgm:cxn modelId="{3C0C57E1-8510-4F8D-81C0-5A5CA43D06DB}" type="presParOf" srcId="{904B4AD5-6809-46CB-9F8F-774E19858825}" destId="{6DE413DE-6322-4DFB-82B3-2700281DFCB5}" srcOrd="6" destOrd="0" presId="urn:microsoft.com/office/officeart/2005/8/layout/chevron2"/>
    <dgm:cxn modelId="{DE75811C-1FBF-456E-BA9C-289C6CFE3927}" type="presParOf" srcId="{6DE413DE-6322-4DFB-82B3-2700281DFCB5}" destId="{F05BAB32-5FD8-4ACC-BE23-7F934C91C8C4}" srcOrd="0" destOrd="0" presId="urn:microsoft.com/office/officeart/2005/8/layout/chevron2"/>
    <dgm:cxn modelId="{CCE79F55-4DD3-45C5-A2D4-6F543BC5DC55}" type="presParOf" srcId="{6DE413DE-6322-4DFB-82B3-2700281DFCB5}" destId="{7DEBE452-D49F-441E-8FEA-2D5E88746963}" srcOrd="1" destOrd="0" presId="urn:microsoft.com/office/officeart/2005/8/layout/chevron2"/>
    <dgm:cxn modelId="{496ED4DB-C9E3-4742-B542-EFBA0999A775}" type="presParOf" srcId="{904B4AD5-6809-46CB-9F8F-774E19858825}" destId="{0CC99DCC-D71D-4186-BC0A-EE84D3FAB3F8}" srcOrd="7" destOrd="0" presId="urn:microsoft.com/office/officeart/2005/8/layout/chevron2"/>
    <dgm:cxn modelId="{45850D9E-3048-4FFC-8703-100CFBA19549}" type="presParOf" srcId="{904B4AD5-6809-46CB-9F8F-774E19858825}" destId="{BF424E7D-719F-4987-8BAC-8816C6DC0A2F}" srcOrd="8" destOrd="0" presId="urn:microsoft.com/office/officeart/2005/8/layout/chevron2"/>
    <dgm:cxn modelId="{C49B7BE1-7900-4988-829E-C91ED1D6250E}" type="presParOf" srcId="{BF424E7D-719F-4987-8BAC-8816C6DC0A2F}" destId="{C982BE34-8977-4488-8593-1CB60421ECD6}" srcOrd="0" destOrd="0" presId="urn:microsoft.com/office/officeart/2005/8/layout/chevron2"/>
    <dgm:cxn modelId="{9D3155B0-B419-4B0C-84D5-1BA1BD3D79B9}" type="presParOf" srcId="{BF424E7D-719F-4987-8BAC-8816C6DC0A2F}" destId="{701F3621-29A6-4410-96C2-54CAB3AE0219}" srcOrd="1" destOrd="0" presId="urn:microsoft.com/office/officeart/2005/8/layout/chevron2"/>
    <dgm:cxn modelId="{67A53450-A173-4CC4-A423-4C56924D606D}" type="presParOf" srcId="{904B4AD5-6809-46CB-9F8F-774E19858825}" destId="{5739934F-355B-47EA-89D2-42D1C8F8FAD3}" srcOrd="9" destOrd="0" presId="urn:microsoft.com/office/officeart/2005/8/layout/chevron2"/>
    <dgm:cxn modelId="{A91CC1C6-6445-4C2B-9300-2786B2E874C1}" type="presParOf" srcId="{904B4AD5-6809-46CB-9F8F-774E19858825}" destId="{03F0B0AE-F3A2-4EAF-BCBD-169F52E7BD98}" srcOrd="10" destOrd="0" presId="urn:microsoft.com/office/officeart/2005/8/layout/chevron2"/>
    <dgm:cxn modelId="{C27EB1BE-8F50-42F9-BBAF-96E96BB65D64}" type="presParOf" srcId="{03F0B0AE-F3A2-4EAF-BCBD-169F52E7BD98}" destId="{11AA0E6F-3938-44DA-97C1-59F74FFB8ECA}" srcOrd="0" destOrd="0" presId="urn:microsoft.com/office/officeart/2005/8/layout/chevron2"/>
    <dgm:cxn modelId="{1B7D069C-6079-4006-AD0E-9F1181D76DC8}" type="presParOf" srcId="{03F0B0AE-F3A2-4EAF-BCBD-169F52E7BD98}" destId="{49A57842-C0EF-449B-BB4B-83B05077417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0DC0C6-D416-43EA-B8ED-D5B2113A809A}"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fr-FR"/>
        </a:p>
      </dgm:t>
    </dgm:pt>
    <dgm:pt modelId="{9C114801-CAC3-4A5F-8A12-C2D6E000B664}">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3970" tIns="13970" rIns="13970" bIns="13970" numCol="1" spcCol="1270" anchor="ctr" anchorCtr="0"/>
        <a:lstStyle/>
        <a:p>
          <a:pPr marL="0" lvl="0" indent="0" algn="ctr" defTabSz="977900">
            <a:lnSpc>
              <a:spcPct val="90000"/>
            </a:lnSpc>
            <a:spcBef>
              <a:spcPct val="0"/>
            </a:spcBef>
            <a:spcAft>
              <a:spcPct val="35000"/>
            </a:spcAft>
            <a:buNone/>
          </a:pPr>
          <a:r>
            <a:rPr lang="fr-FR" sz="2200" kern="1200" dirty="0">
              <a:solidFill>
                <a:prstClr val="white"/>
              </a:solidFill>
              <a:latin typeface="Cambria" panose="02040503050406030204" pitchFamily="18" charset="0"/>
              <a:ea typeface="Cambria" panose="02040503050406030204" pitchFamily="18" charset="0"/>
              <a:cs typeface="+mn-cs"/>
            </a:rPr>
            <a:t>1.</a:t>
          </a:r>
        </a:p>
      </dgm:t>
    </dgm:pt>
    <dgm:pt modelId="{DF809216-107C-466F-B6C9-3CCBEEE90572}" type="parTrans" cxnId="{B0AD9491-EE4B-491D-9D91-01496C6B7CE2}">
      <dgm:prSet/>
      <dgm:spPr/>
      <dgm:t>
        <a:bodyPr/>
        <a:lstStyle/>
        <a:p>
          <a:endParaRPr lang="fr-FR">
            <a:latin typeface="Cambria" panose="02040503050406030204" pitchFamily="18" charset="0"/>
            <a:ea typeface="Cambria" panose="02040503050406030204" pitchFamily="18" charset="0"/>
          </a:endParaRPr>
        </a:p>
      </dgm:t>
    </dgm:pt>
    <dgm:pt modelId="{2A0D71A6-1057-4C84-BD46-24F7173E776F}" type="sibTrans" cxnId="{B0AD9491-EE4B-491D-9D91-01496C6B7CE2}">
      <dgm:prSet/>
      <dgm:spPr/>
      <dgm:t>
        <a:bodyPr/>
        <a:lstStyle/>
        <a:p>
          <a:endParaRPr lang="fr-FR">
            <a:latin typeface="Cambria" panose="02040503050406030204" pitchFamily="18" charset="0"/>
            <a:ea typeface="Cambria" panose="02040503050406030204" pitchFamily="18" charset="0"/>
          </a:endParaRPr>
        </a:p>
      </dgm:t>
    </dgm:pt>
    <dgm:pt modelId="{7579395F-81C8-4AF8-B7E0-0425AA1AD0FF}">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312928" tIns="27940" rIns="27940" bIns="27940" numCol="1" spcCol="1270" anchor="ctr" anchorCtr="0"/>
        <a:lstStyle/>
        <a:p>
          <a:pPr marL="285750" lvl="1" indent="-285750" algn="l" defTabSz="1955800">
            <a:lnSpc>
              <a:spcPct val="90000"/>
            </a:lnSpc>
            <a:spcBef>
              <a:spcPct val="0"/>
            </a:spcBef>
            <a:spcAft>
              <a:spcPct val="15000"/>
            </a:spcAft>
            <a:buChar char="•"/>
          </a:pPr>
          <a:r>
            <a:rPr lang="fr-FR" sz="4400" kern="1200" dirty="0">
              <a:solidFill>
                <a:prstClr val="black">
                  <a:hueOff val="0"/>
                  <a:satOff val="0"/>
                  <a:lumOff val="0"/>
                  <a:alphaOff val="0"/>
                </a:prstClr>
              </a:solidFill>
              <a:latin typeface="Cambria" panose="02040503050406030204" pitchFamily="18" charset="0"/>
              <a:ea typeface="Cambria" panose="02040503050406030204" pitchFamily="18" charset="0"/>
              <a:cs typeface="+mn-cs"/>
            </a:rPr>
            <a:t>Introduction</a:t>
          </a:r>
        </a:p>
      </dgm:t>
    </dgm:pt>
    <dgm:pt modelId="{3F286716-333D-4A21-ABAD-281838F2ABC6}" type="parTrans" cxnId="{D7EBAB66-5E4F-4BAE-A30D-147C03C594C7}">
      <dgm:prSet/>
      <dgm:spPr/>
      <dgm:t>
        <a:bodyPr/>
        <a:lstStyle/>
        <a:p>
          <a:endParaRPr lang="fr-FR">
            <a:latin typeface="Cambria" panose="02040503050406030204" pitchFamily="18" charset="0"/>
            <a:ea typeface="Cambria" panose="02040503050406030204" pitchFamily="18" charset="0"/>
          </a:endParaRPr>
        </a:p>
      </dgm:t>
    </dgm:pt>
    <dgm:pt modelId="{EAA5B57C-AF47-4B81-B032-6CA325FEB6E0}" type="sibTrans" cxnId="{D7EBAB66-5E4F-4BAE-A30D-147C03C594C7}">
      <dgm:prSet/>
      <dgm:spPr/>
      <dgm:t>
        <a:bodyPr/>
        <a:lstStyle/>
        <a:p>
          <a:endParaRPr lang="fr-FR">
            <a:latin typeface="Cambria" panose="02040503050406030204" pitchFamily="18" charset="0"/>
            <a:ea typeface="Cambria" panose="02040503050406030204" pitchFamily="18" charset="0"/>
          </a:endParaRPr>
        </a:p>
      </dgm:t>
    </dgm:pt>
    <dgm:pt modelId="{33F81538-CEAA-4917-85DF-92EBA4ADB062}">
      <dgm:prSet phldrT="[Text]" custT="1"/>
      <dgm:spPr>
        <a:solidFill>
          <a:srgbClr val="ED7D31"/>
        </a:solidFill>
        <a:ln w="12700" cap="flat" cmpd="sng" algn="ctr">
          <a:solidFill>
            <a:srgbClr val="4472C4">
              <a:hueOff val="0"/>
              <a:satOff val="0"/>
              <a:lumOff val="0"/>
              <a:alphaOff val="0"/>
            </a:srgbClr>
          </a:solidFill>
          <a:prstDash val="solid"/>
          <a:miter lim="800000"/>
        </a:ln>
        <a:effectLst/>
      </dgm:spPr>
      <dgm:t>
        <a:bodyPr spcFirstLastPara="0" vert="horz" wrap="square" lIns="13970" tIns="13970" rIns="13970" bIns="13970" numCol="1" spcCol="1270" anchor="ctr" anchorCtr="0"/>
        <a:lstStyle/>
        <a:p>
          <a:pPr marL="0" lvl="0" indent="0" algn="ctr" defTabSz="977900">
            <a:lnSpc>
              <a:spcPct val="90000"/>
            </a:lnSpc>
            <a:spcBef>
              <a:spcPct val="0"/>
            </a:spcBef>
            <a:spcAft>
              <a:spcPct val="35000"/>
            </a:spcAft>
            <a:buNone/>
          </a:pPr>
          <a:r>
            <a:rPr lang="fr-FR" sz="2200" kern="1200" dirty="0">
              <a:solidFill>
                <a:prstClr val="white"/>
              </a:solidFill>
              <a:latin typeface="Cambria" panose="02040503050406030204" pitchFamily="18" charset="0"/>
              <a:ea typeface="Cambria" panose="02040503050406030204" pitchFamily="18" charset="0"/>
              <a:cs typeface="+mn-cs"/>
            </a:rPr>
            <a:t>2.</a:t>
          </a:r>
        </a:p>
      </dgm:t>
    </dgm:pt>
    <dgm:pt modelId="{11BA43D9-BDE4-46BE-BE66-EC1CCF6D5919}" type="parTrans" cxnId="{2C5D9DBE-AC95-427E-B50E-358D33B6D11B}">
      <dgm:prSet/>
      <dgm:spPr/>
      <dgm:t>
        <a:bodyPr/>
        <a:lstStyle/>
        <a:p>
          <a:endParaRPr lang="fr-FR">
            <a:latin typeface="Cambria" panose="02040503050406030204" pitchFamily="18" charset="0"/>
            <a:ea typeface="Cambria" panose="02040503050406030204" pitchFamily="18" charset="0"/>
          </a:endParaRPr>
        </a:p>
      </dgm:t>
    </dgm:pt>
    <dgm:pt modelId="{EA6C08CC-2B78-4430-82BD-D9D93ABBF257}" type="sibTrans" cxnId="{2C5D9DBE-AC95-427E-B50E-358D33B6D11B}">
      <dgm:prSet/>
      <dgm:spPr/>
      <dgm:t>
        <a:bodyPr/>
        <a:lstStyle/>
        <a:p>
          <a:endParaRPr lang="fr-FR">
            <a:latin typeface="Cambria" panose="02040503050406030204" pitchFamily="18" charset="0"/>
            <a:ea typeface="Cambria" panose="02040503050406030204" pitchFamily="18" charset="0"/>
          </a:endParaRPr>
        </a:p>
      </dgm:t>
    </dgm:pt>
    <dgm:pt modelId="{CF909AE4-8284-4C1C-8824-17FCA46BD185}">
      <dgm:prSet phldrT="[Text]" custT="1"/>
      <dgm:spPr>
        <a:solidFill>
          <a:srgbClr val="ED7D31">
            <a:alpha val="90000"/>
          </a:srgbClr>
        </a:solidFill>
        <a:ln w="12700" cap="flat" cmpd="sng" algn="ctr">
          <a:solidFill>
            <a:srgbClr val="4472C4">
              <a:hueOff val="0"/>
              <a:satOff val="0"/>
              <a:lumOff val="0"/>
              <a:alphaOff val="0"/>
            </a:srgbClr>
          </a:solidFill>
          <a:prstDash val="solid"/>
          <a:miter lim="800000"/>
        </a:ln>
        <a:effectLst/>
      </dgm:spPr>
      <dgm:t>
        <a:bodyPr spcFirstLastPara="0" vert="horz" wrap="square" lIns="312928" tIns="27940" rIns="27940" bIns="27940" numCol="1" spcCol="1270" anchor="ctr" anchorCtr="0"/>
        <a:lstStyle/>
        <a:p>
          <a:pPr marL="285750" lvl="1" indent="-285750" algn="l" defTabSz="1955800">
            <a:lnSpc>
              <a:spcPct val="90000"/>
            </a:lnSpc>
            <a:spcBef>
              <a:spcPct val="0"/>
            </a:spcBef>
            <a:spcAft>
              <a:spcPct val="15000"/>
            </a:spcAft>
            <a:buChar char="•"/>
          </a:pPr>
          <a:r>
            <a:rPr lang="fr-FR" sz="4400" kern="1200" dirty="0">
              <a:solidFill>
                <a:prstClr val="white"/>
              </a:solidFill>
              <a:latin typeface="Cambria" panose="02040503050406030204" pitchFamily="18" charset="0"/>
              <a:ea typeface="Cambria" panose="02040503050406030204" pitchFamily="18" charset="0"/>
              <a:cs typeface="+mn-cs"/>
            </a:rPr>
            <a:t>Importance de l’OSINT</a:t>
          </a:r>
        </a:p>
      </dgm:t>
    </dgm:pt>
    <dgm:pt modelId="{55263672-D812-4D67-B469-7146F324A610}" type="parTrans" cxnId="{BF0D4970-8758-4228-B3CD-314877CDA78C}">
      <dgm:prSet/>
      <dgm:spPr/>
      <dgm:t>
        <a:bodyPr/>
        <a:lstStyle/>
        <a:p>
          <a:endParaRPr lang="fr-FR">
            <a:latin typeface="Cambria" panose="02040503050406030204" pitchFamily="18" charset="0"/>
            <a:ea typeface="Cambria" panose="02040503050406030204" pitchFamily="18" charset="0"/>
          </a:endParaRPr>
        </a:p>
      </dgm:t>
    </dgm:pt>
    <dgm:pt modelId="{E6BBA966-8722-46B2-9AC0-E367E32BC041}" type="sibTrans" cxnId="{BF0D4970-8758-4228-B3CD-314877CDA78C}">
      <dgm:prSet/>
      <dgm:spPr/>
      <dgm:t>
        <a:bodyPr/>
        <a:lstStyle/>
        <a:p>
          <a:endParaRPr lang="fr-FR">
            <a:latin typeface="Cambria" panose="02040503050406030204" pitchFamily="18" charset="0"/>
            <a:ea typeface="Cambria" panose="02040503050406030204" pitchFamily="18" charset="0"/>
          </a:endParaRPr>
        </a:p>
      </dgm:t>
    </dgm:pt>
    <dgm:pt modelId="{3A783CF5-1F70-4856-AB08-9907FB03AD2A}">
      <dgm:prSet phldrT="[Text]"/>
      <dgm:spPr/>
      <dgm:t>
        <a:bodyPr/>
        <a:lstStyle/>
        <a:p>
          <a:r>
            <a:rPr lang="fr-FR" dirty="0">
              <a:latin typeface="Cambria" panose="02040503050406030204" pitchFamily="18" charset="0"/>
              <a:ea typeface="Cambria" panose="02040503050406030204" pitchFamily="18" charset="0"/>
            </a:rPr>
            <a:t>3.</a:t>
          </a:r>
        </a:p>
      </dgm:t>
    </dgm:pt>
    <dgm:pt modelId="{2AC30BDB-49CC-4CAC-8AC9-627D4C982E18}" type="parTrans" cxnId="{B2923BCC-0EF1-48A7-A847-F359614890A8}">
      <dgm:prSet/>
      <dgm:spPr/>
      <dgm:t>
        <a:bodyPr/>
        <a:lstStyle/>
        <a:p>
          <a:endParaRPr lang="fr-FR">
            <a:latin typeface="Cambria" panose="02040503050406030204" pitchFamily="18" charset="0"/>
            <a:ea typeface="Cambria" panose="02040503050406030204" pitchFamily="18" charset="0"/>
          </a:endParaRPr>
        </a:p>
      </dgm:t>
    </dgm:pt>
    <dgm:pt modelId="{31563C07-98C3-4480-A989-398E41B9041D}" type="sibTrans" cxnId="{B2923BCC-0EF1-48A7-A847-F359614890A8}">
      <dgm:prSet/>
      <dgm:spPr/>
      <dgm:t>
        <a:bodyPr/>
        <a:lstStyle/>
        <a:p>
          <a:endParaRPr lang="fr-FR">
            <a:latin typeface="Cambria" panose="02040503050406030204" pitchFamily="18" charset="0"/>
            <a:ea typeface="Cambria" panose="02040503050406030204" pitchFamily="18" charset="0"/>
          </a:endParaRPr>
        </a:p>
      </dgm:t>
    </dgm:pt>
    <dgm:pt modelId="{73A8005A-D97F-4579-BFF5-4834199E9E30}">
      <dgm:prSet phldrT="[Text]"/>
      <dgm:spPr/>
      <dgm:t>
        <a:bodyPr/>
        <a:lstStyle/>
        <a:p>
          <a:r>
            <a:rPr lang="fr-FR" dirty="0">
              <a:latin typeface="Cambria" panose="02040503050406030204" pitchFamily="18" charset="0"/>
              <a:ea typeface="Cambria" panose="02040503050406030204" pitchFamily="18" charset="0"/>
            </a:rPr>
            <a:t>Types &amp; Sources d’OSINT</a:t>
          </a:r>
        </a:p>
      </dgm:t>
    </dgm:pt>
    <dgm:pt modelId="{2E5B2BDB-6302-4775-9FDE-EAD7F78A81F3}" type="parTrans" cxnId="{6AD6EF61-7324-44EC-A3E5-8ECCBE094438}">
      <dgm:prSet/>
      <dgm:spPr/>
      <dgm:t>
        <a:bodyPr/>
        <a:lstStyle/>
        <a:p>
          <a:endParaRPr lang="fr-FR">
            <a:latin typeface="Cambria" panose="02040503050406030204" pitchFamily="18" charset="0"/>
            <a:ea typeface="Cambria" panose="02040503050406030204" pitchFamily="18" charset="0"/>
          </a:endParaRPr>
        </a:p>
      </dgm:t>
    </dgm:pt>
    <dgm:pt modelId="{05F3AE9C-68DC-4950-87C8-66F026ABBE62}" type="sibTrans" cxnId="{6AD6EF61-7324-44EC-A3E5-8ECCBE094438}">
      <dgm:prSet/>
      <dgm:spPr/>
      <dgm:t>
        <a:bodyPr/>
        <a:lstStyle/>
        <a:p>
          <a:endParaRPr lang="fr-FR">
            <a:latin typeface="Cambria" panose="02040503050406030204" pitchFamily="18" charset="0"/>
            <a:ea typeface="Cambria" panose="02040503050406030204" pitchFamily="18" charset="0"/>
          </a:endParaRPr>
        </a:p>
      </dgm:t>
    </dgm:pt>
    <dgm:pt modelId="{9F56FBF2-6E83-474B-81B6-A46BFDC59362}">
      <dgm:prSet phldrT="[Text]"/>
      <dgm:spPr/>
      <dgm:t>
        <a:bodyPr/>
        <a:lstStyle/>
        <a:p>
          <a:r>
            <a:rPr lang="fr-FR" dirty="0">
              <a:latin typeface="Cambria" panose="02040503050406030204" pitchFamily="18" charset="0"/>
              <a:ea typeface="Cambria" panose="02040503050406030204" pitchFamily="18" charset="0"/>
            </a:rPr>
            <a:t>4.</a:t>
          </a:r>
        </a:p>
      </dgm:t>
    </dgm:pt>
    <dgm:pt modelId="{5827C676-64E8-410D-A1C3-E93EC7E46078}" type="parTrans" cxnId="{0922077D-9B8E-4743-8640-C870A21C2317}">
      <dgm:prSet/>
      <dgm:spPr/>
      <dgm:t>
        <a:bodyPr/>
        <a:lstStyle/>
        <a:p>
          <a:endParaRPr lang="fr-FR"/>
        </a:p>
      </dgm:t>
    </dgm:pt>
    <dgm:pt modelId="{611F51FC-1097-42EE-80D3-C60456146650}" type="sibTrans" cxnId="{0922077D-9B8E-4743-8640-C870A21C2317}">
      <dgm:prSet/>
      <dgm:spPr/>
      <dgm:t>
        <a:bodyPr/>
        <a:lstStyle/>
        <a:p>
          <a:endParaRPr lang="fr-FR"/>
        </a:p>
      </dgm:t>
    </dgm:pt>
    <dgm:pt modelId="{F6A27E43-6AB7-4EA0-A90D-24F0297FCC94}">
      <dgm:prSet phldrT="[Text]"/>
      <dgm:spPr/>
      <dgm:t>
        <a:bodyPr/>
        <a:lstStyle/>
        <a:p>
          <a:r>
            <a:rPr lang="fr-FR" dirty="0">
              <a:latin typeface="Cambria" panose="02040503050406030204" pitchFamily="18" charset="0"/>
              <a:ea typeface="Cambria" panose="02040503050406030204" pitchFamily="18" charset="0"/>
            </a:rPr>
            <a:t>Outils &amp; Techniques d’OSINT</a:t>
          </a:r>
        </a:p>
      </dgm:t>
    </dgm:pt>
    <dgm:pt modelId="{7714E1CE-5478-4815-836F-CACC22BAAAD5}" type="parTrans" cxnId="{4FC18C96-8EAE-48A7-BFDF-F12B18F30AF4}">
      <dgm:prSet/>
      <dgm:spPr/>
      <dgm:t>
        <a:bodyPr/>
        <a:lstStyle/>
        <a:p>
          <a:endParaRPr lang="fr-FR"/>
        </a:p>
      </dgm:t>
    </dgm:pt>
    <dgm:pt modelId="{70004A75-7879-4D6D-A7C3-0027175C5A74}" type="sibTrans" cxnId="{4FC18C96-8EAE-48A7-BFDF-F12B18F30AF4}">
      <dgm:prSet/>
      <dgm:spPr/>
      <dgm:t>
        <a:bodyPr/>
        <a:lstStyle/>
        <a:p>
          <a:endParaRPr lang="fr-FR"/>
        </a:p>
      </dgm:t>
    </dgm:pt>
    <dgm:pt modelId="{6D0B8560-7ACD-4040-BEFA-B24FA8999E02}">
      <dgm:prSet phldrT="[Text]"/>
      <dgm:spPr/>
      <dgm:t>
        <a:bodyPr/>
        <a:lstStyle/>
        <a:p>
          <a:r>
            <a:rPr lang="fr-FR" dirty="0">
              <a:latin typeface="Cambria" panose="02040503050406030204" pitchFamily="18" charset="0"/>
              <a:ea typeface="Cambria" panose="02040503050406030204" pitchFamily="18" charset="0"/>
            </a:rPr>
            <a:t>5.</a:t>
          </a:r>
        </a:p>
      </dgm:t>
    </dgm:pt>
    <dgm:pt modelId="{A5D4A58B-5A63-4E25-879B-E58C032374B5}" type="parTrans" cxnId="{15FDA94B-C761-42C1-A258-FB566B447B54}">
      <dgm:prSet/>
      <dgm:spPr/>
      <dgm:t>
        <a:bodyPr/>
        <a:lstStyle/>
        <a:p>
          <a:endParaRPr lang="fr-FR"/>
        </a:p>
      </dgm:t>
    </dgm:pt>
    <dgm:pt modelId="{92C1C2EA-D10A-4474-93EC-AB95E9FD070C}" type="sibTrans" cxnId="{15FDA94B-C761-42C1-A258-FB566B447B54}">
      <dgm:prSet/>
      <dgm:spPr/>
      <dgm:t>
        <a:bodyPr/>
        <a:lstStyle/>
        <a:p>
          <a:endParaRPr lang="fr-FR"/>
        </a:p>
      </dgm:t>
    </dgm:pt>
    <dgm:pt modelId="{A14F5A27-998A-4EBE-B8BF-C1A3D451AD92}">
      <dgm:prSet phldrT="[Text]"/>
      <dgm:spPr/>
      <dgm:t>
        <a:bodyPr/>
        <a:lstStyle/>
        <a:p>
          <a:r>
            <a:rPr lang="fr-FR" dirty="0">
              <a:latin typeface="Cambria" panose="02040503050406030204" pitchFamily="18" charset="0"/>
              <a:ea typeface="Cambria" panose="02040503050406030204" pitchFamily="18" charset="0"/>
            </a:rPr>
            <a:t>OSINT en Cybersécurité</a:t>
          </a:r>
        </a:p>
      </dgm:t>
    </dgm:pt>
    <dgm:pt modelId="{67962722-5BE2-4D02-8827-E9C45AAEA74A}" type="parTrans" cxnId="{E7892703-22D1-4B31-9E1C-645BDF244529}">
      <dgm:prSet/>
      <dgm:spPr/>
      <dgm:t>
        <a:bodyPr/>
        <a:lstStyle/>
        <a:p>
          <a:endParaRPr lang="fr-FR"/>
        </a:p>
      </dgm:t>
    </dgm:pt>
    <dgm:pt modelId="{E6FD7432-9A9C-455E-BF28-4FB175A1C92E}" type="sibTrans" cxnId="{E7892703-22D1-4B31-9E1C-645BDF244529}">
      <dgm:prSet/>
      <dgm:spPr/>
      <dgm:t>
        <a:bodyPr/>
        <a:lstStyle/>
        <a:p>
          <a:endParaRPr lang="fr-FR"/>
        </a:p>
      </dgm:t>
    </dgm:pt>
    <dgm:pt modelId="{CC713F32-4CC4-44E0-B110-7C05F14B1BFA}">
      <dgm:prSet phldrT="[Text]"/>
      <dgm:spPr/>
      <dgm:t>
        <a:bodyPr/>
        <a:lstStyle/>
        <a:p>
          <a:r>
            <a:rPr lang="fr-FR" dirty="0">
              <a:latin typeface="Cambria" panose="02040503050406030204" pitchFamily="18" charset="0"/>
              <a:ea typeface="Cambria" panose="02040503050406030204" pitchFamily="18" charset="0"/>
            </a:rPr>
            <a:t>6. </a:t>
          </a:r>
        </a:p>
      </dgm:t>
    </dgm:pt>
    <dgm:pt modelId="{3F012F0A-E637-440B-82EB-7E6CA03B8FA9}" type="parTrans" cxnId="{587D1F30-177C-40E5-A897-F49865F0F0F9}">
      <dgm:prSet/>
      <dgm:spPr/>
      <dgm:t>
        <a:bodyPr/>
        <a:lstStyle/>
        <a:p>
          <a:endParaRPr lang="fr-FR"/>
        </a:p>
      </dgm:t>
    </dgm:pt>
    <dgm:pt modelId="{75A8133E-8B4C-4D36-B74B-27B0F1C6D295}" type="sibTrans" cxnId="{587D1F30-177C-40E5-A897-F49865F0F0F9}">
      <dgm:prSet/>
      <dgm:spPr/>
      <dgm:t>
        <a:bodyPr/>
        <a:lstStyle/>
        <a:p>
          <a:endParaRPr lang="fr-FR"/>
        </a:p>
      </dgm:t>
    </dgm:pt>
    <dgm:pt modelId="{41CADDD9-BFBE-484C-A77D-0A05C52C26F5}">
      <dgm:prSet phldrT="[Text]"/>
      <dgm:spPr/>
      <dgm:t>
        <a:bodyPr/>
        <a:lstStyle/>
        <a:p>
          <a:r>
            <a:rPr lang="fr-FR" dirty="0">
              <a:latin typeface="Cambria" panose="02040503050406030204" pitchFamily="18" charset="0"/>
              <a:ea typeface="Cambria" panose="02040503050406030204" pitchFamily="18" charset="0"/>
            </a:rPr>
            <a:t>Éthique et Considérations Légales</a:t>
          </a:r>
        </a:p>
      </dgm:t>
    </dgm:pt>
    <dgm:pt modelId="{E0B61AF2-37B4-41B4-98D3-8DA905833213}" type="parTrans" cxnId="{431E2087-1981-4BC9-AE39-31D0A9EC1C35}">
      <dgm:prSet/>
      <dgm:spPr/>
      <dgm:t>
        <a:bodyPr/>
        <a:lstStyle/>
        <a:p>
          <a:endParaRPr lang="fr-FR"/>
        </a:p>
      </dgm:t>
    </dgm:pt>
    <dgm:pt modelId="{3253D144-31C6-4BB8-A465-F6526617C428}" type="sibTrans" cxnId="{431E2087-1981-4BC9-AE39-31D0A9EC1C35}">
      <dgm:prSet/>
      <dgm:spPr/>
      <dgm:t>
        <a:bodyPr/>
        <a:lstStyle/>
        <a:p>
          <a:endParaRPr lang="fr-FR"/>
        </a:p>
      </dgm:t>
    </dgm:pt>
    <dgm:pt modelId="{904B4AD5-6809-46CB-9F8F-774E19858825}" type="pres">
      <dgm:prSet presAssocID="{070DC0C6-D416-43EA-B8ED-D5B2113A809A}" presName="linearFlow" presStyleCnt="0">
        <dgm:presLayoutVars>
          <dgm:dir/>
          <dgm:animLvl val="lvl"/>
          <dgm:resizeHandles val="exact"/>
        </dgm:presLayoutVars>
      </dgm:prSet>
      <dgm:spPr/>
    </dgm:pt>
    <dgm:pt modelId="{105C6D18-0CBC-48F8-95FA-E29ED25233F2}" type="pres">
      <dgm:prSet presAssocID="{9C114801-CAC3-4A5F-8A12-C2D6E000B664}" presName="composite" presStyleCnt="0"/>
      <dgm:spPr/>
    </dgm:pt>
    <dgm:pt modelId="{7A793AFA-7D75-4F64-A1E8-E4B9D55C3D05}" type="pres">
      <dgm:prSet presAssocID="{9C114801-CAC3-4A5F-8A12-C2D6E000B664}" presName="parentText" presStyleLbl="alignNode1" presStyleIdx="0" presStyleCnt="6" custLinFactX="-24432" custLinFactNeighborX="-100000" custLinFactNeighborY="-84436">
        <dgm:presLayoutVars>
          <dgm:chMax val="1"/>
          <dgm:bulletEnabled val="1"/>
        </dgm:presLayoutVars>
      </dgm:prSet>
      <dgm:spPr>
        <a:xfrm rot="5400000">
          <a:off x="-165935" y="165935"/>
          <a:ext cx="1106237" cy="774365"/>
        </a:xfrm>
        <a:prstGeom prst="chevron">
          <a:avLst/>
        </a:prstGeom>
      </dgm:spPr>
    </dgm:pt>
    <dgm:pt modelId="{D348354D-45C4-4F36-B8B5-4CF15FA70D33}" type="pres">
      <dgm:prSet presAssocID="{9C114801-CAC3-4A5F-8A12-C2D6E000B664}" presName="descendantText" presStyleLbl="alignAcc1" presStyleIdx="0" presStyleCnt="6">
        <dgm:presLayoutVars>
          <dgm:bulletEnabled val="1"/>
        </dgm:presLayoutVars>
      </dgm:prSet>
      <dgm:spPr>
        <a:xfrm rot="5400000">
          <a:off x="5285455" y="-4507077"/>
          <a:ext cx="719054" cy="9741234"/>
        </a:xfrm>
        <a:prstGeom prst="round2SameRect">
          <a:avLst/>
        </a:prstGeom>
      </dgm:spPr>
    </dgm:pt>
    <dgm:pt modelId="{9E9B018A-760D-4B60-9DA5-3918585C2896}" type="pres">
      <dgm:prSet presAssocID="{2A0D71A6-1057-4C84-BD46-24F7173E776F}" presName="sp" presStyleCnt="0"/>
      <dgm:spPr/>
    </dgm:pt>
    <dgm:pt modelId="{6C6FD981-4DD2-406B-9376-444DB19D8C3C}" type="pres">
      <dgm:prSet presAssocID="{33F81538-CEAA-4917-85DF-92EBA4ADB062}" presName="composite" presStyleCnt="0"/>
      <dgm:spPr/>
    </dgm:pt>
    <dgm:pt modelId="{D8E23947-776E-480E-9D1E-3C443D745CF1}" type="pres">
      <dgm:prSet presAssocID="{33F81538-CEAA-4917-85DF-92EBA4ADB062}" presName="parentText" presStyleLbl="alignNode1" presStyleIdx="1" presStyleCnt="6">
        <dgm:presLayoutVars>
          <dgm:chMax val="1"/>
          <dgm:bulletEnabled val="1"/>
        </dgm:presLayoutVars>
      </dgm:prSet>
      <dgm:spPr>
        <a:xfrm rot="5400000">
          <a:off x="-165935" y="1180060"/>
          <a:ext cx="1106237" cy="774365"/>
        </a:xfrm>
        <a:prstGeom prst="chevron">
          <a:avLst/>
        </a:prstGeom>
      </dgm:spPr>
    </dgm:pt>
    <dgm:pt modelId="{75546590-EC9E-4994-9B6F-C3ABA43161DD}" type="pres">
      <dgm:prSet presAssocID="{33F81538-CEAA-4917-85DF-92EBA4ADB062}" presName="descendantText" presStyleLbl="alignAcc1" presStyleIdx="1" presStyleCnt="6">
        <dgm:presLayoutVars>
          <dgm:bulletEnabled val="1"/>
        </dgm:presLayoutVars>
      </dgm:prSet>
      <dgm:spPr>
        <a:xfrm rot="5400000">
          <a:off x="5285455" y="-3496964"/>
          <a:ext cx="719054" cy="9741234"/>
        </a:xfrm>
        <a:prstGeom prst="round2SameRect">
          <a:avLst/>
        </a:prstGeom>
      </dgm:spPr>
    </dgm:pt>
    <dgm:pt modelId="{5F7AD55F-5C90-41B0-BAAC-55F61292122E}" type="pres">
      <dgm:prSet presAssocID="{EA6C08CC-2B78-4430-82BD-D9D93ABBF257}" presName="sp" presStyleCnt="0"/>
      <dgm:spPr/>
    </dgm:pt>
    <dgm:pt modelId="{67AAD7B8-730F-4CEB-B1F6-C3F598CCF4DF}" type="pres">
      <dgm:prSet presAssocID="{3A783CF5-1F70-4856-AB08-9907FB03AD2A}" presName="composite" presStyleCnt="0"/>
      <dgm:spPr/>
    </dgm:pt>
    <dgm:pt modelId="{04978F30-AA93-463C-9BB0-41CEB5D987C6}" type="pres">
      <dgm:prSet presAssocID="{3A783CF5-1F70-4856-AB08-9907FB03AD2A}" presName="parentText" presStyleLbl="alignNode1" presStyleIdx="2" presStyleCnt="6">
        <dgm:presLayoutVars>
          <dgm:chMax val="1"/>
          <dgm:bulletEnabled val="1"/>
        </dgm:presLayoutVars>
      </dgm:prSet>
      <dgm:spPr/>
    </dgm:pt>
    <dgm:pt modelId="{382B9D09-32A1-4879-842C-4EBFF456F70D}" type="pres">
      <dgm:prSet presAssocID="{3A783CF5-1F70-4856-AB08-9907FB03AD2A}" presName="descendantText" presStyleLbl="alignAcc1" presStyleIdx="2" presStyleCnt="6">
        <dgm:presLayoutVars>
          <dgm:bulletEnabled val="1"/>
        </dgm:presLayoutVars>
      </dgm:prSet>
      <dgm:spPr/>
    </dgm:pt>
    <dgm:pt modelId="{B491921F-B739-4F56-AEA1-159B00DADEC0}" type="pres">
      <dgm:prSet presAssocID="{31563C07-98C3-4480-A989-398E41B9041D}" presName="sp" presStyleCnt="0"/>
      <dgm:spPr/>
    </dgm:pt>
    <dgm:pt modelId="{6DE413DE-6322-4DFB-82B3-2700281DFCB5}" type="pres">
      <dgm:prSet presAssocID="{9F56FBF2-6E83-474B-81B6-A46BFDC59362}" presName="composite" presStyleCnt="0"/>
      <dgm:spPr/>
    </dgm:pt>
    <dgm:pt modelId="{F05BAB32-5FD8-4ACC-BE23-7F934C91C8C4}" type="pres">
      <dgm:prSet presAssocID="{9F56FBF2-6E83-474B-81B6-A46BFDC59362}" presName="parentText" presStyleLbl="alignNode1" presStyleIdx="3" presStyleCnt="6">
        <dgm:presLayoutVars>
          <dgm:chMax val="1"/>
          <dgm:bulletEnabled val="1"/>
        </dgm:presLayoutVars>
      </dgm:prSet>
      <dgm:spPr/>
    </dgm:pt>
    <dgm:pt modelId="{7DEBE452-D49F-441E-8FEA-2D5E88746963}" type="pres">
      <dgm:prSet presAssocID="{9F56FBF2-6E83-474B-81B6-A46BFDC59362}" presName="descendantText" presStyleLbl="alignAcc1" presStyleIdx="3" presStyleCnt="6">
        <dgm:presLayoutVars>
          <dgm:bulletEnabled val="1"/>
        </dgm:presLayoutVars>
      </dgm:prSet>
      <dgm:spPr/>
    </dgm:pt>
    <dgm:pt modelId="{0CC99DCC-D71D-4186-BC0A-EE84D3FAB3F8}" type="pres">
      <dgm:prSet presAssocID="{611F51FC-1097-42EE-80D3-C60456146650}" presName="sp" presStyleCnt="0"/>
      <dgm:spPr/>
    </dgm:pt>
    <dgm:pt modelId="{BF424E7D-719F-4987-8BAC-8816C6DC0A2F}" type="pres">
      <dgm:prSet presAssocID="{6D0B8560-7ACD-4040-BEFA-B24FA8999E02}" presName="composite" presStyleCnt="0"/>
      <dgm:spPr/>
    </dgm:pt>
    <dgm:pt modelId="{C982BE34-8977-4488-8593-1CB60421ECD6}" type="pres">
      <dgm:prSet presAssocID="{6D0B8560-7ACD-4040-BEFA-B24FA8999E02}" presName="parentText" presStyleLbl="alignNode1" presStyleIdx="4" presStyleCnt="6">
        <dgm:presLayoutVars>
          <dgm:chMax val="1"/>
          <dgm:bulletEnabled val="1"/>
        </dgm:presLayoutVars>
      </dgm:prSet>
      <dgm:spPr/>
    </dgm:pt>
    <dgm:pt modelId="{701F3621-29A6-4410-96C2-54CAB3AE0219}" type="pres">
      <dgm:prSet presAssocID="{6D0B8560-7ACD-4040-BEFA-B24FA8999E02}" presName="descendantText" presStyleLbl="alignAcc1" presStyleIdx="4" presStyleCnt="6">
        <dgm:presLayoutVars>
          <dgm:bulletEnabled val="1"/>
        </dgm:presLayoutVars>
      </dgm:prSet>
      <dgm:spPr/>
    </dgm:pt>
    <dgm:pt modelId="{5739934F-355B-47EA-89D2-42D1C8F8FAD3}" type="pres">
      <dgm:prSet presAssocID="{92C1C2EA-D10A-4474-93EC-AB95E9FD070C}" presName="sp" presStyleCnt="0"/>
      <dgm:spPr/>
    </dgm:pt>
    <dgm:pt modelId="{03F0B0AE-F3A2-4EAF-BCBD-169F52E7BD98}" type="pres">
      <dgm:prSet presAssocID="{CC713F32-4CC4-44E0-B110-7C05F14B1BFA}" presName="composite" presStyleCnt="0"/>
      <dgm:spPr/>
    </dgm:pt>
    <dgm:pt modelId="{11AA0E6F-3938-44DA-97C1-59F74FFB8ECA}" type="pres">
      <dgm:prSet presAssocID="{CC713F32-4CC4-44E0-B110-7C05F14B1BFA}" presName="parentText" presStyleLbl="alignNode1" presStyleIdx="5" presStyleCnt="6">
        <dgm:presLayoutVars>
          <dgm:chMax val="1"/>
          <dgm:bulletEnabled val="1"/>
        </dgm:presLayoutVars>
      </dgm:prSet>
      <dgm:spPr/>
    </dgm:pt>
    <dgm:pt modelId="{49A57842-C0EF-449B-BB4B-83B05077417B}" type="pres">
      <dgm:prSet presAssocID="{CC713F32-4CC4-44E0-B110-7C05F14B1BFA}" presName="descendantText" presStyleLbl="alignAcc1" presStyleIdx="5" presStyleCnt="6">
        <dgm:presLayoutVars>
          <dgm:bulletEnabled val="1"/>
        </dgm:presLayoutVars>
      </dgm:prSet>
      <dgm:spPr/>
    </dgm:pt>
  </dgm:ptLst>
  <dgm:cxnLst>
    <dgm:cxn modelId="{A7DF1B03-729A-469B-BE04-9A56DB0D0532}" type="presOf" srcId="{CC713F32-4CC4-44E0-B110-7C05F14B1BFA}" destId="{11AA0E6F-3938-44DA-97C1-59F74FFB8ECA}" srcOrd="0" destOrd="0" presId="urn:microsoft.com/office/officeart/2005/8/layout/chevron2"/>
    <dgm:cxn modelId="{E7892703-22D1-4B31-9E1C-645BDF244529}" srcId="{6D0B8560-7ACD-4040-BEFA-B24FA8999E02}" destId="{A14F5A27-998A-4EBE-B8BF-C1A3D451AD92}" srcOrd="0" destOrd="0" parTransId="{67962722-5BE2-4D02-8827-E9C45AAEA74A}" sibTransId="{E6FD7432-9A9C-455E-BF28-4FB175A1C92E}"/>
    <dgm:cxn modelId="{3D354E2F-87D9-4ABB-8E73-4BF85A47B10A}" type="presOf" srcId="{3A783CF5-1F70-4856-AB08-9907FB03AD2A}" destId="{04978F30-AA93-463C-9BB0-41CEB5D987C6}" srcOrd="0" destOrd="0" presId="urn:microsoft.com/office/officeart/2005/8/layout/chevron2"/>
    <dgm:cxn modelId="{587D1F30-177C-40E5-A897-F49865F0F0F9}" srcId="{070DC0C6-D416-43EA-B8ED-D5B2113A809A}" destId="{CC713F32-4CC4-44E0-B110-7C05F14B1BFA}" srcOrd="5" destOrd="0" parTransId="{3F012F0A-E637-440B-82EB-7E6CA03B8FA9}" sibTransId="{75A8133E-8B4C-4D36-B74B-27B0F1C6D295}"/>
    <dgm:cxn modelId="{5FBEDC34-E07E-400A-A09C-8FFA01497DD1}" type="presOf" srcId="{7579395F-81C8-4AF8-B7E0-0425AA1AD0FF}" destId="{D348354D-45C4-4F36-B8B5-4CF15FA70D33}" srcOrd="0" destOrd="0" presId="urn:microsoft.com/office/officeart/2005/8/layout/chevron2"/>
    <dgm:cxn modelId="{6AD6EF61-7324-44EC-A3E5-8ECCBE094438}" srcId="{3A783CF5-1F70-4856-AB08-9907FB03AD2A}" destId="{73A8005A-D97F-4579-BFF5-4834199E9E30}" srcOrd="0" destOrd="0" parTransId="{2E5B2BDB-6302-4775-9FDE-EAD7F78A81F3}" sibTransId="{05F3AE9C-68DC-4950-87C8-66F026ABBE62}"/>
    <dgm:cxn modelId="{D7EBAB66-5E4F-4BAE-A30D-147C03C594C7}" srcId="{9C114801-CAC3-4A5F-8A12-C2D6E000B664}" destId="{7579395F-81C8-4AF8-B7E0-0425AA1AD0FF}" srcOrd="0" destOrd="0" parTransId="{3F286716-333D-4A21-ABAD-281838F2ABC6}" sibTransId="{EAA5B57C-AF47-4B81-B032-6CA325FEB6E0}"/>
    <dgm:cxn modelId="{15FDA94B-C761-42C1-A258-FB566B447B54}" srcId="{070DC0C6-D416-43EA-B8ED-D5B2113A809A}" destId="{6D0B8560-7ACD-4040-BEFA-B24FA8999E02}" srcOrd="4" destOrd="0" parTransId="{A5D4A58B-5A63-4E25-879B-E58C032374B5}" sibTransId="{92C1C2EA-D10A-4474-93EC-AB95E9FD070C}"/>
    <dgm:cxn modelId="{BF0D4970-8758-4228-B3CD-314877CDA78C}" srcId="{33F81538-CEAA-4917-85DF-92EBA4ADB062}" destId="{CF909AE4-8284-4C1C-8824-17FCA46BD185}" srcOrd="0" destOrd="0" parTransId="{55263672-D812-4D67-B469-7146F324A610}" sibTransId="{E6BBA966-8722-46B2-9AC0-E367E32BC041}"/>
    <dgm:cxn modelId="{74F29553-9506-4278-9E57-660657543238}" type="presOf" srcId="{41CADDD9-BFBE-484C-A77D-0A05C52C26F5}" destId="{49A57842-C0EF-449B-BB4B-83B05077417B}" srcOrd="0" destOrd="0" presId="urn:microsoft.com/office/officeart/2005/8/layout/chevron2"/>
    <dgm:cxn modelId="{0922077D-9B8E-4743-8640-C870A21C2317}" srcId="{070DC0C6-D416-43EA-B8ED-D5B2113A809A}" destId="{9F56FBF2-6E83-474B-81B6-A46BFDC59362}" srcOrd="3" destOrd="0" parTransId="{5827C676-64E8-410D-A1C3-E93EC7E46078}" sibTransId="{611F51FC-1097-42EE-80D3-C60456146650}"/>
    <dgm:cxn modelId="{C649977E-5472-4341-B016-AC5079E33EA1}" type="presOf" srcId="{33F81538-CEAA-4917-85DF-92EBA4ADB062}" destId="{D8E23947-776E-480E-9D1E-3C443D745CF1}" srcOrd="0" destOrd="0" presId="urn:microsoft.com/office/officeart/2005/8/layout/chevron2"/>
    <dgm:cxn modelId="{31F94D80-9172-4E2F-A5A2-5A7406E4F453}" type="presOf" srcId="{73A8005A-D97F-4579-BFF5-4834199E9E30}" destId="{382B9D09-32A1-4879-842C-4EBFF456F70D}" srcOrd="0" destOrd="0" presId="urn:microsoft.com/office/officeart/2005/8/layout/chevron2"/>
    <dgm:cxn modelId="{431E2087-1981-4BC9-AE39-31D0A9EC1C35}" srcId="{CC713F32-4CC4-44E0-B110-7C05F14B1BFA}" destId="{41CADDD9-BFBE-484C-A77D-0A05C52C26F5}" srcOrd="0" destOrd="0" parTransId="{E0B61AF2-37B4-41B4-98D3-8DA905833213}" sibTransId="{3253D144-31C6-4BB8-A465-F6526617C428}"/>
    <dgm:cxn modelId="{D243BB8C-4329-4AD1-A435-C1DC226742C8}" type="presOf" srcId="{6D0B8560-7ACD-4040-BEFA-B24FA8999E02}" destId="{C982BE34-8977-4488-8593-1CB60421ECD6}" srcOrd="0" destOrd="0" presId="urn:microsoft.com/office/officeart/2005/8/layout/chevron2"/>
    <dgm:cxn modelId="{B0AD9491-EE4B-491D-9D91-01496C6B7CE2}" srcId="{070DC0C6-D416-43EA-B8ED-D5B2113A809A}" destId="{9C114801-CAC3-4A5F-8A12-C2D6E000B664}" srcOrd="0" destOrd="0" parTransId="{DF809216-107C-466F-B6C9-3CCBEEE90572}" sibTransId="{2A0D71A6-1057-4C84-BD46-24F7173E776F}"/>
    <dgm:cxn modelId="{4FC18C96-8EAE-48A7-BFDF-F12B18F30AF4}" srcId="{9F56FBF2-6E83-474B-81B6-A46BFDC59362}" destId="{F6A27E43-6AB7-4EA0-A90D-24F0297FCC94}" srcOrd="0" destOrd="0" parTransId="{7714E1CE-5478-4815-836F-CACC22BAAAD5}" sibTransId="{70004A75-7879-4D6D-A7C3-0027175C5A74}"/>
    <dgm:cxn modelId="{C13A8799-573D-469E-84CA-79F46D80568F}" type="presOf" srcId="{070DC0C6-D416-43EA-B8ED-D5B2113A809A}" destId="{904B4AD5-6809-46CB-9F8F-774E19858825}" srcOrd="0" destOrd="0" presId="urn:microsoft.com/office/officeart/2005/8/layout/chevron2"/>
    <dgm:cxn modelId="{3A03239C-D80D-42C0-9A3F-E91A27A2EAB7}" type="presOf" srcId="{A14F5A27-998A-4EBE-B8BF-C1A3D451AD92}" destId="{701F3621-29A6-4410-96C2-54CAB3AE0219}" srcOrd="0" destOrd="0" presId="urn:microsoft.com/office/officeart/2005/8/layout/chevron2"/>
    <dgm:cxn modelId="{2C5D9DBE-AC95-427E-B50E-358D33B6D11B}" srcId="{070DC0C6-D416-43EA-B8ED-D5B2113A809A}" destId="{33F81538-CEAA-4917-85DF-92EBA4ADB062}" srcOrd="1" destOrd="0" parTransId="{11BA43D9-BDE4-46BE-BE66-EC1CCF6D5919}" sibTransId="{EA6C08CC-2B78-4430-82BD-D9D93ABBF257}"/>
    <dgm:cxn modelId="{251EE6BF-2257-4DC5-A0A0-8188AD7D028C}" type="presOf" srcId="{9F56FBF2-6E83-474B-81B6-A46BFDC59362}" destId="{F05BAB32-5FD8-4ACC-BE23-7F934C91C8C4}" srcOrd="0" destOrd="0" presId="urn:microsoft.com/office/officeart/2005/8/layout/chevron2"/>
    <dgm:cxn modelId="{B2923BCC-0EF1-48A7-A847-F359614890A8}" srcId="{070DC0C6-D416-43EA-B8ED-D5B2113A809A}" destId="{3A783CF5-1F70-4856-AB08-9907FB03AD2A}" srcOrd="2" destOrd="0" parTransId="{2AC30BDB-49CC-4CAC-8AC9-627D4C982E18}" sibTransId="{31563C07-98C3-4480-A989-398E41B9041D}"/>
    <dgm:cxn modelId="{9FE815DA-51F9-43A8-B34E-7CE3A2ADBCAA}" type="presOf" srcId="{CF909AE4-8284-4C1C-8824-17FCA46BD185}" destId="{75546590-EC9E-4994-9B6F-C3ABA43161DD}" srcOrd="0" destOrd="0" presId="urn:microsoft.com/office/officeart/2005/8/layout/chevron2"/>
    <dgm:cxn modelId="{F62B2CDE-F505-4976-9477-516D6F2DD772}" type="presOf" srcId="{F6A27E43-6AB7-4EA0-A90D-24F0297FCC94}" destId="{7DEBE452-D49F-441E-8FEA-2D5E88746963}" srcOrd="0" destOrd="0" presId="urn:microsoft.com/office/officeart/2005/8/layout/chevron2"/>
    <dgm:cxn modelId="{3EED0DF7-2E33-4283-89D4-E8A713C51B88}" type="presOf" srcId="{9C114801-CAC3-4A5F-8A12-C2D6E000B664}" destId="{7A793AFA-7D75-4F64-A1E8-E4B9D55C3D05}" srcOrd="0" destOrd="0" presId="urn:microsoft.com/office/officeart/2005/8/layout/chevron2"/>
    <dgm:cxn modelId="{7E9E53B7-F94F-40A5-8D29-56B860335E97}" type="presParOf" srcId="{904B4AD5-6809-46CB-9F8F-774E19858825}" destId="{105C6D18-0CBC-48F8-95FA-E29ED25233F2}" srcOrd="0" destOrd="0" presId="urn:microsoft.com/office/officeart/2005/8/layout/chevron2"/>
    <dgm:cxn modelId="{1E543D60-4C27-4BD7-9F01-945E9AE31B6D}" type="presParOf" srcId="{105C6D18-0CBC-48F8-95FA-E29ED25233F2}" destId="{7A793AFA-7D75-4F64-A1E8-E4B9D55C3D05}" srcOrd="0" destOrd="0" presId="urn:microsoft.com/office/officeart/2005/8/layout/chevron2"/>
    <dgm:cxn modelId="{23BCBB27-22BD-4C3A-B1F3-11A6FE0F691C}" type="presParOf" srcId="{105C6D18-0CBC-48F8-95FA-E29ED25233F2}" destId="{D348354D-45C4-4F36-B8B5-4CF15FA70D33}" srcOrd="1" destOrd="0" presId="urn:microsoft.com/office/officeart/2005/8/layout/chevron2"/>
    <dgm:cxn modelId="{CDF89A73-2B10-49FD-AC1D-2F245B7377DA}" type="presParOf" srcId="{904B4AD5-6809-46CB-9F8F-774E19858825}" destId="{9E9B018A-760D-4B60-9DA5-3918585C2896}" srcOrd="1" destOrd="0" presId="urn:microsoft.com/office/officeart/2005/8/layout/chevron2"/>
    <dgm:cxn modelId="{71DA8EE5-D9A1-4E00-B992-6643AA9B728F}" type="presParOf" srcId="{904B4AD5-6809-46CB-9F8F-774E19858825}" destId="{6C6FD981-4DD2-406B-9376-444DB19D8C3C}" srcOrd="2" destOrd="0" presId="urn:microsoft.com/office/officeart/2005/8/layout/chevron2"/>
    <dgm:cxn modelId="{8D60B02D-021B-4B5C-B594-24FE939A6114}" type="presParOf" srcId="{6C6FD981-4DD2-406B-9376-444DB19D8C3C}" destId="{D8E23947-776E-480E-9D1E-3C443D745CF1}" srcOrd="0" destOrd="0" presId="urn:microsoft.com/office/officeart/2005/8/layout/chevron2"/>
    <dgm:cxn modelId="{6517EF1A-22E5-45C0-B256-C953FBB2A6BB}" type="presParOf" srcId="{6C6FD981-4DD2-406B-9376-444DB19D8C3C}" destId="{75546590-EC9E-4994-9B6F-C3ABA43161DD}" srcOrd="1" destOrd="0" presId="urn:microsoft.com/office/officeart/2005/8/layout/chevron2"/>
    <dgm:cxn modelId="{EBCA1960-C34B-4B5A-AE5B-0D3BE25F6AC7}" type="presParOf" srcId="{904B4AD5-6809-46CB-9F8F-774E19858825}" destId="{5F7AD55F-5C90-41B0-BAAC-55F61292122E}" srcOrd="3" destOrd="0" presId="urn:microsoft.com/office/officeart/2005/8/layout/chevron2"/>
    <dgm:cxn modelId="{4D9FF228-BA82-48F9-BA9A-66C07802DE64}" type="presParOf" srcId="{904B4AD5-6809-46CB-9F8F-774E19858825}" destId="{67AAD7B8-730F-4CEB-B1F6-C3F598CCF4DF}" srcOrd="4" destOrd="0" presId="urn:microsoft.com/office/officeart/2005/8/layout/chevron2"/>
    <dgm:cxn modelId="{DAEE812C-C662-4870-AE92-5CDCCA212A93}" type="presParOf" srcId="{67AAD7B8-730F-4CEB-B1F6-C3F598CCF4DF}" destId="{04978F30-AA93-463C-9BB0-41CEB5D987C6}" srcOrd="0" destOrd="0" presId="urn:microsoft.com/office/officeart/2005/8/layout/chevron2"/>
    <dgm:cxn modelId="{A813A5CF-30E0-412A-8744-B8AEED19C720}" type="presParOf" srcId="{67AAD7B8-730F-4CEB-B1F6-C3F598CCF4DF}" destId="{382B9D09-32A1-4879-842C-4EBFF456F70D}" srcOrd="1" destOrd="0" presId="urn:microsoft.com/office/officeart/2005/8/layout/chevron2"/>
    <dgm:cxn modelId="{A984524C-C8F8-4F34-8870-383E72D95212}" type="presParOf" srcId="{904B4AD5-6809-46CB-9F8F-774E19858825}" destId="{B491921F-B739-4F56-AEA1-159B00DADEC0}" srcOrd="5" destOrd="0" presId="urn:microsoft.com/office/officeart/2005/8/layout/chevron2"/>
    <dgm:cxn modelId="{3C0C57E1-8510-4F8D-81C0-5A5CA43D06DB}" type="presParOf" srcId="{904B4AD5-6809-46CB-9F8F-774E19858825}" destId="{6DE413DE-6322-4DFB-82B3-2700281DFCB5}" srcOrd="6" destOrd="0" presId="urn:microsoft.com/office/officeart/2005/8/layout/chevron2"/>
    <dgm:cxn modelId="{DE75811C-1FBF-456E-BA9C-289C6CFE3927}" type="presParOf" srcId="{6DE413DE-6322-4DFB-82B3-2700281DFCB5}" destId="{F05BAB32-5FD8-4ACC-BE23-7F934C91C8C4}" srcOrd="0" destOrd="0" presId="urn:microsoft.com/office/officeart/2005/8/layout/chevron2"/>
    <dgm:cxn modelId="{CCE79F55-4DD3-45C5-A2D4-6F543BC5DC55}" type="presParOf" srcId="{6DE413DE-6322-4DFB-82B3-2700281DFCB5}" destId="{7DEBE452-D49F-441E-8FEA-2D5E88746963}" srcOrd="1" destOrd="0" presId="urn:microsoft.com/office/officeart/2005/8/layout/chevron2"/>
    <dgm:cxn modelId="{496ED4DB-C9E3-4742-B542-EFBA0999A775}" type="presParOf" srcId="{904B4AD5-6809-46CB-9F8F-774E19858825}" destId="{0CC99DCC-D71D-4186-BC0A-EE84D3FAB3F8}" srcOrd="7" destOrd="0" presId="urn:microsoft.com/office/officeart/2005/8/layout/chevron2"/>
    <dgm:cxn modelId="{45850D9E-3048-4FFC-8703-100CFBA19549}" type="presParOf" srcId="{904B4AD5-6809-46CB-9F8F-774E19858825}" destId="{BF424E7D-719F-4987-8BAC-8816C6DC0A2F}" srcOrd="8" destOrd="0" presId="urn:microsoft.com/office/officeart/2005/8/layout/chevron2"/>
    <dgm:cxn modelId="{C49B7BE1-7900-4988-829E-C91ED1D6250E}" type="presParOf" srcId="{BF424E7D-719F-4987-8BAC-8816C6DC0A2F}" destId="{C982BE34-8977-4488-8593-1CB60421ECD6}" srcOrd="0" destOrd="0" presId="urn:microsoft.com/office/officeart/2005/8/layout/chevron2"/>
    <dgm:cxn modelId="{9D3155B0-B419-4B0C-84D5-1BA1BD3D79B9}" type="presParOf" srcId="{BF424E7D-719F-4987-8BAC-8816C6DC0A2F}" destId="{701F3621-29A6-4410-96C2-54CAB3AE0219}" srcOrd="1" destOrd="0" presId="urn:microsoft.com/office/officeart/2005/8/layout/chevron2"/>
    <dgm:cxn modelId="{67A53450-A173-4CC4-A423-4C56924D606D}" type="presParOf" srcId="{904B4AD5-6809-46CB-9F8F-774E19858825}" destId="{5739934F-355B-47EA-89D2-42D1C8F8FAD3}" srcOrd="9" destOrd="0" presId="urn:microsoft.com/office/officeart/2005/8/layout/chevron2"/>
    <dgm:cxn modelId="{A91CC1C6-6445-4C2B-9300-2786B2E874C1}" type="presParOf" srcId="{904B4AD5-6809-46CB-9F8F-774E19858825}" destId="{03F0B0AE-F3A2-4EAF-BCBD-169F52E7BD98}" srcOrd="10" destOrd="0" presId="urn:microsoft.com/office/officeart/2005/8/layout/chevron2"/>
    <dgm:cxn modelId="{C27EB1BE-8F50-42F9-BBAF-96E96BB65D64}" type="presParOf" srcId="{03F0B0AE-F3A2-4EAF-BCBD-169F52E7BD98}" destId="{11AA0E6F-3938-44DA-97C1-59F74FFB8ECA}" srcOrd="0" destOrd="0" presId="urn:microsoft.com/office/officeart/2005/8/layout/chevron2"/>
    <dgm:cxn modelId="{1B7D069C-6079-4006-AD0E-9F1181D76DC8}" type="presParOf" srcId="{03F0B0AE-F3A2-4EAF-BCBD-169F52E7BD98}" destId="{49A57842-C0EF-449B-BB4B-83B05077417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0DC0C6-D416-43EA-B8ED-D5B2113A809A}"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fr-FR"/>
        </a:p>
      </dgm:t>
    </dgm:pt>
    <dgm:pt modelId="{9C114801-CAC3-4A5F-8A12-C2D6E000B664}">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3970" tIns="13970" rIns="13970" bIns="13970" numCol="1" spcCol="1270" anchor="ctr" anchorCtr="0"/>
        <a:lstStyle/>
        <a:p>
          <a:pPr marL="0" lvl="0" indent="0" algn="ctr" defTabSz="977900">
            <a:lnSpc>
              <a:spcPct val="90000"/>
            </a:lnSpc>
            <a:spcBef>
              <a:spcPct val="0"/>
            </a:spcBef>
            <a:spcAft>
              <a:spcPct val="35000"/>
            </a:spcAft>
            <a:buNone/>
          </a:pPr>
          <a:r>
            <a:rPr lang="fr-FR" sz="2200" kern="1200" dirty="0">
              <a:solidFill>
                <a:prstClr val="white"/>
              </a:solidFill>
              <a:latin typeface="Cambria" panose="02040503050406030204" pitchFamily="18" charset="0"/>
              <a:ea typeface="Cambria" panose="02040503050406030204" pitchFamily="18" charset="0"/>
              <a:cs typeface="+mn-cs"/>
            </a:rPr>
            <a:t>1.</a:t>
          </a:r>
        </a:p>
      </dgm:t>
    </dgm:pt>
    <dgm:pt modelId="{DF809216-107C-466F-B6C9-3CCBEEE90572}" type="parTrans" cxnId="{B0AD9491-EE4B-491D-9D91-01496C6B7CE2}">
      <dgm:prSet/>
      <dgm:spPr/>
      <dgm:t>
        <a:bodyPr/>
        <a:lstStyle/>
        <a:p>
          <a:endParaRPr lang="fr-FR">
            <a:latin typeface="Cambria" panose="02040503050406030204" pitchFamily="18" charset="0"/>
            <a:ea typeface="Cambria" panose="02040503050406030204" pitchFamily="18" charset="0"/>
          </a:endParaRPr>
        </a:p>
      </dgm:t>
    </dgm:pt>
    <dgm:pt modelId="{2A0D71A6-1057-4C84-BD46-24F7173E776F}" type="sibTrans" cxnId="{B0AD9491-EE4B-491D-9D91-01496C6B7CE2}">
      <dgm:prSet/>
      <dgm:spPr/>
      <dgm:t>
        <a:bodyPr/>
        <a:lstStyle/>
        <a:p>
          <a:endParaRPr lang="fr-FR">
            <a:latin typeface="Cambria" panose="02040503050406030204" pitchFamily="18" charset="0"/>
            <a:ea typeface="Cambria" panose="02040503050406030204" pitchFamily="18" charset="0"/>
          </a:endParaRPr>
        </a:p>
      </dgm:t>
    </dgm:pt>
    <dgm:pt modelId="{7579395F-81C8-4AF8-B7E0-0425AA1AD0FF}">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312928" tIns="27940" rIns="27940" bIns="27940" numCol="1" spcCol="1270" anchor="ctr" anchorCtr="0"/>
        <a:lstStyle/>
        <a:p>
          <a:pPr marL="285750" lvl="1" indent="-285750" algn="l" defTabSz="1955800">
            <a:lnSpc>
              <a:spcPct val="90000"/>
            </a:lnSpc>
            <a:spcBef>
              <a:spcPct val="0"/>
            </a:spcBef>
            <a:spcAft>
              <a:spcPct val="15000"/>
            </a:spcAft>
            <a:buChar char="•"/>
          </a:pPr>
          <a:r>
            <a:rPr lang="fr-FR" sz="4400" kern="1200" dirty="0">
              <a:solidFill>
                <a:prstClr val="black">
                  <a:hueOff val="0"/>
                  <a:satOff val="0"/>
                  <a:lumOff val="0"/>
                  <a:alphaOff val="0"/>
                </a:prstClr>
              </a:solidFill>
              <a:latin typeface="Cambria" panose="02040503050406030204" pitchFamily="18" charset="0"/>
              <a:ea typeface="Cambria" panose="02040503050406030204" pitchFamily="18" charset="0"/>
              <a:cs typeface="+mn-cs"/>
            </a:rPr>
            <a:t>Introduction</a:t>
          </a:r>
        </a:p>
      </dgm:t>
    </dgm:pt>
    <dgm:pt modelId="{3F286716-333D-4A21-ABAD-281838F2ABC6}" type="parTrans" cxnId="{D7EBAB66-5E4F-4BAE-A30D-147C03C594C7}">
      <dgm:prSet/>
      <dgm:spPr/>
      <dgm:t>
        <a:bodyPr/>
        <a:lstStyle/>
        <a:p>
          <a:endParaRPr lang="fr-FR">
            <a:latin typeface="Cambria" panose="02040503050406030204" pitchFamily="18" charset="0"/>
            <a:ea typeface="Cambria" panose="02040503050406030204" pitchFamily="18" charset="0"/>
          </a:endParaRPr>
        </a:p>
      </dgm:t>
    </dgm:pt>
    <dgm:pt modelId="{EAA5B57C-AF47-4B81-B032-6CA325FEB6E0}" type="sibTrans" cxnId="{D7EBAB66-5E4F-4BAE-A30D-147C03C594C7}">
      <dgm:prSet/>
      <dgm:spPr/>
      <dgm:t>
        <a:bodyPr/>
        <a:lstStyle/>
        <a:p>
          <a:endParaRPr lang="fr-FR">
            <a:latin typeface="Cambria" panose="02040503050406030204" pitchFamily="18" charset="0"/>
            <a:ea typeface="Cambria" panose="02040503050406030204" pitchFamily="18" charset="0"/>
          </a:endParaRPr>
        </a:p>
      </dgm:t>
    </dgm:pt>
    <dgm:pt modelId="{33F81538-CEAA-4917-85DF-92EBA4ADB062}">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3970" tIns="13970" rIns="13970" bIns="13970" numCol="1" spcCol="1270" anchor="ctr" anchorCtr="0"/>
        <a:lstStyle/>
        <a:p>
          <a:pPr marL="0" lvl="0" indent="0" algn="ctr" defTabSz="977900">
            <a:lnSpc>
              <a:spcPct val="90000"/>
            </a:lnSpc>
            <a:spcBef>
              <a:spcPct val="0"/>
            </a:spcBef>
            <a:spcAft>
              <a:spcPct val="35000"/>
            </a:spcAft>
            <a:buNone/>
          </a:pPr>
          <a:r>
            <a:rPr lang="fr-FR" sz="2200" kern="1200" dirty="0">
              <a:solidFill>
                <a:prstClr val="white"/>
              </a:solidFill>
              <a:latin typeface="Cambria" panose="02040503050406030204" pitchFamily="18" charset="0"/>
              <a:ea typeface="Cambria" panose="02040503050406030204" pitchFamily="18" charset="0"/>
              <a:cs typeface="+mn-cs"/>
            </a:rPr>
            <a:t>2.</a:t>
          </a:r>
        </a:p>
      </dgm:t>
    </dgm:pt>
    <dgm:pt modelId="{11BA43D9-BDE4-46BE-BE66-EC1CCF6D5919}" type="parTrans" cxnId="{2C5D9DBE-AC95-427E-B50E-358D33B6D11B}">
      <dgm:prSet/>
      <dgm:spPr/>
      <dgm:t>
        <a:bodyPr/>
        <a:lstStyle/>
        <a:p>
          <a:endParaRPr lang="fr-FR">
            <a:latin typeface="Cambria" panose="02040503050406030204" pitchFamily="18" charset="0"/>
            <a:ea typeface="Cambria" panose="02040503050406030204" pitchFamily="18" charset="0"/>
          </a:endParaRPr>
        </a:p>
      </dgm:t>
    </dgm:pt>
    <dgm:pt modelId="{EA6C08CC-2B78-4430-82BD-D9D93ABBF257}" type="sibTrans" cxnId="{2C5D9DBE-AC95-427E-B50E-358D33B6D11B}">
      <dgm:prSet/>
      <dgm:spPr/>
      <dgm:t>
        <a:bodyPr/>
        <a:lstStyle/>
        <a:p>
          <a:endParaRPr lang="fr-FR">
            <a:latin typeface="Cambria" panose="02040503050406030204" pitchFamily="18" charset="0"/>
            <a:ea typeface="Cambria" panose="02040503050406030204" pitchFamily="18" charset="0"/>
          </a:endParaRPr>
        </a:p>
      </dgm:t>
    </dgm:pt>
    <dgm:pt modelId="{CF909AE4-8284-4C1C-8824-17FCA46BD185}">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312928" tIns="27940" rIns="27940" bIns="27940" numCol="1" spcCol="1270" anchor="ctr" anchorCtr="0"/>
        <a:lstStyle/>
        <a:p>
          <a:pPr marL="285750" lvl="1" indent="-285750" algn="l" defTabSz="1955800">
            <a:lnSpc>
              <a:spcPct val="90000"/>
            </a:lnSpc>
            <a:spcBef>
              <a:spcPct val="0"/>
            </a:spcBef>
            <a:spcAft>
              <a:spcPct val="15000"/>
            </a:spcAft>
            <a:buChar char="•"/>
          </a:pPr>
          <a:r>
            <a:rPr lang="fr-FR" sz="4400" kern="1200" dirty="0">
              <a:solidFill>
                <a:prstClr val="black">
                  <a:hueOff val="0"/>
                  <a:satOff val="0"/>
                  <a:lumOff val="0"/>
                  <a:alphaOff val="0"/>
                </a:prstClr>
              </a:solidFill>
              <a:latin typeface="Cambria" panose="02040503050406030204" pitchFamily="18" charset="0"/>
              <a:ea typeface="Cambria" panose="02040503050406030204" pitchFamily="18" charset="0"/>
              <a:cs typeface="+mn-cs"/>
            </a:rPr>
            <a:t>Importance de l’OSINT</a:t>
          </a:r>
        </a:p>
      </dgm:t>
    </dgm:pt>
    <dgm:pt modelId="{55263672-D812-4D67-B469-7146F324A610}" type="parTrans" cxnId="{BF0D4970-8758-4228-B3CD-314877CDA78C}">
      <dgm:prSet/>
      <dgm:spPr/>
      <dgm:t>
        <a:bodyPr/>
        <a:lstStyle/>
        <a:p>
          <a:endParaRPr lang="fr-FR">
            <a:latin typeface="Cambria" panose="02040503050406030204" pitchFamily="18" charset="0"/>
            <a:ea typeface="Cambria" panose="02040503050406030204" pitchFamily="18" charset="0"/>
          </a:endParaRPr>
        </a:p>
      </dgm:t>
    </dgm:pt>
    <dgm:pt modelId="{E6BBA966-8722-46B2-9AC0-E367E32BC041}" type="sibTrans" cxnId="{BF0D4970-8758-4228-B3CD-314877CDA78C}">
      <dgm:prSet/>
      <dgm:spPr/>
      <dgm:t>
        <a:bodyPr/>
        <a:lstStyle/>
        <a:p>
          <a:endParaRPr lang="fr-FR">
            <a:latin typeface="Cambria" panose="02040503050406030204" pitchFamily="18" charset="0"/>
            <a:ea typeface="Cambria" panose="02040503050406030204" pitchFamily="18" charset="0"/>
          </a:endParaRPr>
        </a:p>
      </dgm:t>
    </dgm:pt>
    <dgm:pt modelId="{3A783CF5-1F70-4856-AB08-9907FB03AD2A}">
      <dgm:prSet phldrT="[Text]" custT="1"/>
      <dgm:spPr>
        <a:solidFill>
          <a:srgbClr val="ED7D31"/>
        </a:solidFill>
        <a:ln w="12700" cap="flat" cmpd="sng" algn="ctr">
          <a:solidFill>
            <a:srgbClr val="4472C4">
              <a:hueOff val="0"/>
              <a:satOff val="0"/>
              <a:lumOff val="0"/>
              <a:alphaOff val="0"/>
            </a:srgbClr>
          </a:solidFill>
          <a:prstDash val="solid"/>
          <a:miter lim="800000"/>
        </a:ln>
        <a:effectLst/>
      </dgm:spPr>
      <dgm:t>
        <a:bodyPr spcFirstLastPara="0" vert="horz" wrap="square" lIns="13970" tIns="13970" rIns="13970" bIns="13970" numCol="1" spcCol="1270" anchor="ctr" anchorCtr="0"/>
        <a:lstStyle/>
        <a:p>
          <a:pPr marL="0" lvl="0" indent="0" algn="ctr" defTabSz="977900">
            <a:lnSpc>
              <a:spcPct val="90000"/>
            </a:lnSpc>
            <a:spcBef>
              <a:spcPct val="0"/>
            </a:spcBef>
            <a:spcAft>
              <a:spcPct val="35000"/>
            </a:spcAft>
            <a:buNone/>
          </a:pPr>
          <a:r>
            <a:rPr lang="fr-FR" sz="2200" kern="1200" dirty="0">
              <a:solidFill>
                <a:prstClr val="white"/>
              </a:solidFill>
              <a:latin typeface="Cambria" panose="02040503050406030204" pitchFamily="18" charset="0"/>
              <a:ea typeface="Cambria" panose="02040503050406030204" pitchFamily="18" charset="0"/>
              <a:cs typeface="+mn-cs"/>
            </a:rPr>
            <a:t>3.</a:t>
          </a:r>
        </a:p>
      </dgm:t>
    </dgm:pt>
    <dgm:pt modelId="{2AC30BDB-49CC-4CAC-8AC9-627D4C982E18}" type="parTrans" cxnId="{B2923BCC-0EF1-48A7-A847-F359614890A8}">
      <dgm:prSet/>
      <dgm:spPr/>
      <dgm:t>
        <a:bodyPr/>
        <a:lstStyle/>
        <a:p>
          <a:endParaRPr lang="fr-FR">
            <a:latin typeface="Cambria" panose="02040503050406030204" pitchFamily="18" charset="0"/>
            <a:ea typeface="Cambria" panose="02040503050406030204" pitchFamily="18" charset="0"/>
          </a:endParaRPr>
        </a:p>
      </dgm:t>
    </dgm:pt>
    <dgm:pt modelId="{31563C07-98C3-4480-A989-398E41B9041D}" type="sibTrans" cxnId="{B2923BCC-0EF1-48A7-A847-F359614890A8}">
      <dgm:prSet/>
      <dgm:spPr/>
      <dgm:t>
        <a:bodyPr/>
        <a:lstStyle/>
        <a:p>
          <a:endParaRPr lang="fr-FR">
            <a:latin typeface="Cambria" panose="02040503050406030204" pitchFamily="18" charset="0"/>
            <a:ea typeface="Cambria" panose="02040503050406030204" pitchFamily="18" charset="0"/>
          </a:endParaRPr>
        </a:p>
      </dgm:t>
    </dgm:pt>
    <dgm:pt modelId="{73A8005A-D97F-4579-BFF5-4834199E9E30}">
      <dgm:prSet phldrT="[Text]" custT="1"/>
      <dgm:spPr>
        <a:solidFill>
          <a:srgbClr val="ED7D31">
            <a:alpha val="90000"/>
          </a:srgbClr>
        </a:solidFill>
        <a:ln w="12700" cap="flat" cmpd="sng" algn="ctr">
          <a:solidFill>
            <a:srgbClr val="4472C4">
              <a:hueOff val="0"/>
              <a:satOff val="0"/>
              <a:lumOff val="0"/>
              <a:alphaOff val="0"/>
            </a:srgbClr>
          </a:solidFill>
          <a:prstDash val="solid"/>
          <a:miter lim="800000"/>
        </a:ln>
        <a:effectLst/>
      </dgm:spPr>
      <dgm:t>
        <a:bodyPr spcFirstLastPara="0" vert="horz" wrap="square" lIns="312928" tIns="27940" rIns="27940" bIns="27940" numCol="1" spcCol="1270" anchor="ctr" anchorCtr="0"/>
        <a:lstStyle/>
        <a:p>
          <a:pPr marL="285750" lvl="1" indent="-285750" algn="l" defTabSz="1955800">
            <a:lnSpc>
              <a:spcPct val="90000"/>
            </a:lnSpc>
            <a:spcBef>
              <a:spcPct val="0"/>
            </a:spcBef>
            <a:spcAft>
              <a:spcPct val="15000"/>
            </a:spcAft>
            <a:buChar char="•"/>
          </a:pPr>
          <a:r>
            <a:rPr lang="fr-FR" sz="4400" kern="1200" dirty="0">
              <a:solidFill>
                <a:prstClr val="white"/>
              </a:solidFill>
              <a:latin typeface="Cambria" panose="02040503050406030204" pitchFamily="18" charset="0"/>
              <a:ea typeface="Cambria" panose="02040503050406030204" pitchFamily="18" charset="0"/>
              <a:cs typeface="+mn-cs"/>
            </a:rPr>
            <a:t>Types &amp; Sources d’OSINT</a:t>
          </a:r>
        </a:p>
      </dgm:t>
    </dgm:pt>
    <dgm:pt modelId="{2E5B2BDB-6302-4775-9FDE-EAD7F78A81F3}" type="parTrans" cxnId="{6AD6EF61-7324-44EC-A3E5-8ECCBE094438}">
      <dgm:prSet/>
      <dgm:spPr/>
      <dgm:t>
        <a:bodyPr/>
        <a:lstStyle/>
        <a:p>
          <a:endParaRPr lang="fr-FR">
            <a:latin typeface="Cambria" panose="02040503050406030204" pitchFamily="18" charset="0"/>
            <a:ea typeface="Cambria" panose="02040503050406030204" pitchFamily="18" charset="0"/>
          </a:endParaRPr>
        </a:p>
      </dgm:t>
    </dgm:pt>
    <dgm:pt modelId="{05F3AE9C-68DC-4950-87C8-66F026ABBE62}" type="sibTrans" cxnId="{6AD6EF61-7324-44EC-A3E5-8ECCBE094438}">
      <dgm:prSet/>
      <dgm:spPr/>
      <dgm:t>
        <a:bodyPr/>
        <a:lstStyle/>
        <a:p>
          <a:endParaRPr lang="fr-FR">
            <a:latin typeface="Cambria" panose="02040503050406030204" pitchFamily="18" charset="0"/>
            <a:ea typeface="Cambria" panose="02040503050406030204" pitchFamily="18" charset="0"/>
          </a:endParaRPr>
        </a:p>
      </dgm:t>
    </dgm:pt>
    <dgm:pt modelId="{9F56FBF2-6E83-474B-81B6-A46BFDC59362}">
      <dgm:prSet phldrT="[Text]"/>
      <dgm:spPr/>
      <dgm:t>
        <a:bodyPr/>
        <a:lstStyle/>
        <a:p>
          <a:r>
            <a:rPr lang="fr-FR" dirty="0">
              <a:latin typeface="Cambria" panose="02040503050406030204" pitchFamily="18" charset="0"/>
              <a:ea typeface="Cambria" panose="02040503050406030204" pitchFamily="18" charset="0"/>
            </a:rPr>
            <a:t>4.</a:t>
          </a:r>
        </a:p>
      </dgm:t>
    </dgm:pt>
    <dgm:pt modelId="{5827C676-64E8-410D-A1C3-E93EC7E46078}" type="parTrans" cxnId="{0922077D-9B8E-4743-8640-C870A21C2317}">
      <dgm:prSet/>
      <dgm:spPr/>
      <dgm:t>
        <a:bodyPr/>
        <a:lstStyle/>
        <a:p>
          <a:endParaRPr lang="fr-FR"/>
        </a:p>
      </dgm:t>
    </dgm:pt>
    <dgm:pt modelId="{611F51FC-1097-42EE-80D3-C60456146650}" type="sibTrans" cxnId="{0922077D-9B8E-4743-8640-C870A21C2317}">
      <dgm:prSet/>
      <dgm:spPr/>
      <dgm:t>
        <a:bodyPr/>
        <a:lstStyle/>
        <a:p>
          <a:endParaRPr lang="fr-FR"/>
        </a:p>
      </dgm:t>
    </dgm:pt>
    <dgm:pt modelId="{F6A27E43-6AB7-4EA0-A90D-24F0297FCC94}">
      <dgm:prSet phldrT="[Text]"/>
      <dgm:spPr/>
      <dgm:t>
        <a:bodyPr/>
        <a:lstStyle/>
        <a:p>
          <a:r>
            <a:rPr lang="fr-FR" dirty="0">
              <a:latin typeface="Cambria" panose="02040503050406030204" pitchFamily="18" charset="0"/>
              <a:ea typeface="Cambria" panose="02040503050406030204" pitchFamily="18" charset="0"/>
            </a:rPr>
            <a:t>Outils &amp; Techniques d’OSINT</a:t>
          </a:r>
        </a:p>
      </dgm:t>
    </dgm:pt>
    <dgm:pt modelId="{7714E1CE-5478-4815-836F-CACC22BAAAD5}" type="parTrans" cxnId="{4FC18C96-8EAE-48A7-BFDF-F12B18F30AF4}">
      <dgm:prSet/>
      <dgm:spPr/>
      <dgm:t>
        <a:bodyPr/>
        <a:lstStyle/>
        <a:p>
          <a:endParaRPr lang="fr-FR"/>
        </a:p>
      </dgm:t>
    </dgm:pt>
    <dgm:pt modelId="{70004A75-7879-4D6D-A7C3-0027175C5A74}" type="sibTrans" cxnId="{4FC18C96-8EAE-48A7-BFDF-F12B18F30AF4}">
      <dgm:prSet/>
      <dgm:spPr/>
      <dgm:t>
        <a:bodyPr/>
        <a:lstStyle/>
        <a:p>
          <a:endParaRPr lang="fr-FR"/>
        </a:p>
      </dgm:t>
    </dgm:pt>
    <dgm:pt modelId="{6D0B8560-7ACD-4040-BEFA-B24FA8999E02}">
      <dgm:prSet phldrT="[Text]"/>
      <dgm:spPr/>
      <dgm:t>
        <a:bodyPr/>
        <a:lstStyle/>
        <a:p>
          <a:r>
            <a:rPr lang="fr-FR" dirty="0">
              <a:latin typeface="Cambria" panose="02040503050406030204" pitchFamily="18" charset="0"/>
              <a:ea typeface="Cambria" panose="02040503050406030204" pitchFamily="18" charset="0"/>
            </a:rPr>
            <a:t>5.</a:t>
          </a:r>
        </a:p>
      </dgm:t>
    </dgm:pt>
    <dgm:pt modelId="{A5D4A58B-5A63-4E25-879B-E58C032374B5}" type="parTrans" cxnId="{15FDA94B-C761-42C1-A258-FB566B447B54}">
      <dgm:prSet/>
      <dgm:spPr/>
      <dgm:t>
        <a:bodyPr/>
        <a:lstStyle/>
        <a:p>
          <a:endParaRPr lang="fr-FR"/>
        </a:p>
      </dgm:t>
    </dgm:pt>
    <dgm:pt modelId="{92C1C2EA-D10A-4474-93EC-AB95E9FD070C}" type="sibTrans" cxnId="{15FDA94B-C761-42C1-A258-FB566B447B54}">
      <dgm:prSet/>
      <dgm:spPr/>
      <dgm:t>
        <a:bodyPr/>
        <a:lstStyle/>
        <a:p>
          <a:endParaRPr lang="fr-FR"/>
        </a:p>
      </dgm:t>
    </dgm:pt>
    <dgm:pt modelId="{A14F5A27-998A-4EBE-B8BF-C1A3D451AD92}">
      <dgm:prSet phldrT="[Text]"/>
      <dgm:spPr/>
      <dgm:t>
        <a:bodyPr/>
        <a:lstStyle/>
        <a:p>
          <a:r>
            <a:rPr lang="fr-FR" dirty="0">
              <a:latin typeface="Cambria" panose="02040503050406030204" pitchFamily="18" charset="0"/>
              <a:ea typeface="Cambria" panose="02040503050406030204" pitchFamily="18" charset="0"/>
            </a:rPr>
            <a:t>OSINT en Cybersécurité</a:t>
          </a:r>
        </a:p>
      </dgm:t>
    </dgm:pt>
    <dgm:pt modelId="{67962722-5BE2-4D02-8827-E9C45AAEA74A}" type="parTrans" cxnId="{E7892703-22D1-4B31-9E1C-645BDF244529}">
      <dgm:prSet/>
      <dgm:spPr/>
      <dgm:t>
        <a:bodyPr/>
        <a:lstStyle/>
        <a:p>
          <a:endParaRPr lang="fr-FR"/>
        </a:p>
      </dgm:t>
    </dgm:pt>
    <dgm:pt modelId="{E6FD7432-9A9C-455E-BF28-4FB175A1C92E}" type="sibTrans" cxnId="{E7892703-22D1-4B31-9E1C-645BDF244529}">
      <dgm:prSet/>
      <dgm:spPr/>
      <dgm:t>
        <a:bodyPr/>
        <a:lstStyle/>
        <a:p>
          <a:endParaRPr lang="fr-FR"/>
        </a:p>
      </dgm:t>
    </dgm:pt>
    <dgm:pt modelId="{CC713F32-4CC4-44E0-B110-7C05F14B1BFA}">
      <dgm:prSet phldrT="[Text]"/>
      <dgm:spPr/>
      <dgm:t>
        <a:bodyPr/>
        <a:lstStyle/>
        <a:p>
          <a:r>
            <a:rPr lang="fr-FR" dirty="0">
              <a:latin typeface="Cambria" panose="02040503050406030204" pitchFamily="18" charset="0"/>
              <a:ea typeface="Cambria" panose="02040503050406030204" pitchFamily="18" charset="0"/>
            </a:rPr>
            <a:t>6. </a:t>
          </a:r>
        </a:p>
      </dgm:t>
    </dgm:pt>
    <dgm:pt modelId="{3F012F0A-E637-440B-82EB-7E6CA03B8FA9}" type="parTrans" cxnId="{587D1F30-177C-40E5-A897-F49865F0F0F9}">
      <dgm:prSet/>
      <dgm:spPr/>
      <dgm:t>
        <a:bodyPr/>
        <a:lstStyle/>
        <a:p>
          <a:endParaRPr lang="fr-FR"/>
        </a:p>
      </dgm:t>
    </dgm:pt>
    <dgm:pt modelId="{75A8133E-8B4C-4D36-B74B-27B0F1C6D295}" type="sibTrans" cxnId="{587D1F30-177C-40E5-A897-F49865F0F0F9}">
      <dgm:prSet/>
      <dgm:spPr/>
      <dgm:t>
        <a:bodyPr/>
        <a:lstStyle/>
        <a:p>
          <a:endParaRPr lang="fr-FR"/>
        </a:p>
      </dgm:t>
    </dgm:pt>
    <dgm:pt modelId="{41CADDD9-BFBE-484C-A77D-0A05C52C26F5}">
      <dgm:prSet phldrT="[Text]"/>
      <dgm:spPr/>
      <dgm:t>
        <a:bodyPr/>
        <a:lstStyle/>
        <a:p>
          <a:r>
            <a:rPr lang="fr-FR" dirty="0">
              <a:latin typeface="Cambria" panose="02040503050406030204" pitchFamily="18" charset="0"/>
              <a:ea typeface="Cambria" panose="02040503050406030204" pitchFamily="18" charset="0"/>
            </a:rPr>
            <a:t>Éthique et Considérations Légales</a:t>
          </a:r>
        </a:p>
      </dgm:t>
    </dgm:pt>
    <dgm:pt modelId="{E0B61AF2-37B4-41B4-98D3-8DA905833213}" type="parTrans" cxnId="{431E2087-1981-4BC9-AE39-31D0A9EC1C35}">
      <dgm:prSet/>
      <dgm:spPr/>
      <dgm:t>
        <a:bodyPr/>
        <a:lstStyle/>
        <a:p>
          <a:endParaRPr lang="fr-FR"/>
        </a:p>
      </dgm:t>
    </dgm:pt>
    <dgm:pt modelId="{3253D144-31C6-4BB8-A465-F6526617C428}" type="sibTrans" cxnId="{431E2087-1981-4BC9-AE39-31D0A9EC1C35}">
      <dgm:prSet/>
      <dgm:spPr/>
      <dgm:t>
        <a:bodyPr/>
        <a:lstStyle/>
        <a:p>
          <a:endParaRPr lang="fr-FR"/>
        </a:p>
      </dgm:t>
    </dgm:pt>
    <dgm:pt modelId="{904B4AD5-6809-46CB-9F8F-774E19858825}" type="pres">
      <dgm:prSet presAssocID="{070DC0C6-D416-43EA-B8ED-D5B2113A809A}" presName="linearFlow" presStyleCnt="0">
        <dgm:presLayoutVars>
          <dgm:dir/>
          <dgm:animLvl val="lvl"/>
          <dgm:resizeHandles val="exact"/>
        </dgm:presLayoutVars>
      </dgm:prSet>
      <dgm:spPr/>
    </dgm:pt>
    <dgm:pt modelId="{105C6D18-0CBC-48F8-95FA-E29ED25233F2}" type="pres">
      <dgm:prSet presAssocID="{9C114801-CAC3-4A5F-8A12-C2D6E000B664}" presName="composite" presStyleCnt="0"/>
      <dgm:spPr/>
    </dgm:pt>
    <dgm:pt modelId="{7A793AFA-7D75-4F64-A1E8-E4B9D55C3D05}" type="pres">
      <dgm:prSet presAssocID="{9C114801-CAC3-4A5F-8A12-C2D6E000B664}" presName="parentText" presStyleLbl="alignNode1" presStyleIdx="0" presStyleCnt="6" custLinFactX="-24432" custLinFactNeighborX="-100000" custLinFactNeighborY="-84436">
        <dgm:presLayoutVars>
          <dgm:chMax val="1"/>
          <dgm:bulletEnabled val="1"/>
        </dgm:presLayoutVars>
      </dgm:prSet>
      <dgm:spPr>
        <a:xfrm rot="5400000">
          <a:off x="-165935" y="165935"/>
          <a:ext cx="1106237" cy="774365"/>
        </a:xfrm>
        <a:prstGeom prst="chevron">
          <a:avLst/>
        </a:prstGeom>
      </dgm:spPr>
    </dgm:pt>
    <dgm:pt modelId="{D348354D-45C4-4F36-B8B5-4CF15FA70D33}" type="pres">
      <dgm:prSet presAssocID="{9C114801-CAC3-4A5F-8A12-C2D6E000B664}" presName="descendantText" presStyleLbl="alignAcc1" presStyleIdx="0" presStyleCnt="6">
        <dgm:presLayoutVars>
          <dgm:bulletEnabled val="1"/>
        </dgm:presLayoutVars>
      </dgm:prSet>
      <dgm:spPr>
        <a:xfrm rot="5400000">
          <a:off x="5285455" y="-4507077"/>
          <a:ext cx="719054" cy="9741234"/>
        </a:xfrm>
        <a:prstGeom prst="round2SameRect">
          <a:avLst/>
        </a:prstGeom>
      </dgm:spPr>
    </dgm:pt>
    <dgm:pt modelId="{9E9B018A-760D-4B60-9DA5-3918585C2896}" type="pres">
      <dgm:prSet presAssocID="{2A0D71A6-1057-4C84-BD46-24F7173E776F}" presName="sp" presStyleCnt="0"/>
      <dgm:spPr/>
    </dgm:pt>
    <dgm:pt modelId="{6C6FD981-4DD2-406B-9376-444DB19D8C3C}" type="pres">
      <dgm:prSet presAssocID="{33F81538-CEAA-4917-85DF-92EBA4ADB062}" presName="composite" presStyleCnt="0"/>
      <dgm:spPr/>
    </dgm:pt>
    <dgm:pt modelId="{D8E23947-776E-480E-9D1E-3C443D745CF1}" type="pres">
      <dgm:prSet presAssocID="{33F81538-CEAA-4917-85DF-92EBA4ADB062}" presName="parentText" presStyleLbl="alignNode1" presStyleIdx="1" presStyleCnt="6">
        <dgm:presLayoutVars>
          <dgm:chMax val="1"/>
          <dgm:bulletEnabled val="1"/>
        </dgm:presLayoutVars>
      </dgm:prSet>
      <dgm:spPr>
        <a:xfrm rot="5400000">
          <a:off x="-165935" y="1180060"/>
          <a:ext cx="1106237" cy="774365"/>
        </a:xfrm>
        <a:prstGeom prst="chevron">
          <a:avLst/>
        </a:prstGeom>
      </dgm:spPr>
    </dgm:pt>
    <dgm:pt modelId="{75546590-EC9E-4994-9B6F-C3ABA43161DD}" type="pres">
      <dgm:prSet presAssocID="{33F81538-CEAA-4917-85DF-92EBA4ADB062}" presName="descendantText" presStyleLbl="alignAcc1" presStyleIdx="1" presStyleCnt="6">
        <dgm:presLayoutVars>
          <dgm:bulletEnabled val="1"/>
        </dgm:presLayoutVars>
      </dgm:prSet>
      <dgm:spPr>
        <a:xfrm rot="5400000">
          <a:off x="5285455" y="-3496964"/>
          <a:ext cx="719054" cy="9741234"/>
        </a:xfrm>
        <a:prstGeom prst="round2SameRect">
          <a:avLst/>
        </a:prstGeom>
      </dgm:spPr>
    </dgm:pt>
    <dgm:pt modelId="{5F7AD55F-5C90-41B0-BAAC-55F61292122E}" type="pres">
      <dgm:prSet presAssocID="{EA6C08CC-2B78-4430-82BD-D9D93ABBF257}" presName="sp" presStyleCnt="0"/>
      <dgm:spPr/>
    </dgm:pt>
    <dgm:pt modelId="{67AAD7B8-730F-4CEB-B1F6-C3F598CCF4DF}" type="pres">
      <dgm:prSet presAssocID="{3A783CF5-1F70-4856-AB08-9907FB03AD2A}" presName="composite" presStyleCnt="0"/>
      <dgm:spPr/>
    </dgm:pt>
    <dgm:pt modelId="{04978F30-AA93-463C-9BB0-41CEB5D987C6}" type="pres">
      <dgm:prSet presAssocID="{3A783CF5-1F70-4856-AB08-9907FB03AD2A}" presName="parentText" presStyleLbl="alignNode1" presStyleIdx="2" presStyleCnt="6">
        <dgm:presLayoutVars>
          <dgm:chMax val="1"/>
          <dgm:bulletEnabled val="1"/>
        </dgm:presLayoutVars>
      </dgm:prSet>
      <dgm:spPr>
        <a:xfrm rot="5400000">
          <a:off x="-165935" y="2190173"/>
          <a:ext cx="1106237" cy="774365"/>
        </a:xfrm>
        <a:prstGeom prst="chevron">
          <a:avLst/>
        </a:prstGeom>
      </dgm:spPr>
    </dgm:pt>
    <dgm:pt modelId="{382B9D09-32A1-4879-842C-4EBFF456F70D}" type="pres">
      <dgm:prSet presAssocID="{3A783CF5-1F70-4856-AB08-9907FB03AD2A}" presName="descendantText" presStyleLbl="alignAcc1" presStyleIdx="2" presStyleCnt="6">
        <dgm:presLayoutVars>
          <dgm:bulletEnabled val="1"/>
        </dgm:presLayoutVars>
      </dgm:prSet>
      <dgm:spPr>
        <a:xfrm rot="5400000">
          <a:off x="5285455" y="-2486851"/>
          <a:ext cx="719054" cy="9741234"/>
        </a:xfrm>
        <a:prstGeom prst="round2SameRect">
          <a:avLst/>
        </a:prstGeom>
      </dgm:spPr>
    </dgm:pt>
    <dgm:pt modelId="{B491921F-B739-4F56-AEA1-159B00DADEC0}" type="pres">
      <dgm:prSet presAssocID="{31563C07-98C3-4480-A989-398E41B9041D}" presName="sp" presStyleCnt="0"/>
      <dgm:spPr/>
    </dgm:pt>
    <dgm:pt modelId="{6DE413DE-6322-4DFB-82B3-2700281DFCB5}" type="pres">
      <dgm:prSet presAssocID="{9F56FBF2-6E83-474B-81B6-A46BFDC59362}" presName="composite" presStyleCnt="0"/>
      <dgm:spPr/>
    </dgm:pt>
    <dgm:pt modelId="{F05BAB32-5FD8-4ACC-BE23-7F934C91C8C4}" type="pres">
      <dgm:prSet presAssocID="{9F56FBF2-6E83-474B-81B6-A46BFDC59362}" presName="parentText" presStyleLbl="alignNode1" presStyleIdx="3" presStyleCnt="6">
        <dgm:presLayoutVars>
          <dgm:chMax val="1"/>
          <dgm:bulletEnabled val="1"/>
        </dgm:presLayoutVars>
      </dgm:prSet>
      <dgm:spPr/>
    </dgm:pt>
    <dgm:pt modelId="{7DEBE452-D49F-441E-8FEA-2D5E88746963}" type="pres">
      <dgm:prSet presAssocID="{9F56FBF2-6E83-474B-81B6-A46BFDC59362}" presName="descendantText" presStyleLbl="alignAcc1" presStyleIdx="3" presStyleCnt="6">
        <dgm:presLayoutVars>
          <dgm:bulletEnabled val="1"/>
        </dgm:presLayoutVars>
      </dgm:prSet>
      <dgm:spPr/>
    </dgm:pt>
    <dgm:pt modelId="{0CC99DCC-D71D-4186-BC0A-EE84D3FAB3F8}" type="pres">
      <dgm:prSet presAssocID="{611F51FC-1097-42EE-80D3-C60456146650}" presName="sp" presStyleCnt="0"/>
      <dgm:spPr/>
    </dgm:pt>
    <dgm:pt modelId="{BF424E7D-719F-4987-8BAC-8816C6DC0A2F}" type="pres">
      <dgm:prSet presAssocID="{6D0B8560-7ACD-4040-BEFA-B24FA8999E02}" presName="composite" presStyleCnt="0"/>
      <dgm:spPr/>
    </dgm:pt>
    <dgm:pt modelId="{C982BE34-8977-4488-8593-1CB60421ECD6}" type="pres">
      <dgm:prSet presAssocID="{6D0B8560-7ACD-4040-BEFA-B24FA8999E02}" presName="parentText" presStyleLbl="alignNode1" presStyleIdx="4" presStyleCnt="6">
        <dgm:presLayoutVars>
          <dgm:chMax val="1"/>
          <dgm:bulletEnabled val="1"/>
        </dgm:presLayoutVars>
      </dgm:prSet>
      <dgm:spPr/>
    </dgm:pt>
    <dgm:pt modelId="{701F3621-29A6-4410-96C2-54CAB3AE0219}" type="pres">
      <dgm:prSet presAssocID="{6D0B8560-7ACD-4040-BEFA-B24FA8999E02}" presName="descendantText" presStyleLbl="alignAcc1" presStyleIdx="4" presStyleCnt="6">
        <dgm:presLayoutVars>
          <dgm:bulletEnabled val="1"/>
        </dgm:presLayoutVars>
      </dgm:prSet>
      <dgm:spPr/>
    </dgm:pt>
    <dgm:pt modelId="{5739934F-355B-47EA-89D2-42D1C8F8FAD3}" type="pres">
      <dgm:prSet presAssocID="{92C1C2EA-D10A-4474-93EC-AB95E9FD070C}" presName="sp" presStyleCnt="0"/>
      <dgm:spPr/>
    </dgm:pt>
    <dgm:pt modelId="{03F0B0AE-F3A2-4EAF-BCBD-169F52E7BD98}" type="pres">
      <dgm:prSet presAssocID="{CC713F32-4CC4-44E0-B110-7C05F14B1BFA}" presName="composite" presStyleCnt="0"/>
      <dgm:spPr/>
    </dgm:pt>
    <dgm:pt modelId="{11AA0E6F-3938-44DA-97C1-59F74FFB8ECA}" type="pres">
      <dgm:prSet presAssocID="{CC713F32-4CC4-44E0-B110-7C05F14B1BFA}" presName="parentText" presStyleLbl="alignNode1" presStyleIdx="5" presStyleCnt="6">
        <dgm:presLayoutVars>
          <dgm:chMax val="1"/>
          <dgm:bulletEnabled val="1"/>
        </dgm:presLayoutVars>
      </dgm:prSet>
      <dgm:spPr/>
    </dgm:pt>
    <dgm:pt modelId="{49A57842-C0EF-449B-BB4B-83B05077417B}" type="pres">
      <dgm:prSet presAssocID="{CC713F32-4CC4-44E0-B110-7C05F14B1BFA}" presName="descendantText" presStyleLbl="alignAcc1" presStyleIdx="5" presStyleCnt="6">
        <dgm:presLayoutVars>
          <dgm:bulletEnabled val="1"/>
        </dgm:presLayoutVars>
      </dgm:prSet>
      <dgm:spPr/>
    </dgm:pt>
  </dgm:ptLst>
  <dgm:cxnLst>
    <dgm:cxn modelId="{A7DF1B03-729A-469B-BE04-9A56DB0D0532}" type="presOf" srcId="{CC713F32-4CC4-44E0-B110-7C05F14B1BFA}" destId="{11AA0E6F-3938-44DA-97C1-59F74FFB8ECA}" srcOrd="0" destOrd="0" presId="urn:microsoft.com/office/officeart/2005/8/layout/chevron2"/>
    <dgm:cxn modelId="{E7892703-22D1-4B31-9E1C-645BDF244529}" srcId="{6D0B8560-7ACD-4040-BEFA-B24FA8999E02}" destId="{A14F5A27-998A-4EBE-B8BF-C1A3D451AD92}" srcOrd="0" destOrd="0" parTransId="{67962722-5BE2-4D02-8827-E9C45AAEA74A}" sibTransId="{E6FD7432-9A9C-455E-BF28-4FB175A1C92E}"/>
    <dgm:cxn modelId="{3D354E2F-87D9-4ABB-8E73-4BF85A47B10A}" type="presOf" srcId="{3A783CF5-1F70-4856-AB08-9907FB03AD2A}" destId="{04978F30-AA93-463C-9BB0-41CEB5D987C6}" srcOrd="0" destOrd="0" presId="urn:microsoft.com/office/officeart/2005/8/layout/chevron2"/>
    <dgm:cxn modelId="{587D1F30-177C-40E5-A897-F49865F0F0F9}" srcId="{070DC0C6-D416-43EA-B8ED-D5B2113A809A}" destId="{CC713F32-4CC4-44E0-B110-7C05F14B1BFA}" srcOrd="5" destOrd="0" parTransId="{3F012F0A-E637-440B-82EB-7E6CA03B8FA9}" sibTransId="{75A8133E-8B4C-4D36-B74B-27B0F1C6D295}"/>
    <dgm:cxn modelId="{5FBEDC34-E07E-400A-A09C-8FFA01497DD1}" type="presOf" srcId="{7579395F-81C8-4AF8-B7E0-0425AA1AD0FF}" destId="{D348354D-45C4-4F36-B8B5-4CF15FA70D33}" srcOrd="0" destOrd="0" presId="urn:microsoft.com/office/officeart/2005/8/layout/chevron2"/>
    <dgm:cxn modelId="{6AD6EF61-7324-44EC-A3E5-8ECCBE094438}" srcId="{3A783CF5-1F70-4856-AB08-9907FB03AD2A}" destId="{73A8005A-D97F-4579-BFF5-4834199E9E30}" srcOrd="0" destOrd="0" parTransId="{2E5B2BDB-6302-4775-9FDE-EAD7F78A81F3}" sibTransId="{05F3AE9C-68DC-4950-87C8-66F026ABBE62}"/>
    <dgm:cxn modelId="{D7EBAB66-5E4F-4BAE-A30D-147C03C594C7}" srcId="{9C114801-CAC3-4A5F-8A12-C2D6E000B664}" destId="{7579395F-81C8-4AF8-B7E0-0425AA1AD0FF}" srcOrd="0" destOrd="0" parTransId="{3F286716-333D-4A21-ABAD-281838F2ABC6}" sibTransId="{EAA5B57C-AF47-4B81-B032-6CA325FEB6E0}"/>
    <dgm:cxn modelId="{15FDA94B-C761-42C1-A258-FB566B447B54}" srcId="{070DC0C6-D416-43EA-B8ED-D5B2113A809A}" destId="{6D0B8560-7ACD-4040-BEFA-B24FA8999E02}" srcOrd="4" destOrd="0" parTransId="{A5D4A58B-5A63-4E25-879B-E58C032374B5}" sibTransId="{92C1C2EA-D10A-4474-93EC-AB95E9FD070C}"/>
    <dgm:cxn modelId="{BF0D4970-8758-4228-B3CD-314877CDA78C}" srcId="{33F81538-CEAA-4917-85DF-92EBA4ADB062}" destId="{CF909AE4-8284-4C1C-8824-17FCA46BD185}" srcOrd="0" destOrd="0" parTransId="{55263672-D812-4D67-B469-7146F324A610}" sibTransId="{E6BBA966-8722-46B2-9AC0-E367E32BC041}"/>
    <dgm:cxn modelId="{74F29553-9506-4278-9E57-660657543238}" type="presOf" srcId="{41CADDD9-BFBE-484C-A77D-0A05C52C26F5}" destId="{49A57842-C0EF-449B-BB4B-83B05077417B}" srcOrd="0" destOrd="0" presId="urn:microsoft.com/office/officeart/2005/8/layout/chevron2"/>
    <dgm:cxn modelId="{0922077D-9B8E-4743-8640-C870A21C2317}" srcId="{070DC0C6-D416-43EA-B8ED-D5B2113A809A}" destId="{9F56FBF2-6E83-474B-81B6-A46BFDC59362}" srcOrd="3" destOrd="0" parTransId="{5827C676-64E8-410D-A1C3-E93EC7E46078}" sibTransId="{611F51FC-1097-42EE-80D3-C60456146650}"/>
    <dgm:cxn modelId="{C649977E-5472-4341-B016-AC5079E33EA1}" type="presOf" srcId="{33F81538-CEAA-4917-85DF-92EBA4ADB062}" destId="{D8E23947-776E-480E-9D1E-3C443D745CF1}" srcOrd="0" destOrd="0" presId="urn:microsoft.com/office/officeart/2005/8/layout/chevron2"/>
    <dgm:cxn modelId="{31F94D80-9172-4E2F-A5A2-5A7406E4F453}" type="presOf" srcId="{73A8005A-D97F-4579-BFF5-4834199E9E30}" destId="{382B9D09-32A1-4879-842C-4EBFF456F70D}" srcOrd="0" destOrd="0" presId="urn:microsoft.com/office/officeart/2005/8/layout/chevron2"/>
    <dgm:cxn modelId="{431E2087-1981-4BC9-AE39-31D0A9EC1C35}" srcId="{CC713F32-4CC4-44E0-B110-7C05F14B1BFA}" destId="{41CADDD9-BFBE-484C-A77D-0A05C52C26F5}" srcOrd="0" destOrd="0" parTransId="{E0B61AF2-37B4-41B4-98D3-8DA905833213}" sibTransId="{3253D144-31C6-4BB8-A465-F6526617C428}"/>
    <dgm:cxn modelId="{D243BB8C-4329-4AD1-A435-C1DC226742C8}" type="presOf" srcId="{6D0B8560-7ACD-4040-BEFA-B24FA8999E02}" destId="{C982BE34-8977-4488-8593-1CB60421ECD6}" srcOrd="0" destOrd="0" presId="urn:microsoft.com/office/officeart/2005/8/layout/chevron2"/>
    <dgm:cxn modelId="{B0AD9491-EE4B-491D-9D91-01496C6B7CE2}" srcId="{070DC0C6-D416-43EA-B8ED-D5B2113A809A}" destId="{9C114801-CAC3-4A5F-8A12-C2D6E000B664}" srcOrd="0" destOrd="0" parTransId="{DF809216-107C-466F-B6C9-3CCBEEE90572}" sibTransId="{2A0D71A6-1057-4C84-BD46-24F7173E776F}"/>
    <dgm:cxn modelId="{4FC18C96-8EAE-48A7-BFDF-F12B18F30AF4}" srcId="{9F56FBF2-6E83-474B-81B6-A46BFDC59362}" destId="{F6A27E43-6AB7-4EA0-A90D-24F0297FCC94}" srcOrd="0" destOrd="0" parTransId="{7714E1CE-5478-4815-836F-CACC22BAAAD5}" sibTransId="{70004A75-7879-4D6D-A7C3-0027175C5A74}"/>
    <dgm:cxn modelId="{C13A8799-573D-469E-84CA-79F46D80568F}" type="presOf" srcId="{070DC0C6-D416-43EA-B8ED-D5B2113A809A}" destId="{904B4AD5-6809-46CB-9F8F-774E19858825}" srcOrd="0" destOrd="0" presId="urn:microsoft.com/office/officeart/2005/8/layout/chevron2"/>
    <dgm:cxn modelId="{3A03239C-D80D-42C0-9A3F-E91A27A2EAB7}" type="presOf" srcId="{A14F5A27-998A-4EBE-B8BF-C1A3D451AD92}" destId="{701F3621-29A6-4410-96C2-54CAB3AE0219}" srcOrd="0" destOrd="0" presId="urn:microsoft.com/office/officeart/2005/8/layout/chevron2"/>
    <dgm:cxn modelId="{2C5D9DBE-AC95-427E-B50E-358D33B6D11B}" srcId="{070DC0C6-D416-43EA-B8ED-D5B2113A809A}" destId="{33F81538-CEAA-4917-85DF-92EBA4ADB062}" srcOrd="1" destOrd="0" parTransId="{11BA43D9-BDE4-46BE-BE66-EC1CCF6D5919}" sibTransId="{EA6C08CC-2B78-4430-82BD-D9D93ABBF257}"/>
    <dgm:cxn modelId="{251EE6BF-2257-4DC5-A0A0-8188AD7D028C}" type="presOf" srcId="{9F56FBF2-6E83-474B-81B6-A46BFDC59362}" destId="{F05BAB32-5FD8-4ACC-BE23-7F934C91C8C4}" srcOrd="0" destOrd="0" presId="urn:microsoft.com/office/officeart/2005/8/layout/chevron2"/>
    <dgm:cxn modelId="{B2923BCC-0EF1-48A7-A847-F359614890A8}" srcId="{070DC0C6-D416-43EA-B8ED-D5B2113A809A}" destId="{3A783CF5-1F70-4856-AB08-9907FB03AD2A}" srcOrd="2" destOrd="0" parTransId="{2AC30BDB-49CC-4CAC-8AC9-627D4C982E18}" sibTransId="{31563C07-98C3-4480-A989-398E41B9041D}"/>
    <dgm:cxn modelId="{9FE815DA-51F9-43A8-B34E-7CE3A2ADBCAA}" type="presOf" srcId="{CF909AE4-8284-4C1C-8824-17FCA46BD185}" destId="{75546590-EC9E-4994-9B6F-C3ABA43161DD}" srcOrd="0" destOrd="0" presId="urn:microsoft.com/office/officeart/2005/8/layout/chevron2"/>
    <dgm:cxn modelId="{F62B2CDE-F505-4976-9477-516D6F2DD772}" type="presOf" srcId="{F6A27E43-6AB7-4EA0-A90D-24F0297FCC94}" destId="{7DEBE452-D49F-441E-8FEA-2D5E88746963}" srcOrd="0" destOrd="0" presId="urn:microsoft.com/office/officeart/2005/8/layout/chevron2"/>
    <dgm:cxn modelId="{3EED0DF7-2E33-4283-89D4-E8A713C51B88}" type="presOf" srcId="{9C114801-CAC3-4A5F-8A12-C2D6E000B664}" destId="{7A793AFA-7D75-4F64-A1E8-E4B9D55C3D05}" srcOrd="0" destOrd="0" presId="urn:microsoft.com/office/officeart/2005/8/layout/chevron2"/>
    <dgm:cxn modelId="{7E9E53B7-F94F-40A5-8D29-56B860335E97}" type="presParOf" srcId="{904B4AD5-6809-46CB-9F8F-774E19858825}" destId="{105C6D18-0CBC-48F8-95FA-E29ED25233F2}" srcOrd="0" destOrd="0" presId="urn:microsoft.com/office/officeart/2005/8/layout/chevron2"/>
    <dgm:cxn modelId="{1E543D60-4C27-4BD7-9F01-945E9AE31B6D}" type="presParOf" srcId="{105C6D18-0CBC-48F8-95FA-E29ED25233F2}" destId="{7A793AFA-7D75-4F64-A1E8-E4B9D55C3D05}" srcOrd="0" destOrd="0" presId="urn:microsoft.com/office/officeart/2005/8/layout/chevron2"/>
    <dgm:cxn modelId="{23BCBB27-22BD-4C3A-B1F3-11A6FE0F691C}" type="presParOf" srcId="{105C6D18-0CBC-48F8-95FA-E29ED25233F2}" destId="{D348354D-45C4-4F36-B8B5-4CF15FA70D33}" srcOrd="1" destOrd="0" presId="urn:microsoft.com/office/officeart/2005/8/layout/chevron2"/>
    <dgm:cxn modelId="{CDF89A73-2B10-49FD-AC1D-2F245B7377DA}" type="presParOf" srcId="{904B4AD5-6809-46CB-9F8F-774E19858825}" destId="{9E9B018A-760D-4B60-9DA5-3918585C2896}" srcOrd="1" destOrd="0" presId="urn:microsoft.com/office/officeart/2005/8/layout/chevron2"/>
    <dgm:cxn modelId="{71DA8EE5-D9A1-4E00-B992-6643AA9B728F}" type="presParOf" srcId="{904B4AD5-6809-46CB-9F8F-774E19858825}" destId="{6C6FD981-4DD2-406B-9376-444DB19D8C3C}" srcOrd="2" destOrd="0" presId="urn:microsoft.com/office/officeart/2005/8/layout/chevron2"/>
    <dgm:cxn modelId="{8D60B02D-021B-4B5C-B594-24FE939A6114}" type="presParOf" srcId="{6C6FD981-4DD2-406B-9376-444DB19D8C3C}" destId="{D8E23947-776E-480E-9D1E-3C443D745CF1}" srcOrd="0" destOrd="0" presId="urn:microsoft.com/office/officeart/2005/8/layout/chevron2"/>
    <dgm:cxn modelId="{6517EF1A-22E5-45C0-B256-C953FBB2A6BB}" type="presParOf" srcId="{6C6FD981-4DD2-406B-9376-444DB19D8C3C}" destId="{75546590-EC9E-4994-9B6F-C3ABA43161DD}" srcOrd="1" destOrd="0" presId="urn:microsoft.com/office/officeart/2005/8/layout/chevron2"/>
    <dgm:cxn modelId="{EBCA1960-C34B-4B5A-AE5B-0D3BE25F6AC7}" type="presParOf" srcId="{904B4AD5-6809-46CB-9F8F-774E19858825}" destId="{5F7AD55F-5C90-41B0-BAAC-55F61292122E}" srcOrd="3" destOrd="0" presId="urn:microsoft.com/office/officeart/2005/8/layout/chevron2"/>
    <dgm:cxn modelId="{4D9FF228-BA82-48F9-BA9A-66C07802DE64}" type="presParOf" srcId="{904B4AD5-6809-46CB-9F8F-774E19858825}" destId="{67AAD7B8-730F-4CEB-B1F6-C3F598CCF4DF}" srcOrd="4" destOrd="0" presId="urn:microsoft.com/office/officeart/2005/8/layout/chevron2"/>
    <dgm:cxn modelId="{DAEE812C-C662-4870-AE92-5CDCCA212A93}" type="presParOf" srcId="{67AAD7B8-730F-4CEB-B1F6-C3F598CCF4DF}" destId="{04978F30-AA93-463C-9BB0-41CEB5D987C6}" srcOrd="0" destOrd="0" presId="urn:microsoft.com/office/officeart/2005/8/layout/chevron2"/>
    <dgm:cxn modelId="{A813A5CF-30E0-412A-8744-B8AEED19C720}" type="presParOf" srcId="{67AAD7B8-730F-4CEB-B1F6-C3F598CCF4DF}" destId="{382B9D09-32A1-4879-842C-4EBFF456F70D}" srcOrd="1" destOrd="0" presId="urn:microsoft.com/office/officeart/2005/8/layout/chevron2"/>
    <dgm:cxn modelId="{A984524C-C8F8-4F34-8870-383E72D95212}" type="presParOf" srcId="{904B4AD5-6809-46CB-9F8F-774E19858825}" destId="{B491921F-B739-4F56-AEA1-159B00DADEC0}" srcOrd="5" destOrd="0" presId="urn:microsoft.com/office/officeart/2005/8/layout/chevron2"/>
    <dgm:cxn modelId="{3C0C57E1-8510-4F8D-81C0-5A5CA43D06DB}" type="presParOf" srcId="{904B4AD5-6809-46CB-9F8F-774E19858825}" destId="{6DE413DE-6322-4DFB-82B3-2700281DFCB5}" srcOrd="6" destOrd="0" presId="urn:microsoft.com/office/officeart/2005/8/layout/chevron2"/>
    <dgm:cxn modelId="{DE75811C-1FBF-456E-BA9C-289C6CFE3927}" type="presParOf" srcId="{6DE413DE-6322-4DFB-82B3-2700281DFCB5}" destId="{F05BAB32-5FD8-4ACC-BE23-7F934C91C8C4}" srcOrd="0" destOrd="0" presId="urn:microsoft.com/office/officeart/2005/8/layout/chevron2"/>
    <dgm:cxn modelId="{CCE79F55-4DD3-45C5-A2D4-6F543BC5DC55}" type="presParOf" srcId="{6DE413DE-6322-4DFB-82B3-2700281DFCB5}" destId="{7DEBE452-D49F-441E-8FEA-2D5E88746963}" srcOrd="1" destOrd="0" presId="urn:microsoft.com/office/officeart/2005/8/layout/chevron2"/>
    <dgm:cxn modelId="{496ED4DB-C9E3-4742-B542-EFBA0999A775}" type="presParOf" srcId="{904B4AD5-6809-46CB-9F8F-774E19858825}" destId="{0CC99DCC-D71D-4186-BC0A-EE84D3FAB3F8}" srcOrd="7" destOrd="0" presId="urn:microsoft.com/office/officeart/2005/8/layout/chevron2"/>
    <dgm:cxn modelId="{45850D9E-3048-4FFC-8703-100CFBA19549}" type="presParOf" srcId="{904B4AD5-6809-46CB-9F8F-774E19858825}" destId="{BF424E7D-719F-4987-8BAC-8816C6DC0A2F}" srcOrd="8" destOrd="0" presId="urn:microsoft.com/office/officeart/2005/8/layout/chevron2"/>
    <dgm:cxn modelId="{C49B7BE1-7900-4988-829E-C91ED1D6250E}" type="presParOf" srcId="{BF424E7D-719F-4987-8BAC-8816C6DC0A2F}" destId="{C982BE34-8977-4488-8593-1CB60421ECD6}" srcOrd="0" destOrd="0" presId="urn:microsoft.com/office/officeart/2005/8/layout/chevron2"/>
    <dgm:cxn modelId="{9D3155B0-B419-4B0C-84D5-1BA1BD3D79B9}" type="presParOf" srcId="{BF424E7D-719F-4987-8BAC-8816C6DC0A2F}" destId="{701F3621-29A6-4410-96C2-54CAB3AE0219}" srcOrd="1" destOrd="0" presId="urn:microsoft.com/office/officeart/2005/8/layout/chevron2"/>
    <dgm:cxn modelId="{67A53450-A173-4CC4-A423-4C56924D606D}" type="presParOf" srcId="{904B4AD5-6809-46CB-9F8F-774E19858825}" destId="{5739934F-355B-47EA-89D2-42D1C8F8FAD3}" srcOrd="9" destOrd="0" presId="urn:microsoft.com/office/officeart/2005/8/layout/chevron2"/>
    <dgm:cxn modelId="{A91CC1C6-6445-4C2B-9300-2786B2E874C1}" type="presParOf" srcId="{904B4AD5-6809-46CB-9F8F-774E19858825}" destId="{03F0B0AE-F3A2-4EAF-BCBD-169F52E7BD98}" srcOrd="10" destOrd="0" presId="urn:microsoft.com/office/officeart/2005/8/layout/chevron2"/>
    <dgm:cxn modelId="{C27EB1BE-8F50-42F9-BBAF-96E96BB65D64}" type="presParOf" srcId="{03F0B0AE-F3A2-4EAF-BCBD-169F52E7BD98}" destId="{11AA0E6F-3938-44DA-97C1-59F74FFB8ECA}" srcOrd="0" destOrd="0" presId="urn:microsoft.com/office/officeart/2005/8/layout/chevron2"/>
    <dgm:cxn modelId="{1B7D069C-6079-4006-AD0E-9F1181D76DC8}" type="presParOf" srcId="{03F0B0AE-F3A2-4EAF-BCBD-169F52E7BD98}" destId="{49A57842-C0EF-449B-BB4B-83B05077417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70DC0C6-D416-43EA-B8ED-D5B2113A809A}"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fr-FR"/>
        </a:p>
      </dgm:t>
    </dgm:pt>
    <dgm:pt modelId="{9C114801-CAC3-4A5F-8A12-C2D6E000B664}">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3970" tIns="13970" rIns="13970" bIns="13970" numCol="1" spcCol="1270" anchor="ctr" anchorCtr="0"/>
        <a:lstStyle/>
        <a:p>
          <a:pPr marL="0" lvl="0" indent="0" algn="ctr" defTabSz="977900">
            <a:lnSpc>
              <a:spcPct val="90000"/>
            </a:lnSpc>
            <a:spcBef>
              <a:spcPct val="0"/>
            </a:spcBef>
            <a:spcAft>
              <a:spcPct val="35000"/>
            </a:spcAft>
            <a:buNone/>
          </a:pPr>
          <a:r>
            <a:rPr lang="fr-FR" sz="2200" kern="1200" dirty="0">
              <a:solidFill>
                <a:prstClr val="white"/>
              </a:solidFill>
              <a:latin typeface="Cambria" panose="02040503050406030204" pitchFamily="18" charset="0"/>
              <a:ea typeface="Cambria" panose="02040503050406030204" pitchFamily="18" charset="0"/>
              <a:cs typeface="+mn-cs"/>
            </a:rPr>
            <a:t>1.</a:t>
          </a:r>
        </a:p>
      </dgm:t>
    </dgm:pt>
    <dgm:pt modelId="{DF809216-107C-466F-B6C9-3CCBEEE90572}" type="parTrans" cxnId="{B0AD9491-EE4B-491D-9D91-01496C6B7CE2}">
      <dgm:prSet/>
      <dgm:spPr/>
      <dgm:t>
        <a:bodyPr/>
        <a:lstStyle/>
        <a:p>
          <a:endParaRPr lang="fr-FR">
            <a:latin typeface="Cambria" panose="02040503050406030204" pitchFamily="18" charset="0"/>
            <a:ea typeface="Cambria" panose="02040503050406030204" pitchFamily="18" charset="0"/>
          </a:endParaRPr>
        </a:p>
      </dgm:t>
    </dgm:pt>
    <dgm:pt modelId="{2A0D71A6-1057-4C84-BD46-24F7173E776F}" type="sibTrans" cxnId="{B0AD9491-EE4B-491D-9D91-01496C6B7CE2}">
      <dgm:prSet/>
      <dgm:spPr/>
      <dgm:t>
        <a:bodyPr/>
        <a:lstStyle/>
        <a:p>
          <a:endParaRPr lang="fr-FR">
            <a:latin typeface="Cambria" panose="02040503050406030204" pitchFamily="18" charset="0"/>
            <a:ea typeface="Cambria" panose="02040503050406030204" pitchFamily="18" charset="0"/>
          </a:endParaRPr>
        </a:p>
      </dgm:t>
    </dgm:pt>
    <dgm:pt modelId="{7579395F-81C8-4AF8-B7E0-0425AA1AD0FF}">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312928" tIns="27940" rIns="27940" bIns="27940" numCol="1" spcCol="1270" anchor="ctr" anchorCtr="0"/>
        <a:lstStyle/>
        <a:p>
          <a:pPr marL="285750" lvl="1" indent="-285750" algn="l" defTabSz="1955800">
            <a:lnSpc>
              <a:spcPct val="90000"/>
            </a:lnSpc>
            <a:spcBef>
              <a:spcPct val="0"/>
            </a:spcBef>
            <a:spcAft>
              <a:spcPct val="15000"/>
            </a:spcAft>
            <a:buChar char="•"/>
          </a:pPr>
          <a:r>
            <a:rPr lang="fr-FR" sz="4400" kern="1200" dirty="0">
              <a:solidFill>
                <a:prstClr val="black">
                  <a:hueOff val="0"/>
                  <a:satOff val="0"/>
                  <a:lumOff val="0"/>
                  <a:alphaOff val="0"/>
                </a:prstClr>
              </a:solidFill>
              <a:latin typeface="Cambria" panose="02040503050406030204" pitchFamily="18" charset="0"/>
              <a:ea typeface="Cambria" panose="02040503050406030204" pitchFamily="18" charset="0"/>
              <a:cs typeface="+mn-cs"/>
            </a:rPr>
            <a:t>Introduction</a:t>
          </a:r>
        </a:p>
      </dgm:t>
    </dgm:pt>
    <dgm:pt modelId="{3F286716-333D-4A21-ABAD-281838F2ABC6}" type="parTrans" cxnId="{D7EBAB66-5E4F-4BAE-A30D-147C03C594C7}">
      <dgm:prSet/>
      <dgm:spPr/>
      <dgm:t>
        <a:bodyPr/>
        <a:lstStyle/>
        <a:p>
          <a:endParaRPr lang="fr-FR">
            <a:latin typeface="Cambria" panose="02040503050406030204" pitchFamily="18" charset="0"/>
            <a:ea typeface="Cambria" panose="02040503050406030204" pitchFamily="18" charset="0"/>
          </a:endParaRPr>
        </a:p>
      </dgm:t>
    </dgm:pt>
    <dgm:pt modelId="{EAA5B57C-AF47-4B81-B032-6CA325FEB6E0}" type="sibTrans" cxnId="{D7EBAB66-5E4F-4BAE-A30D-147C03C594C7}">
      <dgm:prSet/>
      <dgm:spPr/>
      <dgm:t>
        <a:bodyPr/>
        <a:lstStyle/>
        <a:p>
          <a:endParaRPr lang="fr-FR">
            <a:latin typeface="Cambria" panose="02040503050406030204" pitchFamily="18" charset="0"/>
            <a:ea typeface="Cambria" panose="02040503050406030204" pitchFamily="18" charset="0"/>
          </a:endParaRPr>
        </a:p>
      </dgm:t>
    </dgm:pt>
    <dgm:pt modelId="{33F81538-CEAA-4917-85DF-92EBA4ADB062}">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3970" tIns="13970" rIns="13970" bIns="13970" numCol="1" spcCol="1270" anchor="ctr" anchorCtr="0"/>
        <a:lstStyle/>
        <a:p>
          <a:pPr marL="0" lvl="0" indent="0" algn="ctr" defTabSz="977900">
            <a:lnSpc>
              <a:spcPct val="90000"/>
            </a:lnSpc>
            <a:spcBef>
              <a:spcPct val="0"/>
            </a:spcBef>
            <a:spcAft>
              <a:spcPct val="35000"/>
            </a:spcAft>
            <a:buNone/>
          </a:pPr>
          <a:r>
            <a:rPr lang="fr-FR" sz="2200" kern="1200" dirty="0">
              <a:solidFill>
                <a:prstClr val="white"/>
              </a:solidFill>
              <a:latin typeface="Cambria" panose="02040503050406030204" pitchFamily="18" charset="0"/>
              <a:ea typeface="Cambria" panose="02040503050406030204" pitchFamily="18" charset="0"/>
              <a:cs typeface="+mn-cs"/>
            </a:rPr>
            <a:t>2.</a:t>
          </a:r>
        </a:p>
      </dgm:t>
    </dgm:pt>
    <dgm:pt modelId="{11BA43D9-BDE4-46BE-BE66-EC1CCF6D5919}" type="parTrans" cxnId="{2C5D9DBE-AC95-427E-B50E-358D33B6D11B}">
      <dgm:prSet/>
      <dgm:spPr/>
      <dgm:t>
        <a:bodyPr/>
        <a:lstStyle/>
        <a:p>
          <a:endParaRPr lang="fr-FR">
            <a:latin typeface="Cambria" panose="02040503050406030204" pitchFamily="18" charset="0"/>
            <a:ea typeface="Cambria" panose="02040503050406030204" pitchFamily="18" charset="0"/>
          </a:endParaRPr>
        </a:p>
      </dgm:t>
    </dgm:pt>
    <dgm:pt modelId="{EA6C08CC-2B78-4430-82BD-D9D93ABBF257}" type="sibTrans" cxnId="{2C5D9DBE-AC95-427E-B50E-358D33B6D11B}">
      <dgm:prSet/>
      <dgm:spPr/>
      <dgm:t>
        <a:bodyPr/>
        <a:lstStyle/>
        <a:p>
          <a:endParaRPr lang="fr-FR">
            <a:latin typeface="Cambria" panose="02040503050406030204" pitchFamily="18" charset="0"/>
            <a:ea typeface="Cambria" panose="02040503050406030204" pitchFamily="18" charset="0"/>
          </a:endParaRPr>
        </a:p>
      </dgm:t>
    </dgm:pt>
    <dgm:pt modelId="{CF909AE4-8284-4C1C-8824-17FCA46BD185}">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312928" tIns="27940" rIns="27940" bIns="27940" numCol="1" spcCol="1270" anchor="ctr" anchorCtr="0"/>
        <a:lstStyle/>
        <a:p>
          <a:pPr marL="285750" lvl="1" indent="-285750" algn="l" defTabSz="1955800">
            <a:lnSpc>
              <a:spcPct val="90000"/>
            </a:lnSpc>
            <a:spcBef>
              <a:spcPct val="0"/>
            </a:spcBef>
            <a:spcAft>
              <a:spcPct val="15000"/>
            </a:spcAft>
            <a:buChar char="•"/>
          </a:pPr>
          <a:r>
            <a:rPr lang="fr-FR" sz="4400" kern="1200" dirty="0">
              <a:solidFill>
                <a:prstClr val="black">
                  <a:hueOff val="0"/>
                  <a:satOff val="0"/>
                  <a:lumOff val="0"/>
                  <a:alphaOff val="0"/>
                </a:prstClr>
              </a:solidFill>
              <a:latin typeface="Cambria" panose="02040503050406030204" pitchFamily="18" charset="0"/>
              <a:ea typeface="Cambria" panose="02040503050406030204" pitchFamily="18" charset="0"/>
              <a:cs typeface="+mn-cs"/>
            </a:rPr>
            <a:t>Importance de l’OSINT</a:t>
          </a:r>
        </a:p>
      </dgm:t>
    </dgm:pt>
    <dgm:pt modelId="{55263672-D812-4D67-B469-7146F324A610}" type="parTrans" cxnId="{BF0D4970-8758-4228-B3CD-314877CDA78C}">
      <dgm:prSet/>
      <dgm:spPr/>
      <dgm:t>
        <a:bodyPr/>
        <a:lstStyle/>
        <a:p>
          <a:endParaRPr lang="fr-FR">
            <a:latin typeface="Cambria" panose="02040503050406030204" pitchFamily="18" charset="0"/>
            <a:ea typeface="Cambria" panose="02040503050406030204" pitchFamily="18" charset="0"/>
          </a:endParaRPr>
        </a:p>
      </dgm:t>
    </dgm:pt>
    <dgm:pt modelId="{E6BBA966-8722-46B2-9AC0-E367E32BC041}" type="sibTrans" cxnId="{BF0D4970-8758-4228-B3CD-314877CDA78C}">
      <dgm:prSet/>
      <dgm:spPr/>
      <dgm:t>
        <a:bodyPr/>
        <a:lstStyle/>
        <a:p>
          <a:endParaRPr lang="fr-FR">
            <a:latin typeface="Cambria" panose="02040503050406030204" pitchFamily="18" charset="0"/>
            <a:ea typeface="Cambria" panose="02040503050406030204" pitchFamily="18" charset="0"/>
          </a:endParaRPr>
        </a:p>
      </dgm:t>
    </dgm:pt>
    <dgm:pt modelId="{3A783CF5-1F70-4856-AB08-9907FB03AD2A}">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3970" tIns="13970" rIns="13970" bIns="13970" numCol="1" spcCol="1270" anchor="ctr" anchorCtr="0"/>
        <a:lstStyle/>
        <a:p>
          <a:pPr marL="0" lvl="0" indent="0" algn="ctr" defTabSz="977900">
            <a:lnSpc>
              <a:spcPct val="90000"/>
            </a:lnSpc>
            <a:spcBef>
              <a:spcPct val="0"/>
            </a:spcBef>
            <a:spcAft>
              <a:spcPct val="35000"/>
            </a:spcAft>
            <a:buNone/>
          </a:pPr>
          <a:r>
            <a:rPr lang="fr-FR" sz="2200" kern="1200" dirty="0">
              <a:solidFill>
                <a:prstClr val="white"/>
              </a:solidFill>
              <a:latin typeface="Cambria" panose="02040503050406030204" pitchFamily="18" charset="0"/>
              <a:ea typeface="Cambria" panose="02040503050406030204" pitchFamily="18" charset="0"/>
              <a:cs typeface="+mn-cs"/>
            </a:rPr>
            <a:t>3.</a:t>
          </a:r>
        </a:p>
      </dgm:t>
    </dgm:pt>
    <dgm:pt modelId="{2AC30BDB-49CC-4CAC-8AC9-627D4C982E18}" type="parTrans" cxnId="{B2923BCC-0EF1-48A7-A847-F359614890A8}">
      <dgm:prSet/>
      <dgm:spPr/>
      <dgm:t>
        <a:bodyPr/>
        <a:lstStyle/>
        <a:p>
          <a:endParaRPr lang="fr-FR">
            <a:latin typeface="Cambria" panose="02040503050406030204" pitchFamily="18" charset="0"/>
            <a:ea typeface="Cambria" panose="02040503050406030204" pitchFamily="18" charset="0"/>
          </a:endParaRPr>
        </a:p>
      </dgm:t>
    </dgm:pt>
    <dgm:pt modelId="{31563C07-98C3-4480-A989-398E41B9041D}" type="sibTrans" cxnId="{B2923BCC-0EF1-48A7-A847-F359614890A8}">
      <dgm:prSet/>
      <dgm:spPr/>
      <dgm:t>
        <a:bodyPr/>
        <a:lstStyle/>
        <a:p>
          <a:endParaRPr lang="fr-FR">
            <a:latin typeface="Cambria" panose="02040503050406030204" pitchFamily="18" charset="0"/>
            <a:ea typeface="Cambria" panose="02040503050406030204" pitchFamily="18" charset="0"/>
          </a:endParaRPr>
        </a:p>
      </dgm:t>
    </dgm:pt>
    <dgm:pt modelId="{73A8005A-D97F-4579-BFF5-4834199E9E30}">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312928" tIns="27940" rIns="27940" bIns="27940" numCol="1" spcCol="1270" anchor="ctr" anchorCtr="0"/>
        <a:lstStyle/>
        <a:p>
          <a:pPr marL="285750" lvl="1" indent="-285750" algn="l" defTabSz="1955800">
            <a:lnSpc>
              <a:spcPct val="90000"/>
            </a:lnSpc>
            <a:spcBef>
              <a:spcPct val="0"/>
            </a:spcBef>
            <a:spcAft>
              <a:spcPct val="15000"/>
            </a:spcAft>
            <a:buChar char="•"/>
          </a:pPr>
          <a:r>
            <a:rPr lang="fr-FR" sz="4400" kern="1200" dirty="0">
              <a:solidFill>
                <a:prstClr val="black">
                  <a:hueOff val="0"/>
                  <a:satOff val="0"/>
                  <a:lumOff val="0"/>
                  <a:alphaOff val="0"/>
                </a:prstClr>
              </a:solidFill>
              <a:latin typeface="Cambria" panose="02040503050406030204" pitchFamily="18" charset="0"/>
              <a:ea typeface="Cambria" panose="02040503050406030204" pitchFamily="18" charset="0"/>
              <a:cs typeface="+mn-cs"/>
            </a:rPr>
            <a:t>Types &amp; Sources d’OSINT</a:t>
          </a:r>
        </a:p>
      </dgm:t>
    </dgm:pt>
    <dgm:pt modelId="{2E5B2BDB-6302-4775-9FDE-EAD7F78A81F3}" type="parTrans" cxnId="{6AD6EF61-7324-44EC-A3E5-8ECCBE094438}">
      <dgm:prSet/>
      <dgm:spPr/>
      <dgm:t>
        <a:bodyPr/>
        <a:lstStyle/>
        <a:p>
          <a:endParaRPr lang="fr-FR">
            <a:latin typeface="Cambria" panose="02040503050406030204" pitchFamily="18" charset="0"/>
            <a:ea typeface="Cambria" panose="02040503050406030204" pitchFamily="18" charset="0"/>
          </a:endParaRPr>
        </a:p>
      </dgm:t>
    </dgm:pt>
    <dgm:pt modelId="{05F3AE9C-68DC-4950-87C8-66F026ABBE62}" type="sibTrans" cxnId="{6AD6EF61-7324-44EC-A3E5-8ECCBE094438}">
      <dgm:prSet/>
      <dgm:spPr/>
      <dgm:t>
        <a:bodyPr/>
        <a:lstStyle/>
        <a:p>
          <a:endParaRPr lang="fr-FR">
            <a:latin typeface="Cambria" panose="02040503050406030204" pitchFamily="18" charset="0"/>
            <a:ea typeface="Cambria" panose="02040503050406030204" pitchFamily="18" charset="0"/>
          </a:endParaRPr>
        </a:p>
      </dgm:t>
    </dgm:pt>
    <dgm:pt modelId="{9F56FBF2-6E83-474B-81B6-A46BFDC59362}">
      <dgm:prSet phldrT="[Text]" custT="1"/>
      <dgm:spPr>
        <a:solidFill>
          <a:srgbClr val="ED7D31"/>
        </a:solidFill>
        <a:ln w="12700" cap="flat" cmpd="sng" algn="ctr">
          <a:solidFill>
            <a:srgbClr val="4472C4">
              <a:hueOff val="0"/>
              <a:satOff val="0"/>
              <a:lumOff val="0"/>
              <a:alphaOff val="0"/>
            </a:srgbClr>
          </a:solidFill>
          <a:prstDash val="solid"/>
          <a:miter lim="800000"/>
        </a:ln>
        <a:effectLst/>
      </dgm:spPr>
      <dgm:t>
        <a:bodyPr spcFirstLastPara="0" vert="horz" wrap="square" lIns="13970" tIns="13970" rIns="13970" bIns="13970" numCol="1" spcCol="1270" anchor="ctr" anchorCtr="0"/>
        <a:lstStyle/>
        <a:p>
          <a:pPr marL="0" lvl="0" indent="0" algn="ctr" defTabSz="977900">
            <a:lnSpc>
              <a:spcPct val="90000"/>
            </a:lnSpc>
            <a:spcBef>
              <a:spcPct val="0"/>
            </a:spcBef>
            <a:spcAft>
              <a:spcPct val="35000"/>
            </a:spcAft>
            <a:buNone/>
          </a:pPr>
          <a:r>
            <a:rPr lang="fr-FR" sz="2200" kern="1200" dirty="0">
              <a:solidFill>
                <a:prstClr val="white"/>
              </a:solidFill>
              <a:latin typeface="Cambria" panose="02040503050406030204" pitchFamily="18" charset="0"/>
              <a:ea typeface="Cambria" panose="02040503050406030204" pitchFamily="18" charset="0"/>
              <a:cs typeface="+mn-cs"/>
            </a:rPr>
            <a:t>4.</a:t>
          </a:r>
        </a:p>
      </dgm:t>
    </dgm:pt>
    <dgm:pt modelId="{5827C676-64E8-410D-A1C3-E93EC7E46078}" type="parTrans" cxnId="{0922077D-9B8E-4743-8640-C870A21C2317}">
      <dgm:prSet/>
      <dgm:spPr/>
      <dgm:t>
        <a:bodyPr/>
        <a:lstStyle/>
        <a:p>
          <a:endParaRPr lang="fr-FR"/>
        </a:p>
      </dgm:t>
    </dgm:pt>
    <dgm:pt modelId="{611F51FC-1097-42EE-80D3-C60456146650}" type="sibTrans" cxnId="{0922077D-9B8E-4743-8640-C870A21C2317}">
      <dgm:prSet/>
      <dgm:spPr/>
      <dgm:t>
        <a:bodyPr/>
        <a:lstStyle/>
        <a:p>
          <a:endParaRPr lang="fr-FR"/>
        </a:p>
      </dgm:t>
    </dgm:pt>
    <dgm:pt modelId="{F6A27E43-6AB7-4EA0-A90D-24F0297FCC94}">
      <dgm:prSet phldrT="[Text]" custT="1"/>
      <dgm:spPr>
        <a:solidFill>
          <a:srgbClr val="ED7D31">
            <a:alpha val="90000"/>
          </a:srgbClr>
        </a:solidFill>
        <a:ln w="12700" cap="flat" cmpd="sng" algn="ctr">
          <a:solidFill>
            <a:srgbClr val="4472C4">
              <a:hueOff val="0"/>
              <a:satOff val="0"/>
              <a:lumOff val="0"/>
              <a:alphaOff val="0"/>
            </a:srgbClr>
          </a:solidFill>
          <a:prstDash val="solid"/>
          <a:miter lim="800000"/>
        </a:ln>
        <a:effectLst/>
      </dgm:spPr>
      <dgm:t>
        <a:bodyPr spcFirstLastPara="0" vert="horz" wrap="square" lIns="312928" tIns="27940" rIns="27940" bIns="27940" numCol="1" spcCol="1270" anchor="ctr" anchorCtr="0"/>
        <a:lstStyle/>
        <a:p>
          <a:pPr marL="285750" lvl="1" indent="-285750" algn="l" defTabSz="1955800">
            <a:lnSpc>
              <a:spcPct val="90000"/>
            </a:lnSpc>
            <a:spcBef>
              <a:spcPct val="0"/>
            </a:spcBef>
            <a:spcAft>
              <a:spcPct val="15000"/>
            </a:spcAft>
            <a:buChar char="•"/>
          </a:pPr>
          <a:r>
            <a:rPr lang="fr-FR" sz="4400" kern="1200" dirty="0">
              <a:solidFill>
                <a:prstClr val="white"/>
              </a:solidFill>
              <a:latin typeface="Cambria" panose="02040503050406030204" pitchFamily="18" charset="0"/>
              <a:ea typeface="Cambria" panose="02040503050406030204" pitchFamily="18" charset="0"/>
              <a:cs typeface="+mn-cs"/>
            </a:rPr>
            <a:t>Outils &amp; Techniques d’OSINT</a:t>
          </a:r>
        </a:p>
      </dgm:t>
    </dgm:pt>
    <dgm:pt modelId="{7714E1CE-5478-4815-836F-CACC22BAAAD5}" type="parTrans" cxnId="{4FC18C96-8EAE-48A7-BFDF-F12B18F30AF4}">
      <dgm:prSet/>
      <dgm:spPr/>
      <dgm:t>
        <a:bodyPr/>
        <a:lstStyle/>
        <a:p>
          <a:endParaRPr lang="fr-FR"/>
        </a:p>
      </dgm:t>
    </dgm:pt>
    <dgm:pt modelId="{70004A75-7879-4D6D-A7C3-0027175C5A74}" type="sibTrans" cxnId="{4FC18C96-8EAE-48A7-BFDF-F12B18F30AF4}">
      <dgm:prSet/>
      <dgm:spPr/>
      <dgm:t>
        <a:bodyPr/>
        <a:lstStyle/>
        <a:p>
          <a:endParaRPr lang="fr-FR"/>
        </a:p>
      </dgm:t>
    </dgm:pt>
    <dgm:pt modelId="{6D0B8560-7ACD-4040-BEFA-B24FA8999E02}">
      <dgm:prSet phldrT="[Text]"/>
      <dgm:spPr/>
      <dgm:t>
        <a:bodyPr/>
        <a:lstStyle/>
        <a:p>
          <a:r>
            <a:rPr lang="fr-FR" dirty="0">
              <a:latin typeface="Cambria" panose="02040503050406030204" pitchFamily="18" charset="0"/>
              <a:ea typeface="Cambria" panose="02040503050406030204" pitchFamily="18" charset="0"/>
            </a:rPr>
            <a:t>5.</a:t>
          </a:r>
        </a:p>
      </dgm:t>
    </dgm:pt>
    <dgm:pt modelId="{A5D4A58B-5A63-4E25-879B-E58C032374B5}" type="parTrans" cxnId="{15FDA94B-C761-42C1-A258-FB566B447B54}">
      <dgm:prSet/>
      <dgm:spPr/>
      <dgm:t>
        <a:bodyPr/>
        <a:lstStyle/>
        <a:p>
          <a:endParaRPr lang="fr-FR"/>
        </a:p>
      </dgm:t>
    </dgm:pt>
    <dgm:pt modelId="{92C1C2EA-D10A-4474-93EC-AB95E9FD070C}" type="sibTrans" cxnId="{15FDA94B-C761-42C1-A258-FB566B447B54}">
      <dgm:prSet/>
      <dgm:spPr/>
      <dgm:t>
        <a:bodyPr/>
        <a:lstStyle/>
        <a:p>
          <a:endParaRPr lang="fr-FR"/>
        </a:p>
      </dgm:t>
    </dgm:pt>
    <dgm:pt modelId="{A14F5A27-998A-4EBE-B8BF-C1A3D451AD92}">
      <dgm:prSet phldrT="[Text]"/>
      <dgm:spPr/>
      <dgm:t>
        <a:bodyPr/>
        <a:lstStyle/>
        <a:p>
          <a:r>
            <a:rPr lang="fr-FR" dirty="0">
              <a:latin typeface="Cambria" panose="02040503050406030204" pitchFamily="18" charset="0"/>
              <a:ea typeface="Cambria" panose="02040503050406030204" pitchFamily="18" charset="0"/>
            </a:rPr>
            <a:t>OSINT en Cybersécurité</a:t>
          </a:r>
        </a:p>
      </dgm:t>
    </dgm:pt>
    <dgm:pt modelId="{67962722-5BE2-4D02-8827-E9C45AAEA74A}" type="parTrans" cxnId="{E7892703-22D1-4B31-9E1C-645BDF244529}">
      <dgm:prSet/>
      <dgm:spPr/>
      <dgm:t>
        <a:bodyPr/>
        <a:lstStyle/>
        <a:p>
          <a:endParaRPr lang="fr-FR"/>
        </a:p>
      </dgm:t>
    </dgm:pt>
    <dgm:pt modelId="{E6FD7432-9A9C-455E-BF28-4FB175A1C92E}" type="sibTrans" cxnId="{E7892703-22D1-4B31-9E1C-645BDF244529}">
      <dgm:prSet/>
      <dgm:spPr/>
      <dgm:t>
        <a:bodyPr/>
        <a:lstStyle/>
        <a:p>
          <a:endParaRPr lang="fr-FR"/>
        </a:p>
      </dgm:t>
    </dgm:pt>
    <dgm:pt modelId="{CC713F32-4CC4-44E0-B110-7C05F14B1BFA}">
      <dgm:prSet phldrT="[Text]"/>
      <dgm:spPr/>
      <dgm:t>
        <a:bodyPr/>
        <a:lstStyle/>
        <a:p>
          <a:r>
            <a:rPr lang="fr-FR" dirty="0">
              <a:latin typeface="Cambria" panose="02040503050406030204" pitchFamily="18" charset="0"/>
              <a:ea typeface="Cambria" panose="02040503050406030204" pitchFamily="18" charset="0"/>
            </a:rPr>
            <a:t>6. </a:t>
          </a:r>
        </a:p>
      </dgm:t>
    </dgm:pt>
    <dgm:pt modelId="{3F012F0A-E637-440B-82EB-7E6CA03B8FA9}" type="parTrans" cxnId="{587D1F30-177C-40E5-A897-F49865F0F0F9}">
      <dgm:prSet/>
      <dgm:spPr/>
      <dgm:t>
        <a:bodyPr/>
        <a:lstStyle/>
        <a:p>
          <a:endParaRPr lang="fr-FR"/>
        </a:p>
      </dgm:t>
    </dgm:pt>
    <dgm:pt modelId="{75A8133E-8B4C-4D36-B74B-27B0F1C6D295}" type="sibTrans" cxnId="{587D1F30-177C-40E5-A897-F49865F0F0F9}">
      <dgm:prSet/>
      <dgm:spPr/>
      <dgm:t>
        <a:bodyPr/>
        <a:lstStyle/>
        <a:p>
          <a:endParaRPr lang="fr-FR"/>
        </a:p>
      </dgm:t>
    </dgm:pt>
    <dgm:pt modelId="{41CADDD9-BFBE-484C-A77D-0A05C52C26F5}">
      <dgm:prSet phldrT="[Text]"/>
      <dgm:spPr/>
      <dgm:t>
        <a:bodyPr/>
        <a:lstStyle/>
        <a:p>
          <a:r>
            <a:rPr lang="fr-FR" dirty="0">
              <a:latin typeface="Cambria" panose="02040503050406030204" pitchFamily="18" charset="0"/>
              <a:ea typeface="Cambria" panose="02040503050406030204" pitchFamily="18" charset="0"/>
            </a:rPr>
            <a:t>Éthique et Considérations Légales</a:t>
          </a:r>
        </a:p>
      </dgm:t>
    </dgm:pt>
    <dgm:pt modelId="{E0B61AF2-37B4-41B4-98D3-8DA905833213}" type="parTrans" cxnId="{431E2087-1981-4BC9-AE39-31D0A9EC1C35}">
      <dgm:prSet/>
      <dgm:spPr/>
      <dgm:t>
        <a:bodyPr/>
        <a:lstStyle/>
        <a:p>
          <a:endParaRPr lang="fr-FR"/>
        </a:p>
      </dgm:t>
    </dgm:pt>
    <dgm:pt modelId="{3253D144-31C6-4BB8-A465-F6526617C428}" type="sibTrans" cxnId="{431E2087-1981-4BC9-AE39-31D0A9EC1C35}">
      <dgm:prSet/>
      <dgm:spPr/>
      <dgm:t>
        <a:bodyPr/>
        <a:lstStyle/>
        <a:p>
          <a:endParaRPr lang="fr-FR"/>
        </a:p>
      </dgm:t>
    </dgm:pt>
    <dgm:pt modelId="{904B4AD5-6809-46CB-9F8F-774E19858825}" type="pres">
      <dgm:prSet presAssocID="{070DC0C6-D416-43EA-B8ED-D5B2113A809A}" presName="linearFlow" presStyleCnt="0">
        <dgm:presLayoutVars>
          <dgm:dir/>
          <dgm:animLvl val="lvl"/>
          <dgm:resizeHandles val="exact"/>
        </dgm:presLayoutVars>
      </dgm:prSet>
      <dgm:spPr/>
    </dgm:pt>
    <dgm:pt modelId="{105C6D18-0CBC-48F8-95FA-E29ED25233F2}" type="pres">
      <dgm:prSet presAssocID="{9C114801-CAC3-4A5F-8A12-C2D6E000B664}" presName="composite" presStyleCnt="0"/>
      <dgm:spPr/>
    </dgm:pt>
    <dgm:pt modelId="{7A793AFA-7D75-4F64-A1E8-E4B9D55C3D05}" type="pres">
      <dgm:prSet presAssocID="{9C114801-CAC3-4A5F-8A12-C2D6E000B664}" presName="parentText" presStyleLbl="alignNode1" presStyleIdx="0" presStyleCnt="6" custLinFactX="-24432" custLinFactNeighborX="-100000" custLinFactNeighborY="-84436">
        <dgm:presLayoutVars>
          <dgm:chMax val="1"/>
          <dgm:bulletEnabled val="1"/>
        </dgm:presLayoutVars>
      </dgm:prSet>
      <dgm:spPr>
        <a:xfrm rot="5400000">
          <a:off x="-165935" y="165935"/>
          <a:ext cx="1106237" cy="774365"/>
        </a:xfrm>
        <a:prstGeom prst="chevron">
          <a:avLst/>
        </a:prstGeom>
      </dgm:spPr>
    </dgm:pt>
    <dgm:pt modelId="{D348354D-45C4-4F36-B8B5-4CF15FA70D33}" type="pres">
      <dgm:prSet presAssocID="{9C114801-CAC3-4A5F-8A12-C2D6E000B664}" presName="descendantText" presStyleLbl="alignAcc1" presStyleIdx="0" presStyleCnt="6">
        <dgm:presLayoutVars>
          <dgm:bulletEnabled val="1"/>
        </dgm:presLayoutVars>
      </dgm:prSet>
      <dgm:spPr>
        <a:xfrm rot="5400000">
          <a:off x="5285455" y="-4507077"/>
          <a:ext cx="719054" cy="9741234"/>
        </a:xfrm>
        <a:prstGeom prst="round2SameRect">
          <a:avLst/>
        </a:prstGeom>
      </dgm:spPr>
    </dgm:pt>
    <dgm:pt modelId="{9E9B018A-760D-4B60-9DA5-3918585C2896}" type="pres">
      <dgm:prSet presAssocID="{2A0D71A6-1057-4C84-BD46-24F7173E776F}" presName="sp" presStyleCnt="0"/>
      <dgm:spPr/>
    </dgm:pt>
    <dgm:pt modelId="{6C6FD981-4DD2-406B-9376-444DB19D8C3C}" type="pres">
      <dgm:prSet presAssocID="{33F81538-CEAA-4917-85DF-92EBA4ADB062}" presName="composite" presStyleCnt="0"/>
      <dgm:spPr/>
    </dgm:pt>
    <dgm:pt modelId="{D8E23947-776E-480E-9D1E-3C443D745CF1}" type="pres">
      <dgm:prSet presAssocID="{33F81538-CEAA-4917-85DF-92EBA4ADB062}" presName="parentText" presStyleLbl="alignNode1" presStyleIdx="1" presStyleCnt="6">
        <dgm:presLayoutVars>
          <dgm:chMax val="1"/>
          <dgm:bulletEnabled val="1"/>
        </dgm:presLayoutVars>
      </dgm:prSet>
      <dgm:spPr>
        <a:xfrm rot="5400000">
          <a:off x="-165935" y="1180060"/>
          <a:ext cx="1106237" cy="774365"/>
        </a:xfrm>
        <a:prstGeom prst="chevron">
          <a:avLst/>
        </a:prstGeom>
      </dgm:spPr>
    </dgm:pt>
    <dgm:pt modelId="{75546590-EC9E-4994-9B6F-C3ABA43161DD}" type="pres">
      <dgm:prSet presAssocID="{33F81538-CEAA-4917-85DF-92EBA4ADB062}" presName="descendantText" presStyleLbl="alignAcc1" presStyleIdx="1" presStyleCnt="6">
        <dgm:presLayoutVars>
          <dgm:bulletEnabled val="1"/>
        </dgm:presLayoutVars>
      </dgm:prSet>
      <dgm:spPr>
        <a:xfrm rot="5400000">
          <a:off x="5285455" y="-3496964"/>
          <a:ext cx="719054" cy="9741234"/>
        </a:xfrm>
        <a:prstGeom prst="round2SameRect">
          <a:avLst/>
        </a:prstGeom>
      </dgm:spPr>
    </dgm:pt>
    <dgm:pt modelId="{5F7AD55F-5C90-41B0-BAAC-55F61292122E}" type="pres">
      <dgm:prSet presAssocID="{EA6C08CC-2B78-4430-82BD-D9D93ABBF257}" presName="sp" presStyleCnt="0"/>
      <dgm:spPr/>
    </dgm:pt>
    <dgm:pt modelId="{67AAD7B8-730F-4CEB-B1F6-C3F598CCF4DF}" type="pres">
      <dgm:prSet presAssocID="{3A783CF5-1F70-4856-AB08-9907FB03AD2A}" presName="composite" presStyleCnt="0"/>
      <dgm:spPr/>
    </dgm:pt>
    <dgm:pt modelId="{04978F30-AA93-463C-9BB0-41CEB5D987C6}" type="pres">
      <dgm:prSet presAssocID="{3A783CF5-1F70-4856-AB08-9907FB03AD2A}" presName="parentText" presStyleLbl="alignNode1" presStyleIdx="2" presStyleCnt="6">
        <dgm:presLayoutVars>
          <dgm:chMax val="1"/>
          <dgm:bulletEnabled val="1"/>
        </dgm:presLayoutVars>
      </dgm:prSet>
      <dgm:spPr>
        <a:xfrm rot="5400000">
          <a:off x="-165935" y="2190173"/>
          <a:ext cx="1106237" cy="774365"/>
        </a:xfrm>
        <a:prstGeom prst="chevron">
          <a:avLst/>
        </a:prstGeom>
      </dgm:spPr>
    </dgm:pt>
    <dgm:pt modelId="{382B9D09-32A1-4879-842C-4EBFF456F70D}" type="pres">
      <dgm:prSet presAssocID="{3A783CF5-1F70-4856-AB08-9907FB03AD2A}" presName="descendantText" presStyleLbl="alignAcc1" presStyleIdx="2" presStyleCnt="6">
        <dgm:presLayoutVars>
          <dgm:bulletEnabled val="1"/>
        </dgm:presLayoutVars>
      </dgm:prSet>
      <dgm:spPr>
        <a:xfrm rot="5400000">
          <a:off x="5285455" y="-2486851"/>
          <a:ext cx="719054" cy="9741234"/>
        </a:xfrm>
        <a:prstGeom prst="round2SameRect">
          <a:avLst/>
        </a:prstGeom>
      </dgm:spPr>
    </dgm:pt>
    <dgm:pt modelId="{B491921F-B739-4F56-AEA1-159B00DADEC0}" type="pres">
      <dgm:prSet presAssocID="{31563C07-98C3-4480-A989-398E41B9041D}" presName="sp" presStyleCnt="0"/>
      <dgm:spPr/>
    </dgm:pt>
    <dgm:pt modelId="{6DE413DE-6322-4DFB-82B3-2700281DFCB5}" type="pres">
      <dgm:prSet presAssocID="{9F56FBF2-6E83-474B-81B6-A46BFDC59362}" presName="composite" presStyleCnt="0"/>
      <dgm:spPr/>
    </dgm:pt>
    <dgm:pt modelId="{F05BAB32-5FD8-4ACC-BE23-7F934C91C8C4}" type="pres">
      <dgm:prSet presAssocID="{9F56FBF2-6E83-474B-81B6-A46BFDC59362}" presName="parentText" presStyleLbl="alignNode1" presStyleIdx="3" presStyleCnt="6">
        <dgm:presLayoutVars>
          <dgm:chMax val="1"/>
          <dgm:bulletEnabled val="1"/>
        </dgm:presLayoutVars>
      </dgm:prSet>
      <dgm:spPr>
        <a:xfrm rot="5400000">
          <a:off x="-165935" y="3200286"/>
          <a:ext cx="1106237" cy="774365"/>
        </a:xfrm>
        <a:prstGeom prst="chevron">
          <a:avLst/>
        </a:prstGeom>
      </dgm:spPr>
    </dgm:pt>
    <dgm:pt modelId="{7DEBE452-D49F-441E-8FEA-2D5E88746963}" type="pres">
      <dgm:prSet presAssocID="{9F56FBF2-6E83-474B-81B6-A46BFDC59362}" presName="descendantText" presStyleLbl="alignAcc1" presStyleIdx="3" presStyleCnt="6">
        <dgm:presLayoutVars>
          <dgm:bulletEnabled val="1"/>
        </dgm:presLayoutVars>
      </dgm:prSet>
      <dgm:spPr>
        <a:xfrm rot="5400000">
          <a:off x="5285455" y="-1476739"/>
          <a:ext cx="719054" cy="9741234"/>
        </a:xfrm>
        <a:prstGeom prst="round2SameRect">
          <a:avLst/>
        </a:prstGeom>
      </dgm:spPr>
    </dgm:pt>
    <dgm:pt modelId="{0CC99DCC-D71D-4186-BC0A-EE84D3FAB3F8}" type="pres">
      <dgm:prSet presAssocID="{611F51FC-1097-42EE-80D3-C60456146650}" presName="sp" presStyleCnt="0"/>
      <dgm:spPr/>
    </dgm:pt>
    <dgm:pt modelId="{BF424E7D-719F-4987-8BAC-8816C6DC0A2F}" type="pres">
      <dgm:prSet presAssocID="{6D0B8560-7ACD-4040-BEFA-B24FA8999E02}" presName="composite" presStyleCnt="0"/>
      <dgm:spPr/>
    </dgm:pt>
    <dgm:pt modelId="{C982BE34-8977-4488-8593-1CB60421ECD6}" type="pres">
      <dgm:prSet presAssocID="{6D0B8560-7ACD-4040-BEFA-B24FA8999E02}" presName="parentText" presStyleLbl="alignNode1" presStyleIdx="4" presStyleCnt="6">
        <dgm:presLayoutVars>
          <dgm:chMax val="1"/>
          <dgm:bulletEnabled val="1"/>
        </dgm:presLayoutVars>
      </dgm:prSet>
      <dgm:spPr/>
    </dgm:pt>
    <dgm:pt modelId="{701F3621-29A6-4410-96C2-54CAB3AE0219}" type="pres">
      <dgm:prSet presAssocID="{6D0B8560-7ACD-4040-BEFA-B24FA8999E02}" presName="descendantText" presStyleLbl="alignAcc1" presStyleIdx="4" presStyleCnt="6">
        <dgm:presLayoutVars>
          <dgm:bulletEnabled val="1"/>
        </dgm:presLayoutVars>
      </dgm:prSet>
      <dgm:spPr/>
    </dgm:pt>
    <dgm:pt modelId="{5739934F-355B-47EA-89D2-42D1C8F8FAD3}" type="pres">
      <dgm:prSet presAssocID="{92C1C2EA-D10A-4474-93EC-AB95E9FD070C}" presName="sp" presStyleCnt="0"/>
      <dgm:spPr/>
    </dgm:pt>
    <dgm:pt modelId="{03F0B0AE-F3A2-4EAF-BCBD-169F52E7BD98}" type="pres">
      <dgm:prSet presAssocID="{CC713F32-4CC4-44E0-B110-7C05F14B1BFA}" presName="composite" presStyleCnt="0"/>
      <dgm:spPr/>
    </dgm:pt>
    <dgm:pt modelId="{11AA0E6F-3938-44DA-97C1-59F74FFB8ECA}" type="pres">
      <dgm:prSet presAssocID="{CC713F32-4CC4-44E0-B110-7C05F14B1BFA}" presName="parentText" presStyleLbl="alignNode1" presStyleIdx="5" presStyleCnt="6">
        <dgm:presLayoutVars>
          <dgm:chMax val="1"/>
          <dgm:bulletEnabled val="1"/>
        </dgm:presLayoutVars>
      </dgm:prSet>
      <dgm:spPr/>
    </dgm:pt>
    <dgm:pt modelId="{49A57842-C0EF-449B-BB4B-83B05077417B}" type="pres">
      <dgm:prSet presAssocID="{CC713F32-4CC4-44E0-B110-7C05F14B1BFA}" presName="descendantText" presStyleLbl="alignAcc1" presStyleIdx="5" presStyleCnt="6">
        <dgm:presLayoutVars>
          <dgm:bulletEnabled val="1"/>
        </dgm:presLayoutVars>
      </dgm:prSet>
      <dgm:spPr/>
    </dgm:pt>
  </dgm:ptLst>
  <dgm:cxnLst>
    <dgm:cxn modelId="{A7DF1B03-729A-469B-BE04-9A56DB0D0532}" type="presOf" srcId="{CC713F32-4CC4-44E0-B110-7C05F14B1BFA}" destId="{11AA0E6F-3938-44DA-97C1-59F74FFB8ECA}" srcOrd="0" destOrd="0" presId="urn:microsoft.com/office/officeart/2005/8/layout/chevron2"/>
    <dgm:cxn modelId="{E7892703-22D1-4B31-9E1C-645BDF244529}" srcId="{6D0B8560-7ACD-4040-BEFA-B24FA8999E02}" destId="{A14F5A27-998A-4EBE-B8BF-C1A3D451AD92}" srcOrd="0" destOrd="0" parTransId="{67962722-5BE2-4D02-8827-E9C45AAEA74A}" sibTransId="{E6FD7432-9A9C-455E-BF28-4FB175A1C92E}"/>
    <dgm:cxn modelId="{3D354E2F-87D9-4ABB-8E73-4BF85A47B10A}" type="presOf" srcId="{3A783CF5-1F70-4856-AB08-9907FB03AD2A}" destId="{04978F30-AA93-463C-9BB0-41CEB5D987C6}" srcOrd="0" destOrd="0" presId="urn:microsoft.com/office/officeart/2005/8/layout/chevron2"/>
    <dgm:cxn modelId="{587D1F30-177C-40E5-A897-F49865F0F0F9}" srcId="{070DC0C6-D416-43EA-B8ED-D5B2113A809A}" destId="{CC713F32-4CC4-44E0-B110-7C05F14B1BFA}" srcOrd="5" destOrd="0" parTransId="{3F012F0A-E637-440B-82EB-7E6CA03B8FA9}" sibTransId="{75A8133E-8B4C-4D36-B74B-27B0F1C6D295}"/>
    <dgm:cxn modelId="{5FBEDC34-E07E-400A-A09C-8FFA01497DD1}" type="presOf" srcId="{7579395F-81C8-4AF8-B7E0-0425AA1AD0FF}" destId="{D348354D-45C4-4F36-B8B5-4CF15FA70D33}" srcOrd="0" destOrd="0" presId="urn:microsoft.com/office/officeart/2005/8/layout/chevron2"/>
    <dgm:cxn modelId="{6AD6EF61-7324-44EC-A3E5-8ECCBE094438}" srcId="{3A783CF5-1F70-4856-AB08-9907FB03AD2A}" destId="{73A8005A-D97F-4579-BFF5-4834199E9E30}" srcOrd="0" destOrd="0" parTransId="{2E5B2BDB-6302-4775-9FDE-EAD7F78A81F3}" sibTransId="{05F3AE9C-68DC-4950-87C8-66F026ABBE62}"/>
    <dgm:cxn modelId="{D7EBAB66-5E4F-4BAE-A30D-147C03C594C7}" srcId="{9C114801-CAC3-4A5F-8A12-C2D6E000B664}" destId="{7579395F-81C8-4AF8-B7E0-0425AA1AD0FF}" srcOrd="0" destOrd="0" parTransId="{3F286716-333D-4A21-ABAD-281838F2ABC6}" sibTransId="{EAA5B57C-AF47-4B81-B032-6CA325FEB6E0}"/>
    <dgm:cxn modelId="{15FDA94B-C761-42C1-A258-FB566B447B54}" srcId="{070DC0C6-D416-43EA-B8ED-D5B2113A809A}" destId="{6D0B8560-7ACD-4040-BEFA-B24FA8999E02}" srcOrd="4" destOrd="0" parTransId="{A5D4A58B-5A63-4E25-879B-E58C032374B5}" sibTransId="{92C1C2EA-D10A-4474-93EC-AB95E9FD070C}"/>
    <dgm:cxn modelId="{BF0D4970-8758-4228-B3CD-314877CDA78C}" srcId="{33F81538-CEAA-4917-85DF-92EBA4ADB062}" destId="{CF909AE4-8284-4C1C-8824-17FCA46BD185}" srcOrd="0" destOrd="0" parTransId="{55263672-D812-4D67-B469-7146F324A610}" sibTransId="{E6BBA966-8722-46B2-9AC0-E367E32BC041}"/>
    <dgm:cxn modelId="{74F29553-9506-4278-9E57-660657543238}" type="presOf" srcId="{41CADDD9-BFBE-484C-A77D-0A05C52C26F5}" destId="{49A57842-C0EF-449B-BB4B-83B05077417B}" srcOrd="0" destOrd="0" presId="urn:microsoft.com/office/officeart/2005/8/layout/chevron2"/>
    <dgm:cxn modelId="{0922077D-9B8E-4743-8640-C870A21C2317}" srcId="{070DC0C6-D416-43EA-B8ED-D5B2113A809A}" destId="{9F56FBF2-6E83-474B-81B6-A46BFDC59362}" srcOrd="3" destOrd="0" parTransId="{5827C676-64E8-410D-A1C3-E93EC7E46078}" sibTransId="{611F51FC-1097-42EE-80D3-C60456146650}"/>
    <dgm:cxn modelId="{C649977E-5472-4341-B016-AC5079E33EA1}" type="presOf" srcId="{33F81538-CEAA-4917-85DF-92EBA4ADB062}" destId="{D8E23947-776E-480E-9D1E-3C443D745CF1}" srcOrd="0" destOrd="0" presId="urn:microsoft.com/office/officeart/2005/8/layout/chevron2"/>
    <dgm:cxn modelId="{31F94D80-9172-4E2F-A5A2-5A7406E4F453}" type="presOf" srcId="{73A8005A-D97F-4579-BFF5-4834199E9E30}" destId="{382B9D09-32A1-4879-842C-4EBFF456F70D}" srcOrd="0" destOrd="0" presId="urn:microsoft.com/office/officeart/2005/8/layout/chevron2"/>
    <dgm:cxn modelId="{431E2087-1981-4BC9-AE39-31D0A9EC1C35}" srcId="{CC713F32-4CC4-44E0-B110-7C05F14B1BFA}" destId="{41CADDD9-BFBE-484C-A77D-0A05C52C26F5}" srcOrd="0" destOrd="0" parTransId="{E0B61AF2-37B4-41B4-98D3-8DA905833213}" sibTransId="{3253D144-31C6-4BB8-A465-F6526617C428}"/>
    <dgm:cxn modelId="{D243BB8C-4329-4AD1-A435-C1DC226742C8}" type="presOf" srcId="{6D0B8560-7ACD-4040-BEFA-B24FA8999E02}" destId="{C982BE34-8977-4488-8593-1CB60421ECD6}" srcOrd="0" destOrd="0" presId="urn:microsoft.com/office/officeart/2005/8/layout/chevron2"/>
    <dgm:cxn modelId="{B0AD9491-EE4B-491D-9D91-01496C6B7CE2}" srcId="{070DC0C6-D416-43EA-B8ED-D5B2113A809A}" destId="{9C114801-CAC3-4A5F-8A12-C2D6E000B664}" srcOrd="0" destOrd="0" parTransId="{DF809216-107C-466F-B6C9-3CCBEEE90572}" sibTransId="{2A0D71A6-1057-4C84-BD46-24F7173E776F}"/>
    <dgm:cxn modelId="{4FC18C96-8EAE-48A7-BFDF-F12B18F30AF4}" srcId="{9F56FBF2-6E83-474B-81B6-A46BFDC59362}" destId="{F6A27E43-6AB7-4EA0-A90D-24F0297FCC94}" srcOrd="0" destOrd="0" parTransId="{7714E1CE-5478-4815-836F-CACC22BAAAD5}" sibTransId="{70004A75-7879-4D6D-A7C3-0027175C5A74}"/>
    <dgm:cxn modelId="{C13A8799-573D-469E-84CA-79F46D80568F}" type="presOf" srcId="{070DC0C6-D416-43EA-B8ED-D5B2113A809A}" destId="{904B4AD5-6809-46CB-9F8F-774E19858825}" srcOrd="0" destOrd="0" presId="urn:microsoft.com/office/officeart/2005/8/layout/chevron2"/>
    <dgm:cxn modelId="{3A03239C-D80D-42C0-9A3F-E91A27A2EAB7}" type="presOf" srcId="{A14F5A27-998A-4EBE-B8BF-C1A3D451AD92}" destId="{701F3621-29A6-4410-96C2-54CAB3AE0219}" srcOrd="0" destOrd="0" presId="urn:microsoft.com/office/officeart/2005/8/layout/chevron2"/>
    <dgm:cxn modelId="{2C5D9DBE-AC95-427E-B50E-358D33B6D11B}" srcId="{070DC0C6-D416-43EA-B8ED-D5B2113A809A}" destId="{33F81538-CEAA-4917-85DF-92EBA4ADB062}" srcOrd="1" destOrd="0" parTransId="{11BA43D9-BDE4-46BE-BE66-EC1CCF6D5919}" sibTransId="{EA6C08CC-2B78-4430-82BD-D9D93ABBF257}"/>
    <dgm:cxn modelId="{251EE6BF-2257-4DC5-A0A0-8188AD7D028C}" type="presOf" srcId="{9F56FBF2-6E83-474B-81B6-A46BFDC59362}" destId="{F05BAB32-5FD8-4ACC-BE23-7F934C91C8C4}" srcOrd="0" destOrd="0" presId="urn:microsoft.com/office/officeart/2005/8/layout/chevron2"/>
    <dgm:cxn modelId="{B2923BCC-0EF1-48A7-A847-F359614890A8}" srcId="{070DC0C6-D416-43EA-B8ED-D5B2113A809A}" destId="{3A783CF5-1F70-4856-AB08-9907FB03AD2A}" srcOrd="2" destOrd="0" parTransId="{2AC30BDB-49CC-4CAC-8AC9-627D4C982E18}" sibTransId="{31563C07-98C3-4480-A989-398E41B9041D}"/>
    <dgm:cxn modelId="{9FE815DA-51F9-43A8-B34E-7CE3A2ADBCAA}" type="presOf" srcId="{CF909AE4-8284-4C1C-8824-17FCA46BD185}" destId="{75546590-EC9E-4994-9B6F-C3ABA43161DD}" srcOrd="0" destOrd="0" presId="urn:microsoft.com/office/officeart/2005/8/layout/chevron2"/>
    <dgm:cxn modelId="{F62B2CDE-F505-4976-9477-516D6F2DD772}" type="presOf" srcId="{F6A27E43-6AB7-4EA0-A90D-24F0297FCC94}" destId="{7DEBE452-D49F-441E-8FEA-2D5E88746963}" srcOrd="0" destOrd="0" presId="urn:microsoft.com/office/officeart/2005/8/layout/chevron2"/>
    <dgm:cxn modelId="{3EED0DF7-2E33-4283-89D4-E8A713C51B88}" type="presOf" srcId="{9C114801-CAC3-4A5F-8A12-C2D6E000B664}" destId="{7A793AFA-7D75-4F64-A1E8-E4B9D55C3D05}" srcOrd="0" destOrd="0" presId="urn:microsoft.com/office/officeart/2005/8/layout/chevron2"/>
    <dgm:cxn modelId="{7E9E53B7-F94F-40A5-8D29-56B860335E97}" type="presParOf" srcId="{904B4AD5-6809-46CB-9F8F-774E19858825}" destId="{105C6D18-0CBC-48F8-95FA-E29ED25233F2}" srcOrd="0" destOrd="0" presId="urn:microsoft.com/office/officeart/2005/8/layout/chevron2"/>
    <dgm:cxn modelId="{1E543D60-4C27-4BD7-9F01-945E9AE31B6D}" type="presParOf" srcId="{105C6D18-0CBC-48F8-95FA-E29ED25233F2}" destId="{7A793AFA-7D75-4F64-A1E8-E4B9D55C3D05}" srcOrd="0" destOrd="0" presId="urn:microsoft.com/office/officeart/2005/8/layout/chevron2"/>
    <dgm:cxn modelId="{23BCBB27-22BD-4C3A-B1F3-11A6FE0F691C}" type="presParOf" srcId="{105C6D18-0CBC-48F8-95FA-E29ED25233F2}" destId="{D348354D-45C4-4F36-B8B5-4CF15FA70D33}" srcOrd="1" destOrd="0" presId="urn:microsoft.com/office/officeart/2005/8/layout/chevron2"/>
    <dgm:cxn modelId="{CDF89A73-2B10-49FD-AC1D-2F245B7377DA}" type="presParOf" srcId="{904B4AD5-6809-46CB-9F8F-774E19858825}" destId="{9E9B018A-760D-4B60-9DA5-3918585C2896}" srcOrd="1" destOrd="0" presId="urn:microsoft.com/office/officeart/2005/8/layout/chevron2"/>
    <dgm:cxn modelId="{71DA8EE5-D9A1-4E00-B992-6643AA9B728F}" type="presParOf" srcId="{904B4AD5-6809-46CB-9F8F-774E19858825}" destId="{6C6FD981-4DD2-406B-9376-444DB19D8C3C}" srcOrd="2" destOrd="0" presId="urn:microsoft.com/office/officeart/2005/8/layout/chevron2"/>
    <dgm:cxn modelId="{8D60B02D-021B-4B5C-B594-24FE939A6114}" type="presParOf" srcId="{6C6FD981-4DD2-406B-9376-444DB19D8C3C}" destId="{D8E23947-776E-480E-9D1E-3C443D745CF1}" srcOrd="0" destOrd="0" presId="urn:microsoft.com/office/officeart/2005/8/layout/chevron2"/>
    <dgm:cxn modelId="{6517EF1A-22E5-45C0-B256-C953FBB2A6BB}" type="presParOf" srcId="{6C6FD981-4DD2-406B-9376-444DB19D8C3C}" destId="{75546590-EC9E-4994-9B6F-C3ABA43161DD}" srcOrd="1" destOrd="0" presId="urn:microsoft.com/office/officeart/2005/8/layout/chevron2"/>
    <dgm:cxn modelId="{EBCA1960-C34B-4B5A-AE5B-0D3BE25F6AC7}" type="presParOf" srcId="{904B4AD5-6809-46CB-9F8F-774E19858825}" destId="{5F7AD55F-5C90-41B0-BAAC-55F61292122E}" srcOrd="3" destOrd="0" presId="urn:microsoft.com/office/officeart/2005/8/layout/chevron2"/>
    <dgm:cxn modelId="{4D9FF228-BA82-48F9-BA9A-66C07802DE64}" type="presParOf" srcId="{904B4AD5-6809-46CB-9F8F-774E19858825}" destId="{67AAD7B8-730F-4CEB-B1F6-C3F598CCF4DF}" srcOrd="4" destOrd="0" presId="urn:microsoft.com/office/officeart/2005/8/layout/chevron2"/>
    <dgm:cxn modelId="{DAEE812C-C662-4870-AE92-5CDCCA212A93}" type="presParOf" srcId="{67AAD7B8-730F-4CEB-B1F6-C3F598CCF4DF}" destId="{04978F30-AA93-463C-9BB0-41CEB5D987C6}" srcOrd="0" destOrd="0" presId="urn:microsoft.com/office/officeart/2005/8/layout/chevron2"/>
    <dgm:cxn modelId="{A813A5CF-30E0-412A-8744-B8AEED19C720}" type="presParOf" srcId="{67AAD7B8-730F-4CEB-B1F6-C3F598CCF4DF}" destId="{382B9D09-32A1-4879-842C-4EBFF456F70D}" srcOrd="1" destOrd="0" presId="urn:microsoft.com/office/officeart/2005/8/layout/chevron2"/>
    <dgm:cxn modelId="{A984524C-C8F8-4F34-8870-383E72D95212}" type="presParOf" srcId="{904B4AD5-6809-46CB-9F8F-774E19858825}" destId="{B491921F-B739-4F56-AEA1-159B00DADEC0}" srcOrd="5" destOrd="0" presId="urn:microsoft.com/office/officeart/2005/8/layout/chevron2"/>
    <dgm:cxn modelId="{3C0C57E1-8510-4F8D-81C0-5A5CA43D06DB}" type="presParOf" srcId="{904B4AD5-6809-46CB-9F8F-774E19858825}" destId="{6DE413DE-6322-4DFB-82B3-2700281DFCB5}" srcOrd="6" destOrd="0" presId="urn:microsoft.com/office/officeart/2005/8/layout/chevron2"/>
    <dgm:cxn modelId="{DE75811C-1FBF-456E-BA9C-289C6CFE3927}" type="presParOf" srcId="{6DE413DE-6322-4DFB-82B3-2700281DFCB5}" destId="{F05BAB32-5FD8-4ACC-BE23-7F934C91C8C4}" srcOrd="0" destOrd="0" presId="urn:microsoft.com/office/officeart/2005/8/layout/chevron2"/>
    <dgm:cxn modelId="{CCE79F55-4DD3-45C5-A2D4-6F543BC5DC55}" type="presParOf" srcId="{6DE413DE-6322-4DFB-82B3-2700281DFCB5}" destId="{7DEBE452-D49F-441E-8FEA-2D5E88746963}" srcOrd="1" destOrd="0" presId="urn:microsoft.com/office/officeart/2005/8/layout/chevron2"/>
    <dgm:cxn modelId="{496ED4DB-C9E3-4742-B542-EFBA0999A775}" type="presParOf" srcId="{904B4AD5-6809-46CB-9F8F-774E19858825}" destId="{0CC99DCC-D71D-4186-BC0A-EE84D3FAB3F8}" srcOrd="7" destOrd="0" presId="urn:microsoft.com/office/officeart/2005/8/layout/chevron2"/>
    <dgm:cxn modelId="{45850D9E-3048-4FFC-8703-100CFBA19549}" type="presParOf" srcId="{904B4AD5-6809-46CB-9F8F-774E19858825}" destId="{BF424E7D-719F-4987-8BAC-8816C6DC0A2F}" srcOrd="8" destOrd="0" presId="urn:microsoft.com/office/officeart/2005/8/layout/chevron2"/>
    <dgm:cxn modelId="{C49B7BE1-7900-4988-829E-C91ED1D6250E}" type="presParOf" srcId="{BF424E7D-719F-4987-8BAC-8816C6DC0A2F}" destId="{C982BE34-8977-4488-8593-1CB60421ECD6}" srcOrd="0" destOrd="0" presId="urn:microsoft.com/office/officeart/2005/8/layout/chevron2"/>
    <dgm:cxn modelId="{9D3155B0-B419-4B0C-84D5-1BA1BD3D79B9}" type="presParOf" srcId="{BF424E7D-719F-4987-8BAC-8816C6DC0A2F}" destId="{701F3621-29A6-4410-96C2-54CAB3AE0219}" srcOrd="1" destOrd="0" presId="urn:microsoft.com/office/officeart/2005/8/layout/chevron2"/>
    <dgm:cxn modelId="{67A53450-A173-4CC4-A423-4C56924D606D}" type="presParOf" srcId="{904B4AD5-6809-46CB-9F8F-774E19858825}" destId="{5739934F-355B-47EA-89D2-42D1C8F8FAD3}" srcOrd="9" destOrd="0" presId="urn:microsoft.com/office/officeart/2005/8/layout/chevron2"/>
    <dgm:cxn modelId="{A91CC1C6-6445-4C2B-9300-2786B2E874C1}" type="presParOf" srcId="{904B4AD5-6809-46CB-9F8F-774E19858825}" destId="{03F0B0AE-F3A2-4EAF-BCBD-169F52E7BD98}" srcOrd="10" destOrd="0" presId="urn:microsoft.com/office/officeart/2005/8/layout/chevron2"/>
    <dgm:cxn modelId="{C27EB1BE-8F50-42F9-BBAF-96E96BB65D64}" type="presParOf" srcId="{03F0B0AE-F3A2-4EAF-BCBD-169F52E7BD98}" destId="{11AA0E6F-3938-44DA-97C1-59F74FFB8ECA}" srcOrd="0" destOrd="0" presId="urn:microsoft.com/office/officeart/2005/8/layout/chevron2"/>
    <dgm:cxn modelId="{1B7D069C-6079-4006-AD0E-9F1181D76DC8}" type="presParOf" srcId="{03F0B0AE-F3A2-4EAF-BCBD-169F52E7BD98}" destId="{49A57842-C0EF-449B-BB4B-83B05077417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70DC0C6-D416-43EA-B8ED-D5B2113A809A}"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fr-FR"/>
        </a:p>
      </dgm:t>
    </dgm:pt>
    <dgm:pt modelId="{9C114801-CAC3-4A5F-8A12-C2D6E000B664}">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3970" tIns="13970" rIns="13970" bIns="13970" numCol="1" spcCol="1270" anchor="ctr" anchorCtr="0"/>
        <a:lstStyle/>
        <a:p>
          <a:pPr marL="0" lvl="0" indent="0" algn="ctr" defTabSz="977900">
            <a:lnSpc>
              <a:spcPct val="90000"/>
            </a:lnSpc>
            <a:spcBef>
              <a:spcPct val="0"/>
            </a:spcBef>
            <a:spcAft>
              <a:spcPct val="35000"/>
            </a:spcAft>
            <a:buNone/>
          </a:pPr>
          <a:r>
            <a:rPr lang="fr-FR" sz="2200" kern="1200" dirty="0">
              <a:solidFill>
                <a:prstClr val="white"/>
              </a:solidFill>
              <a:latin typeface="Cambria" panose="02040503050406030204" pitchFamily="18" charset="0"/>
              <a:ea typeface="Cambria" panose="02040503050406030204" pitchFamily="18" charset="0"/>
              <a:cs typeface="+mn-cs"/>
            </a:rPr>
            <a:t>1.</a:t>
          </a:r>
        </a:p>
      </dgm:t>
    </dgm:pt>
    <dgm:pt modelId="{DF809216-107C-466F-B6C9-3CCBEEE90572}" type="parTrans" cxnId="{B0AD9491-EE4B-491D-9D91-01496C6B7CE2}">
      <dgm:prSet/>
      <dgm:spPr/>
      <dgm:t>
        <a:bodyPr/>
        <a:lstStyle/>
        <a:p>
          <a:endParaRPr lang="fr-FR">
            <a:latin typeface="Cambria" panose="02040503050406030204" pitchFamily="18" charset="0"/>
            <a:ea typeface="Cambria" panose="02040503050406030204" pitchFamily="18" charset="0"/>
          </a:endParaRPr>
        </a:p>
      </dgm:t>
    </dgm:pt>
    <dgm:pt modelId="{2A0D71A6-1057-4C84-BD46-24F7173E776F}" type="sibTrans" cxnId="{B0AD9491-EE4B-491D-9D91-01496C6B7CE2}">
      <dgm:prSet/>
      <dgm:spPr/>
      <dgm:t>
        <a:bodyPr/>
        <a:lstStyle/>
        <a:p>
          <a:endParaRPr lang="fr-FR">
            <a:latin typeface="Cambria" panose="02040503050406030204" pitchFamily="18" charset="0"/>
            <a:ea typeface="Cambria" panose="02040503050406030204" pitchFamily="18" charset="0"/>
          </a:endParaRPr>
        </a:p>
      </dgm:t>
    </dgm:pt>
    <dgm:pt modelId="{7579395F-81C8-4AF8-B7E0-0425AA1AD0FF}">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312928" tIns="27940" rIns="27940" bIns="27940" numCol="1" spcCol="1270" anchor="ctr" anchorCtr="0"/>
        <a:lstStyle/>
        <a:p>
          <a:pPr marL="285750" lvl="1" indent="-285750" algn="l" defTabSz="1955800">
            <a:lnSpc>
              <a:spcPct val="90000"/>
            </a:lnSpc>
            <a:spcBef>
              <a:spcPct val="0"/>
            </a:spcBef>
            <a:spcAft>
              <a:spcPct val="15000"/>
            </a:spcAft>
            <a:buChar char="•"/>
          </a:pPr>
          <a:r>
            <a:rPr lang="fr-FR" sz="4400" kern="1200" dirty="0">
              <a:solidFill>
                <a:prstClr val="black">
                  <a:hueOff val="0"/>
                  <a:satOff val="0"/>
                  <a:lumOff val="0"/>
                  <a:alphaOff val="0"/>
                </a:prstClr>
              </a:solidFill>
              <a:latin typeface="Cambria" panose="02040503050406030204" pitchFamily="18" charset="0"/>
              <a:ea typeface="Cambria" panose="02040503050406030204" pitchFamily="18" charset="0"/>
              <a:cs typeface="+mn-cs"/>
            </a:rPr>
            <a:t>Introduction</a:t>
          </a:r>
        </a:p>
      </dgm:t>
    </dgm:pt>
    <dgm:pt modelId="{3F286716-333D-4A21-ABAD-281838F2ABC6}" type="parTrans" cxnId="{D7EBAB66-5E4F-4BAE-A30D-147C03C594C7}">
      <dgm:prSet/>
      <dgm:spPr/>
      <dgm:t>
        <a:bodyPr/>
        <a:lstStyle/>
        <a:p>
          <a:endParaRPr lang="fr-FR">
            <a:latin typeface="Cambria" panose="02040503050406030204" pitchFamily="18" charset="0"/>
            <a:ea typeface="Cambria" panose="02040503050406030204" pitchFamily="18" charset="0"/>
          </a:endParaRPr>
        </a:p>
      </dgm:t>
    </dgm:pt>
    <dgm:pt modelId="{EAA5B57C-AF47-4B81-B032-6CA325FEB6E0}" type="sibTrans" cxnId="{D7EBAB66-5E4F-4BAE-A30D-147C03C594C7}">
      <dgm:prSet/>
      <dgm:spPr/>
      <dgm:t>
        <a:bodyPr/>
        <a:lstStyle/>
        <a:p>
          <a:endParaRPr lang="fr-FR">
            <a:latin typeface="Cambria" panose="02040503050406030204" pitchFamily="18" charset="0"/>
            <a:ea typeface="Cambria" panose="02040503050406030204" pitchFamily="18" charset="0"/>
          </a:endParaRPr>
        </a:p>
      </dgm:t>
    </dgm:pt>
    <dgm:pt modelId="{33F81538-CEAA-4917-85DF-92EBA4ADB062}">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3970" tIns="13970" rIns="13970" bIns="13970" numCol="1" spcCol="1270" anchor="ctr" anchorCtr="0"/>
        <a:lstStyle/>
        <a:p>
          <a:pPr marL="0" lvl="0" indent="0" algn="ctr" defTabSz="977900">
            <a:lnSpc>
              <a:spcPct val="90000"/>
            </a:lnSpc>
            <a:spcBef>
              <a:spcPct val="0"/>
            </a:spcBef>
            <a:spcAft>
              <a:spcPct val="35000"/>
            </a:spcAft>
            <a:buNone/>
          </a:pPr>
          <a:r>
            <a:rPr lang="fr-FR" sz="2200" kern="1200" dirty="0">
              <a:solidFill>
                <a:prstClr val="white"/>
              </a:solidFill>
              <a:latin typeface="Cambria" panose="02040503050406030204" pitchFamily="18" charset="0"/>
              <a:ea typeface="Cambria" panose="02040503050406030204" pitchFamily="18" charset="0"/>
              <a:cs typeface="+mn-cs"/>
            </a:rPr>
            <a:t>2.</a:t>
          </a:r>
        </a:p>
      </dgm:t>
    </dgm:pt>
    <dgm:pt modelId="{11BA43D9-BDE4-46BE-BE66-EC1CCF6D5919}" type="parTrans" cxnId="{2C5D9DBE-AC95-427E-B50E-358D33B6D11B}">
      <dgm:prSet/>
      <dgm:spPr/>
      <dgm:t>
        <a:bodyPr/>
        <a:lstStyle/>
        <a:p>
          <a:endParaRPr lang="fr-FR">
            <a:latin typeface="Cambria" panose="02040503050406030204" pitchFamily="18" charset="0"/>
            <a:ea typeface="Cambria" panose="02040503050406030204" pitchFamily="18" charset="0"/>
          </a:endParaRPr>
        </a:p>
      </dgm:t>
    </dgm:pt>
    <dgm:pt modelId="{EA6C08CC-2B78-4430-82BD-D9D93ABBF257}" type="sibTrans" cxnId="{2C5D9DBE-AC95-427E-B50E-358D33B6D11B}">
      <dgm:prSet/>
      <dgm:spPr/>
      <dgm:t>
        <a:bodyPr/>
        <a:lstStyle/>
        <a:p>
          <a:endParaRPr lang="fr-FR">
            <a:latin typeface="Cambria" panose="02040503050406030204" pitchFamily="18" charset="0"/>
            <a:ea typeface="Cambria" panose="02040503050406030204" pitchFamily="18" charset="0"/>
          </a:endParaRPr>
        </a:p>
      </dgm:t>
    </dgm:pt>
    <dgm:pt modelId="{CF909AE4-8284-4C1C-8824-17FCA46BD185}">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312928" tIns="27940" rIns="27940" bIns="27940" numCol="1" spcCol="1270" anchor="ctr" anchorCtr="0"/>
        <a:lstStyle/>
        <a:p>
          <a:pPr marL="285750" lvl="1" indent="-285750" algn="l" defTabSz="1955800">
            <a:lnSpc>
              <a:spcPct val="90000"/>
            </a:lnSpc>
            <a:spcBef>
              <a:spcPct val="0"/>
            </a:spcBef>
            <a:spcAft>
              <a:spcPct val="15000"/>
            </a:spcAft>
            <a:buChar char="•"/>
          </a:pPr>
          <a:r>
            <a:rPr lang="fr-FR" sz="4400" kern="1200" dirty="0">
              <a:solidFill>
                <a:prstClr val="black">
                  <a:hueOff val="0"/>
                  <a:satOff val="0"/>
                  <a:lumOff val="0"/>
                  <a:alphaOff val="0"/>
                </a:prstClr>
              </a:solidFill>
              <a:latin typeface="Cambria" panose="02040503050406030204" pitchFamily="18" charset="0"/>
              <a:ea typeface="Cambria" panose="02040503050406030204" pitchFamily="18" charset="0"/>
              <a:cs typeface="+mn-cs"/>
            </a:rPr>
            <a:t>Importance de l’OSINT</a:t>
          </a:r>
        </a:p>
      </dgm:t>
    </dgm:pt>
    <dgm:pt modelId="{55263672-D812-4D67-B469-7146F324A610}" type="parTrans" cxnId="{BF0D4970-8758-4228-B3CD-314877CDA78C}">
      <dgm:prSet/>
      <dgm:spPr/>
      <dgm:t>
        <a:bodyPr/>
        <a:lstStyle/>
        <a:p>
          <a:endParaRPr lang="fr-FR">
            <a:latin typeface="Cambria" panose="02040503050406030204" pitchFamily="18" charset="0"/>
            <a:ea typeface="Cambria" panose="02040503050406030204" pitchFamily="18" charset="0"/>
          </a:endParaRPr>
        </a:p>
      </dgm:t>
    </dgm:pt>
    <dgm:pt modelId="{E6BBA966-8722-46B2-9AC0-E367E32BC041}" type="sibTrans" cxnId="{BF0D4970-8758-4228-B3CD-314877CDA78C}">
      <dgm:prSet/>
      <dgm:spPr/>
      <dgm:t>
        <a:bodyPr/>
        <a:lstStyle/>
        <a:p>
          <a:endParaRPr lang="fr-FR">
            <a:latin typeface="Cambria" panose="02040503050406030204" pitchFamily="18" charset="0"/>
            <a:ea typeface="Cambria" panose="02040503050406030204" pitchFamily="18" charset="0"/>
          </a:endParaRPr>
        </a:p>
      </dgm:t>
    </dgm:pt>
    <dgm:pt modelId="{3A783CF5-1F70-4856-AB08-9907FB03AD2A}">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3970" tIns="13970" rIns="13970" bIns="13970" numCol="1" spcCol="1270" anchor="ctr" anchorCtr="0"/>
        <a:lstStyle/>
        <a:p>
          <a:pPr marL="0" lvl="0" indent="0" algn="ctr" defTabSz="977900">
            <a:lnSpc>
              <a:spcPct val="90000"/>
            </a:lnSpc>
            <a:spcBef>
              <a:spcPct val="0"/>
            </a:spcBef>
            <a:spcAft>
              <a:spcPct val="35000"/>
            </a:spcAft>
            <a:buNone/>
          </a:pPr>
          <a:r>
            <a:rPr lang="fr-FR" sz="2200" kern="1200" dirty="0">
              <a:solidFill>
                <a:prstClr val="white"/>
              </a:solidFill>
              <a:latin typeface="Cambria" panose="02040503050406030204" pitchFamily="18" charset="0"/>
              <a:ea typeface="Cambria" panose="02040503050406030204" pitchFamily="18" charset="0"/>
              <a:cs typeface="+mn-cs"/>
            </a:rPr>
            <a:t>3.</a:t>
          </a:r>
        </a:p>
      </dgm:t>
    </dgm:pt>
    <dgm:pt modelId="{2AC30BDB-49CC-4CAC-8AC9-627D4C982E18}" type="parTrans" cxnId="{B2923BCC-0EF1-48A7-A847-F359614890A8}">
      <dgm:prSet/>
      <dgm:spPr/>
      <dgm:t>
        <a:bodyPr/>
        <a:lstStyle/>
        <a:p>
          <a:endParaRPr lang="fr-FR">
            <a:latin typeface="Cambria" panose="02040503050406030204" pitchFamily="18" charset="0"/>
            <a:ea typeface="Cambria" panose="02040503050406030204" pitchFamily="18" charset="0"/>
          </a:endParaRPr>
        </a:p>
      </dgm:t>
    </dgm:pt>
    <dgm:pt modelId="{31563C07-98C3-4480-A989-398E41B9041D}" type="sibTrans" cxnId="{B2923BCC-0EF1-48A7-A847-F359614890A8}">
      <dgm:prSet/>
      <dgm:spPr/>
      <dgm:t>
        <a:bodyPr/>
        <a:lstStyle/>
        <a:p>
          <a:endParaRPr lang="fr-FR">
            <a:latin typeface="Cambria" panose="02040503050406030204" pitchFamily="18" charset="0"/>
            <a:ea typeface="Cambria" panose="02040503050406030204" pitchFamily="18" charset="0"/>
          </a:endParaRPr>
        </a:p>
      </dgm:t>
    </dgm:pt>
    <dgm:pt modelId="{73A8005A-D97F-4579-BFF5-4834199E9E30}">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312928" tIns="27940" rIns="27940" bIns="27940" numCol="1" spcCol="1270" anchor="ctr" anchorCtr="0"/>
        <a:lstStyle/>
        <a:p>
          <a:pPr marL="285750" lvl="1" indent="-285750" algn="l" defTabSz="1955800">
            <a:lnSpc>
              <a:spcPct val="90000"/>
            </a:lnSpc>
            <a:spcBef>
              <a:spcPct val="0"/>
            </a:spcBef>
            <a:spcAft>
              <a:spcPct val="15000"/>
            </a:spcAft>
            <a:buChar char="•"/>
          </a:pPr>
          <a:r>
            <a:rPr lang="fr-FR" sz="4400" kern="1200" dirty="0">
              <a:solidFill>
                <a:prstClr val="black">
                  <a:hueOff val="0"/>
                  <a:satOff val="0"/>
                  <a:lumOff val="0"/>
                  <a:alphaOff val="0"/>
                </a:prstClr>
              </a:solidFill>
              <a:latin typeface="Cambria" panose="02040503050406030204" pitchFamily="18" charset="0"/>
              <a:ea typeface="Cambria" panose="02040503050406030204" pitchFamily="18" charset="0"/>
              <a:cs typeface="+mn-cs"/>
            </a:rPr>
            <a:t>Types &amp; Sources d’OSINT</a:t>
          </a:r>
        </a:p>
      </dgm:t>
    </dgm:pt>
    <dgm:pt modelId="{2E5B2BDB-6302-4775-9FDE-EAD7F78A81F3}" type="parTrans" cxnId="{6AD6EF61-7324-44EC-A3E5-8ECCBE094438}">
      <dgm:prSet/>
      <dgm:spPr/>
      <dgm:t>
        <a:bodyPr/>
        <a:lstStyle/>
        <a:p>
          <a:endParaRPr lang="fr-FR">
            <a:latin typeface="Cambria" panose="02040503050406030204" pitchFamily="18" charset="0"/>
            <a:ea typeface="Cambria" panose="02040503050406030204" pitchFamily="18" charset="0"/>
          </a:endParaRPr>
        </a:p>
      </dgm:t>
    </dgm:pt>
    <dgm:pt modelId="{05F3AE9C-68DC-4950-87C8-66F026ABBE62}" type="sibTrans" cxnId="{6AD6EF61-7324-44EC-A3E5-8ECCBE094438}">
      <dgm:prSet/>
      <dgm:spPr/>
      <dgm:t>
        <a:bodyPr/>
        <a:lstStyle/>
        <a:p>
          <a:endParaRPr lang="fr-FR">
            <a:latin typeface="Cambria" panose="02040503050406030204" pitchFamily="18" charset="0"/>
            <a:ea typeface="Cambria" panose="02040503050406030204" pitchFamily="18" charset="0"/>
          </a:endParaRPr>
        </a:p>
      </dgm:t>
    </dgm:pt>
    <dgm:pt modelId="{9F56FBF2-6E83-474B-81B6-A46BFDC59362}">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3970" tIns="13970" rIns="13970" bIns="13970" numCol="1" spcCol="1270" anchor="ctr" anchorCtr="0"/>
        <a:lstStyle/>
        <a:p>
          <a:pPr marL="0" lvl="0" indent="0" algn="ctr" defTabSz="977900">
            <a:lnSpc>
              <a:spcPct val="90000"/>
            </a:lnSpc>
            <a:spcBef>
              <a:spcPct val="0"/>
            </a:spcBef>
            <a:spcAft>
              <a:spcPct val="35000"/>
            </a:spcAft>
            <a:buNone/>
          </a:pPr>
          <a:r>
            <a:rPr lang="fr-FR" sz="2200" kern="1200" dirty="0">
              <a:solidFill>
                <a:prstClr val="white"/>
              </a:solidFill>
              <a:latin typeface="Cambria" panose="02040503050406030204" pitchFamily="18" charset="0"/>
              <a:ea typeface="Cambria" panose="02040503050406030204" pitchFamily="18" charset="0"/>
              <a:cs typeface="+mn-cs"/>
            </a:rPr>
            <a:t>4.</a:t>
          </a:r>
        </a:p>
      </dgm:t>
    </dgm:pt>
    <dgm:pt modelId="{5827C676-64E8-410D-A1C3-E93EC7E46078}" type="parTrans" cxnId="{0922077D-9B8E-4743-8640-C870A21C2317}">
      <dgm:prSet/>
      <dgm:spPr/>
      <dgm:t>
        <a:bodyPr/>
        <a:lstStyle/>
        <a:p>
          <a:endParaRPr lang="fr-FR"/>
        </a:p>
      </dgm:t>
    </dgm:pt>
    <dgm:pt modelId="{611F51FC-1097-42EE-80D3-C60456146650}" type="sibTrans" cxnId="{0922077D-9B8E-4743-8640-C870A21C2317}">
      <dgm:prSet/>
      <dgm:spPr/>
      <dgm:t>
        <a:bodyPr/>
        <a:lstStyle/>
        <a:p>
          <a:endParaRPr lang="fr-FR"/>
        </a:p>
      </dgm:t>
    </dgm:pt>
    <dgm:pt modelId="{F6A27E43-6AB7-4EA0-A90D-24F0297FCC94}">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312928" tIns="27940" rIns="27940" bIns="27940" numCol="1" spcCol="1270" anchor="ctr" anchorCtr="0"/>
        <a:lstStyle/>
        <a:p>
          <a:pPr marL="285750" lvl="1" indent="-285750" algn="l" defTabSz="1955800">
            <a:lnSpc>
              <a:spcPct val="90000"/>
            </a:lnSpc>
            <a:spcBef>
              <a:spcPct val="0"/>
            </a:spcBef>
            <a:spcAft>
              <a:spcPct val="15000"/>
            </a:spcAft>
            <a:buChar char="•"/>
          </a:pPr>
          <a:r>
            <a:rPr lang="fr-FR" sz="4400" kern="1200" dirty="0">
              <a:solidFill>
                <a:prstClr val="black">
                  <a:hueOff val="0"/>
                  <a:satOff val="0"/>
                  <a:lumOff val="0"/>
                  <a:alphaOff val="0"/>
                </a:prstClr>
              </a:solidFill>
              <a:latin typeface="Cambria" panose="02040503050406030204" pitchFamily="18" charset="0"/>
              <a:ea typeface="Cambria" panose="02040503050406030204" pitchFamily="18" charset="0"/>
              <a:cs typeface="+mn-cs"/>
            </a:rPr>
            <a:t>Outils &amp; Techniques d’OSINT</a:t>
          </a:r>
        </a:p>
      </dgm:t>
    </dgm:pt>
    <dgm:pt modelId="{7714E1CE-5478-4815-836F-CACC22BAAAD5}" type="parTrans" cxnId="{4FC18C96-8EAE-48A7-BFDF-F12B18F30AF4}">
      <dgm:prSet/>
      <dgm:spPr/>
      <dgm:t>
        <a:bodyPr/>
        <a:lstStyle/>
        <a:p>
          <a:endParaRPr lang="fr-FR"/>
        </a:p>
      </dgm:t>
    </dgm:pt>
    <dgm:pt modelId="{70004A75-7879-4D6D-A7C3-0027175C5A74}" type="sibTrans" cxnId="{4FC18C96-8EAE-48A7-BFDF-F12B18F30AF4}">
      <dgm:prSet/>
      <dgm:spPr/>
      <dgm:t>
        <a:bodyPr/>
        <a:lstStyle/>
        <a:p>
          <a:endParaRPr lang="fr-FR"/>
        </a:p>
      </dgm:t>
    </dgm:pt>
    <dgm:pt modelId="{6D0B8560-7ACD-4040-BEFA-B24FA8999E02}">
      <dgm:prSet phldrT="[Text]" custT="1"/>
      <dgm:spPr>
        <a:solidFill>
          <a:srgbClr val="ED7D31"/>
        </a:solidFill>
        <a:ln w="12700" cap="flat" cmpd="sng" algn="ctr">
          <a:solidFill>
            <a:srgbClr val="4472C4">
              <a:hueOff val="0"/>
              <a:satOff val="0"/>
              <a:lumOff val="0"/>
              <a:alphaOff val="0"/>
            </a:srgbClr>
          </a:solidFill>
          <a:prstDash val="solid"/>
          <a:miter lim="800000"/>
        </a:ln>
        <a:effectLst/>
      </dgm:spPr>
      <dgm:t>
        <a:bodyPr spcFirstLastPara="0" vert="horz" wrap="square" lIns="13970" tIns="13970" rIns="13970" bIns="13970" numCol="1" spcCol="1270" anchor="ctr" anchorCtr="0"/>
        <a:lstStyle/>
        <a:p>
          <a:pPr marL="0" lvl="0" indent="0" algn="ctr" defTabSz="977900">
            <a:lnSpc>
              <a:spcPct val="90000"/>
            </a:lnSpc>
            <a:spcBef>
              <a:spcPct val="0"/>
            </a:spcBef>
            <a:spcAft>
              <a:spcPct val="35000"/>
            </a:spcAft>
            <a:buNone/>
          </a:pPr>
          <a:r>
            <a:rPr lang="fr-FR" sz="2200" kern="1200" dirty="0">
              <a:solidFill>
                <a:prstClr val="white"/>
              </a:solidFill>
              <a:latin typeface="Cambria" panose="02040503050406030204" pitchFamily="18" charset="0"/>
              <a:ea typeface="Cambria" panose="02040503050406030204" pitchFamily="18" charset="0"/>
              <a:cs typeface="+mn-cs"/>
            </a:rPr>
            <a:t>5.</a:t>
          </a:r>
        </a:p>
      </dgm:t>
    </dgm:pt>
    <dgm:pt modelId="{A5D4A58B-5A63-4E25-879B-E58C032374B5}" type="parTrans" cxnId="{15FDA94B-C761-42C1-A258-FB566B447B54}">
      <dgm:prSet/>
      <dgm:spPr/>
      <dgm:t>
        <a:bodyPr/>
        <a:lstStyle/>
        <a:p>
          <a:endParaRPr lang="fr-FR"/>
        </a:p>
      </dgm:t>
    </dgm:pt>
    <dgm:pt modelId="{92C1C2EA-D10A-4474-93EC-AB95E9FD070C}" type="sibTrans" cxnId="{15FDA94B-C761-42C1-A258-FB566B447B54}">
      <dgm:prSet/>
      <dgm:spPr/>
      <dgm:t>
        <a:bodyPr/>
        <a:lstStyle/>
        <a:p>
          <a:endParaRPr lang="fr-FR"/>
        </a:p>
      </dgm:t>
    </dgm:pt>
    <dgm:pt modelId="{A14F5A27-998A-4EBE-B8BF-C1A3D451AD92}">
      <dgm:prSet phldrT="[Text]" custT="1"/>
      <dgm:spPr>
        <a:solidFill>
          <a:srgbClr val="ED7D31">
            <a:alpha val="90000"/>
          </a:srgbClr>
        </a:solidFill>
        <a:ln w="12700" cap="flat" cmpd="sng" algn="ctr">
          <a:solidFill>
            <a:srgbClr val="4472C4">
              <a:hueOff val="0"/>
              <a:satOff val="0"/>
              <a:lumOff val="0"/>
              <a:alphaOff val="0"/>
            </a:srgbClr>
          </a:solidFill>
          <a:prstDash val="solid"/>
          <a:miter lim="800000"/>
        </a:ln>
        <a:effectLst/>
      </dgm:spPr>
      <dgm:t>
        <a:bodyPr spcFirstLastPara="0" vert="horz" wrap="square" lIns="312928" tIns="27940" rIns="27940" bIns="27940" numCol="1" spcCol="1270" anchor="ctr" anchorCtr="0"/>
        <a:lstStyle/>
        <a:p>
          <a:pPr marL="285750" lvl="1" indent="-285750" algn="l" defTabSz="1955800">
            <a:lnSpc>
              <a:spcPct val="90000"/>
            </a:lnSpc>
            <a:spcBef>
              <a:spcPct val="0"/>
            </a:spcBef>
            <a:spcAft>
              <a:spcPct val="15000"/>
            </a:spcAft>
            <a:buChar char="•"/>
          </a:pPr>
          <a:r>
            <a:rPr lang="fr-FR" sz="4400" kern="1200" dirty="0">
              <a:solidFill>
                <a:prstClr val="white"/>
              </a:solidFill>
              <a:latin typeface="Cambria" panose="02040503050406030204" pitchFamily="18" charset="0"/>
              <a:ea typeface="Cambria" panose="02040503050406030204" pitchFamily="18" charset="0"/>
              <a:cs typeface="+mn-cs"/>
            </a:rPr>
            <a:t>OSINT en Cybersécurité</a:t>
          </a:r>
        </a:p>
      </dgm:t>
    </dgm:pt>
    <dgm:pt modelId="{67962722-5BE2-4D02-8827-E9C45AAEA74A}" type="parTrans" cxnId="{E7892703-22D1-4B31-9E1C-645BDF244529}">
      <dgm:prSet/>
      <dgm:spPr/>
      <dgm:t>
        <a:bodyPr/>
        <a:lstStyle/>
        <a:p>
          <a:endParaRPr lang="fr-FR"/>
        </a:p>
      </dgm:t>
    </dgm:pt>
    <dgm:pt modelId="{E6FD7432-9A9C-455E-BF28-4FB175A1C92E}" type="sibTrans" cxnId="{E7892703-22D1-4B31-9E1C-645BDF244529}">
      <dgm:prSet/>
      <dgm:spPr/>
      <dgm:t>
        <a:bodyPr/>
        <a:lstStyle/>
        <a:p>
          <a:endParaRPr lang="fr-FR"/>
        </a:p>
      </dgm:t>
    </dgm:pt>
    <dgm:pt modelId="{CC713F32-4CC4-44E0-B110-7C05F14B1BFA}">
      <dgm:prSet phldrT="[Text]"/>
      <dgm:spPr/>
      <dgm:t>
        <a:bodyPr/>
        <a:lstStyle/>
        <a:p>
          <a:r>
            <a:rPr lang="fr-FR" dirty="0">
              <a:latin typeface="Cambria" panose="02040503050406030204" pitchFamily="18" charset="0"/>
              <a:ea typeface="Cambria" panose="02040503050406030204" pitchFamily="18" charset="0"/>
            </a:rPr>
            <a:t>6. </a:t>
          </a:r>
        </a:p>
      </dgm:t>
    </dgm:pt>
    <dgm:pt modelId="{3F012F0A-E637-440B-82EB-7E6CA03B8FA9}" type="parTrans" cxnId="{587D1F30-177C-40E5-A897-F49865F0F0F9}">
      <dgm:prSet/>
      <dgm:spPr/>
      <dgm:t>
        <a:bodyPr/>
        <a:lstStyle/>
        <a:p>
          <a:endParaRPr lang="fr-FR"/>
        </a:p>
      </dgm:t>
    </dgm:pt>
    <dgm:pt modelId="{75A8133E-8B4C-4D36-B74B-27B0F1C6D295}" type="sibTrans" cxnId="{587D1F30-177C-40E5-A897-F49865F0F0F9}">
      <dgm:prSet/>
      <dgm:spPr/>
      <dgm:t>
        <a:bodyPr/>
        <a:lstStyle/>
        <a:p>
          <a:endParaRPr lang="fr-FR"/>
        </a:p>
      </dgm:t>
    </dgm:pt>
    <dgm:pt modelId="{41CADDD9-BFBE-484C-A77D-0A05C52C26F5}">
      <dgm:prSet phldrT="[Text]"/>
      <dgm:spPr/>
      <dgm:t>
        <a:bodyPr/>
        <a:lstStyle/>
        <a:p>
          <a:r>
            <a:rPr lang="fr-FR" dirty="0">
              <a:latin typeface="Cambria" panose="02040503050406030204" pitchFamily="18" charset="0"/>
              <a:ea typeface="Cambria" panose="02040503050406030204" pitchFamily="18" charset="0"/>
            </a:rPr>
            <a:t>Éthique et Considérations Légales</a:t>
          </a:r>
        </a:p>
      </dgm:t>
    </dgm:pt>
    <dgm:pt modelId="{E0B61AF2-37B4-41B4-98D3-8DA905833213}" type="parTrans" cxnId="{431E2087-1981-4BC9-AE39-31D0A9EC1C35}">
      <dgm:prSet/>
      <dgm:spPr/>
      <dgm:t>
        <a:bodyPr/>
        <a:lstStyle/>
        <a:p>
          <a:endParaRPr lang="fr-FR"/>
        </a:p>
      </dgm:t>
    </dgm:pt>
    <dgm:pt modelId="{3253D144-31C6-4BB8-A465-F6526617C428}" type="sibTrans" cxnId="{431E2087-1981-4BC9-AE39-31D0A9EC1C35}">
      <dgm:prSet/>
      <dgm:spPr/>
      <dgm:t>
        <a:bodyPr/>
        <a:lstStyle/>
        <a:p>
          <a:endParaRPr lang="fr-FR"/>
        </a:p>
      </dgm:t>
    </dgm:pt>
    <dgm:pt modelId="{904B4AD5-6809-46CB-9F8F-774E19858825}" type="pres">
      <dgm:prSet presAssocID="{070DC0C6-D416-43EA-B8ED-D5B2113A809A}" presName="linearFlow" presStyleCnt="0">
        <dgm:presLayoutVars>
          <dgm:dir/>
          <dgm:animLvl val="lvl"/>
          <dgm:resizeHandles val="exact"/>
        </dgm:presLayoutVars>
      </dgm:prSet>
      <dgm:spPr/>
    </dgm:pt>
    <dgm:pt modelId="{105C6D18-0CBC-48F8-95FA-E29ED25233F2}" type="pres">
      <dgm:prSet presAssocID="{9C114801-CAC3-4A5F-8A12-C2D6E000B664}" presName="composite" presStyleCnt="0"/>
      <dgm:spPr/>
    </dgm:pt>
    <dgm:pt modelId="{7A793AFA-7D75-4F64-A1E8-E4B9D55C3D05}" type="pres">
      <dgm:prSet presAssocID="{9C114801-CAC3-4A5F-8A12-C2D6E000B664}" presName="parentText" presStyleLbl="alignNode1" presStyleIdx="0" presStyleCnt="6" custLinFactX="-24432" custLinFactNeighborX="-100000" custLinFactNeighborY="-84436">
        <dgm:presLayoutVars>
          <dgm:chMax val="1"/>
          <dgm:bulletEnabled val="1"/>
        </dgm:presLayoutVars>
      </dgm:prSet>
      <dgm:spPr>
        <a:xfrm rot="5400000">
          <a:off x="-165935" y="165935"/>
          <a:ext cx="1106237" cy="774365"/>
        </a:xfrm>
        <a:prstGeom prst="chevron">
          <a:avLst/>
        </a:prstGeom>
      </dgm:spPr>
    </dgm:pt>
    <dgm:pt modelId="{D348354D-45C4-4F36-B8B5-4CF15FA70D33}" type="pres">
      <dgm:prSet presAssocID="{9C114801-CAC3-4A5F-8A12-C2D6E000B664}" presName="descendantText" presStyleLbl="alignAcc1" presStyleIdx="0" presStyleCnt="6">
        <dgm:presLayoutVars>
          <dgm:bulletEnabled val="1"/>
        </dgm:presLayoutVars>
      </dgm:prSet>
      <dgm:spPr>
        <a:xfrm rot="5400000">
          <a:off x="5285455" y="-4507077"/>
          <a:ext cx="719054" cy="9741234"/>
        </a:xfrm>
        <a:prstGeom prst="round2SameRect">
          <a:avLst/>
        </a:prstGeom>
      </dgm:spPr>
    </dgm:pt>
    <dgm:pt modelId="{9E9B018A-760D-4B60-9DA5-3918585C2896}" type="pres">
      <dgm:prSet presAssocID="{2A0D71A6-1057-4C84-BD46-24F7173E776F}" presName="sp" presStyleCnt="0"/>
      <dgm:spPr/>
    </dgm:pt>
    <dgm:pt modelId="{6C6FD981-4DD2-406B-9376-444DB19D8C3C}" type="pres">
      <dgm:prSet presAssocID="{33F81538-CEAA-4917-85DF-92EBA4ADB062}" presName="composite" presStyleCnt="0"/>
      <dgm:spPr/>
    </dgm:pt>
    <dgm:pt modelId="{D8E23947-776E-480E-9D1E-3C443D745CF1}" type="pres">
      <dgm:prSet presAssocID="{33F81538-CEAA-4917-85DF-92EBA4ADB062}" presName="parentText" presStyleLbl="alignNode1" presStyleIdx="1" presStyleCnt="6">
        <dgm:presLayoutVars>
          <dgm:chMax val="1"/>
          <dgm:bulletEnabled val="1"/>
        </dgm:presLayoutVars>
      </dgm:prSet>
      <dgm:spPr>
        <a:xfrm rot="5400000">
          <a:off x="-165935" y="1180060"/>
          <a:ext cx="1106237" cy="774365"/>
        </a:xfrm>
        <a:prstGeom prst="chevron">
          <a:avLst/>
        </a:prstGeom>
      </dgm:spPr>
    </dgm:pt>
    <dgm:pt modelId="{75546590-EC9E-4994-9B6F-C3ABA43161DD}" type="pres">
      <dgm:prSet presAssocID="{33F81538-CEAA-4917-85DF-92EBA4ADB062}" presName="descendantText" presStyleLbl="alignAcc1" presStyleIdx="1" presStyleCnt="6">
        <dgm:presLayoutVars>
          <dgm:bulletEnabled val="1"/>
        </dgm:presLayoutVars>
      </dgm:prSet>
      <dgm:spPr>
        <a:xfrm rot="5400000">
          <a:off x="5285455" y="-3496964"/>
          <a:ext cx="719054" cy="9741234"/>
        </a:xfrm>
        <a:prstGeom prst="round2SameRect">
          <a:avLst/>
        </a:prstGeom>
      </dgm:spPr>
    </dgm:pt>
    <dgm:pt modelId="{5F7AD55F-5C90-41B0-BAAC-55F61292122E}" type="pres">
      <dgm:prSet presAssocID="{EA6C08CC-2B78-4430-82BD-D9D93ABBF257}" presName="sp" presStyleCnt="0"/>
      <dgm:spPr/>
    </dgm:pt>
    <dgm:pt modelId="{67AAD7B8-730F-4CEB-B1F6-C3F598CCF4DF}" type="pres">
      <dgm:prSet presAssocID="{3A783CF5-1F70-4856-AB08-9907FB03AD2A}" presName="composite" presStyleCnt="0"/>
      <dgm:spPr/>
    </dgm:pt>
    <dgm:pt modelId="{04978F30-AA93-463C-9BB0-41CEB5D987C6}" type="pres">
      <dgm:prSet presAssocID="{3A783CF5-1F70-4856-AB08-9907FB03AD2A}" presName="parentText" presStyleLbl="alignNode1" presStyleIdx="2" presStyleCnt="6">
        <dgm:presLayoutVars>
          <dgm:chMax val="1"/>
          <dgm:bulletEnabled val="1"/>
        </dgm:presLayoutVars>
      </dgm:prSet>
      <dgm:spPr>
        <a:xfrm rot="5400000">
          <a:off x="-165935" y="2190173"/>
          <a:ext cx="1106237" cy="774365"/>
        </a:xfrm>
        <a:prstGeom prst="chevron">
          <a:avLst/>
        </a:prstGeom>
      </dgm:spPr>
    </dgm:pt>
    <dgm:pt modelId="{382B9D09-32A1-4879-842C-4EBFF456F70D}" type="pres">
      <dgm:prSet presAssocID="{3A783CF5-1F70-4856-AB08-9907FB03AD2A}" presName="descendantText" presStyleLbl="alignAcc1" presStyleIdx="2" presStyleCnt="6">
        <dgm:presLayoutVars>
          <dgm:bulletEnabled val="1"/>
        </dgm:presLayoutVars>
      </dgm:prSet>
      <dgm:spPr>
        <a:xfrm rot="5400000">
          <a:off x="5285455" y="-2486851"/>
          <a:ext cx="719054" cy="9741234"/>
        </a:xfrm>
        <a:prstGeom prst="round2SameRect">
          <a:avLst/>
        </a:prstGeom>
      </dgm:spPr>
    </dgm:pt>
    <dgm:pt modelId="{B491921F-B739-4F56-AEA1-159B00DADEC0}" type="pres">
      <dgm:prSet presAssocID="{31563C07-98C3-4480-A989-398E41B9041D}" presName="sp" presStyleCnt="0"/>
      <dgm:spPr/>
    </dgm:pt>
    <dgm:pt modelId="{6DE413DE-6322-4DFB-82B3-2700281DFCB5}" type="pres">
      <dgm:prSet presAssocID="{9F56FBF2-6E83-474B-81B6-A46BFDC59362}" presName="composite" presStyleCnt="0"/>
      <dgm:spPr/>
    </dgm:pt>
    <dgm:pt modelId="{F05BAB32-5FD8-4ACC-BE23-7F934C91C8C4}" type="pres">
      <dgm:prSet presAssocID="{9F56FBF2-6E83-474B-81B6-A46BFDC59362}" presName="parentText" presStyleLbl="alignNode1" presStyleIdx="3" presStyleCnt="6">
        <dgm:presLayoutVars>
          <dgm:chMax val="1"/>
          <dgm:bulletEnabled val="1"/>
        </dgm:presLayoutVars>
      </dgm:prSet>
      <dgm:spPr>
        <a:xfrm rot="5400000">
          <a:off x="-165935" y="3200286"/>
          <a:ext cx="1106237" cy="774365"/>
        </a:xfrm>
        <a:prstGeom prst="chevron">
          <a:avLst/>
        </a:prstGeom>
      </dgm:spPr>
    </dgm:pt>
    <dgm:pt modelId="{7DEBE452-D49F-441E-8FEA-2D5E88746963}" type="pres">
      <dgm:prSet presAssocID="{9F56FBF2-6E83-474B-81B6-A46BFDC59362}" presName="descendantText" presStyleLbl="alignAcc1" presStyleIdx="3" presStyleCnt="6">
        <dgm:presLayoutVars>
          <dgm:bulletEnabled val="1"/>
        </dgm:presLayoutVars>
      </dgm:prSet>
      <dgm:spPr>
        <a:xfrm rot="5400000">
          <a:off x="5285455" y="-1476739"/>
          <a:ext cx="719054" cy="9741234"/>
        </a:xfrm>
        <a:prstGeom prst="round2SameRect">
          <a:avLst/>
        </a:prstGeom>
      </dgm:spPr>
    </dgm:pt>
    <dgm:pt modelId="{0CC99DCC-D71D-4186-BC0A-EE84D3FAB3F8}" type="pres">
      <dgm:prSet presAssocID="{611F51FC-1097-42EE-80D3-C60456146650}" presName="sp" presStyleCnt="0"/>
      <dgm:spPr/>
    </dgm:pt>
    <dgm:pt modelId="{BF424E7D-719F-4987-8BAC-8816C6DC0A2F}" type="pres">
      <dgm:prSet presAssocID="{6D0B8560-7ACD-4040-BEFA-B24FA8999E02}" presName="composite" presStyleCnt="0"/>
      <dgm:spPr/>
    </dgm:pt>
    <dgm:pt modelId="{C982BE34-8977-4488-8593-1CB60421ECD6}" type="pres">
      <dgm:prSet presAssocID="{6D0B8560-7ACD-4040-BEFA-B24FA8999E02}" presName="parentText" presStyleLbl="alignNode1" presStyleIdx="4" presStyleCnt="6">
        <dgm:presLayoutVars>
          <dgm:chMax val="1"/>
          <dgm:bulletEnabled val="1"/>
        </dgm:presLayoutVars>
      </dgm:prSet>
      <dgm:spPr>
        <a:xfrm rot="5400000">
          <a:off x="-165935" y="4210399"/>
          <a:ext cx="1106237" cy="774365"/>
        </a:xfrm>
        <a:prstGeom prst="chevron">
          <a:avLst/>
        </a:prstGeom>
      </dgm:spPr>
    </dgm:pt>
    <dgm:pt modelId="{701F3621-29A6-4410-96C2-54CAB3AE0219}" type="pres">
      <dgm:prSet presAssocID="{6D0B8560-7ACD-4040-BEFA-B24FA8999E02}" presName="descendantText" presStyleLbl="alignAcc1" presStyleIdx="4" presStyleCnt="6">
        <dgm:presLayoutVars>
          <dgm:bulletEnabled val="1"/>
        </dgm:presLayoutVars>
      </dgm:prSet>
      <dgm:spPr>
        <a:xfrm rot="5400000">
          <a:off x="5285455" y="-466626"/>
          <a:ext cx="719054" cy="9741234"/>
        </a:xfrm>
        <a:prstGeom prst="round2SameRect">
          <a:avLst/>
        </a:prstGeom>
      </dgm:spPr>
    </dgm:pt>
    <dgm:pt modelId="{5739934F-355B-47EA-89D2-42D1C8F8FAD3}" type="pres">
      <dgm:prSet presAssocID="{92C1C2EA-D10A-4474-93EC-AB95E9FD070C}" presName="sp" presStyleCnt="0"/>
      <dgm:spPr/>
    </dgm:pt>
    <dgm:pt modelId="{03F0B0AE-F3A2-4EAF-BCBD-169F52E7BD98}" type="pres">
      <dgm:prSet presAssocID="{CC713F32-4CC4-44E0-B110-7C05F14B1BFA}" presName="composite" presStyleCnt="0"/>
      <dgm:spPr/>
    </dgm:pt>
    <dgm:pt modelId="{11AA0E6F-3938-44DA-97C1-59F74FFB8ECA}" type="pres">
      <dgm:prSet presAssocID="{CC713F32-4CC4-44E0-B110-7C05F14B1BFA}" presName="parentText" presStyleLbl="alignNode1" presStyleIdx="5" presStyleCnt="6">
        <dgm:presLayoutVars>
          <dgm:chMax val="1"/>
          <dgm:bulletEnabled val="1"/>
        </dgm:presLayoutVars>
      </dgm:prSet>
      <dgm:spPr/>
    </dgm:pt>
    <dgm:pt modelId="{49A57842-C0EF-449B-BB4B-83B05077417B}" type="pres">
      <dgm:prSet presAssocID="{CC713F32-4CC4-44E0-B110-7C05F14B1BFA}" presName="descendantText" presStyleLbl="alignAcc1" presStyleIdx="5" presStyleCnt="6">
        <dgm:presLayoutVars>
          <dgm:bulletEnabled val="1"/>
        </dgm:presLayoutVars>
      </dgm:prSet>
      <dgm:spPr/>
    </dgm:pt>
  </dgm:ptLst>
  <dgm:cxnLst>
    <dgm:cxn modelId="{A7DF1B03-729A-469B-BE04-9A56DB0D0532}" type="presOf" srcId="{CC713F32-4CC4-44E0-B110-7C05F14B1BFA}" destId="{11AA0E6F-3938-44DA-97C1-59F74FFB8ECA}" srcOrd="0" destOrd="0" presId="urn:microsoft.com/office/officeart/2005/8/layout/chevron2"/>
    <dgm:cxn modelId="{E7892703-22D1-4B31-9E1C-645BDF244529}" srcId="{6D0B8560-7ACD-4040-BEFA-B24FA8999E02}" destId="{A14F5A27-998A-4EBE-B8BF-C1A3D451AD92}" srcOrd="0" destOrd="0" parTransId="{67962722-5BE2-4D02-8827-E9C45AAEA74A}" sibTransId="{E6FD7432-9A9C-455E-BF28-4FB175A1C92E}"/>
    <dgm:cxn modelId="{3D354E2F-87D9-4ABB-8E73-4BF85A47B10A}" type="presOf" srcId="{3A783CF5-1F70-4856-AB08-9907FB03AD2A}" destId="{04978F30-AA93-463C-9BB0-41CEB5D987C6}" srcOrd="0" destOrd="0" presId="urn:microsoft.com/office/officeart/2005/8/layout/chevron2"/>
    <dgm:cxn modelId="{587D1F30-177C-40E5-A897-F49865F0F0F9}" srcId="{070DC0C6-D416-43EA-B8ED-D5B2113A809A}" destId="{CC713F32-4CC4-44E0-B110-7C05F14B1BFA}" srcOrd="5" destOrd="0" parTransId="{3F012F0A-E637-440B-82EB-7E6CA03B8FA9}" sibTransId="{75A8133E-8B4C-4D36-B74B-27B0F1C6D295}"/>
    <dgm:cxn modelId="{5FBEDC34-E07E-400A-A09C-8FFA01497DD1}" type="presOf" srcId="{7579395F-81C8-4AF8-B7E0-0425AA1AD0FF}" destId="{D348354D-45C4-4F36-B8B5-4CF15FA70D33}" srcOrd="0" destOrd="0" presId="urn:microsoft.com/office/officeart/2005/8/layout/chevron2"/>
    <dgm:cxn modelId="{6AD6EF61-7324-44EC-A3E5-8ECCBE094438}" srcId="{3A783CF5-1F70-4856-AB08-9907FB03AD2A}" destId="{73A8005A-D97F-4579-BFF5-4834199E9E30}" srcOrd="0" destOrd="0" parTransId="{2E5B2BDB-6302-4775-9FDE-EAD7F78A81F3}" sibTransId="{05F3AE9C-68DC-4950-87C8-66F026ABBE62}"/>
    <dgm:cxn modelId="{D7EBAB66-5E4F-4BAE-A30D-147C03C594C7}" srcId="{9C114801-CAC3-4A5F-8A12-C2D6E000B664}" destId="{7579395F-81C8-4AF8-B7E0-0425AA1AD0FF}" srcOrd="0" destOrd="0" parTransId="{3F286716-333D-4A21-ABAD-281838F2ABC6}" sibTransId="{EAA5B57C-AF47-4B81-B032-6CA325FEB6E0}"/>
    <dgm:cxn modelId="{15FDA94B-C761-42C1-A258-FB566B447B54}" srcId="{070DC0C6-D416-43EA-B8ED-D5B2113A809A}" destId="{6D0B8560-7ACD-4040-BEFA-B24FA8999E02}" srcOrd="4" destOrd="0" parTransId="{A5D4A58B-5A63-4E25-879B-E58C032374B5}" sibTransId="{92C1C2EA-D10A-4474-93EC-AB95E9FD070C}"/>
    <dgm:cxn modelId="{BF0D4970-8758-4228-B3CD-314877CDA78C}" srcId="{33F81538-CEAA-4917-85DF-92EBA4ADB062}" destId="{CF909AE4-8284-4C1C-8824-17FCA46BD185}" srcOrd="0" destOrd="0" parTransId="{55263672-D812-4D67-B469-7146F324A610}" sibTransId="{E6BBA966-8722-46B2-9AC0-E367E32BC041}"/>
    <dgm:cxn modelId="{74F29553-9506-4278-9E57-660657543238}" type="presOf" srcId="{41CADDD9-BFBE-484C-A77D-0A05C52C26F5}" destId="{49A57842-C0EF-449B-BB4B-83B05077417B}" srcOrd="0" destOrd="0" presId="urn:microsoft.com/office/officeart/2005/8/layout/chevron2"/>
    <dgm:cxn modelId="{0922077D-9B8E-4743-8640-C870A21C2317}" srcId="{070DC0C6-D416-43EA-B8ED-D5B2113A809A}" destId="{9F56FBF2-6E83-474B-81B6-A46BFDC59362}" srcOrd="3" destOrd="0" parTransId="{5827C676-64E8-410D-A1C3-E93EC7E46078}" sibTransId="{611F51FC-1097-42EE-80D3-C60456146650}"/>
    <dgm:cxn modelId="{C649977E-5472-4341-B016-AC5079E33EA1}" type="presOf" srcId="{33F81538-CEAA-4917-85DF-92EBA4ADB062}" destId="{D8E23947-776E-480E-9D1E-3C443D745CF1}" srcOrd="0" destOrd="0" presId="urn:microsoft.com/office/officeart/2005/8/layout/chevron2"/>
    <dgm:cxn modelId="{31F94D80-9172-4E2F-A5A2-5A7406E4F453}" type="presOf" srcId="{73A8005A-D97F-4579-BFF5-4834199E9E30}" destId="{382B9D09-32A1-4879-842C-4EBFF456F70D}" srcOrd="0" destOrd="0" presId="urn:microsoft.com/office/officeart/2005/8/layout/chevron2"/>
    <dgm:cxn modelId="{431E2087-1981-4BC9-AE39-31D0A9EC1C35}" srcId="{CC713F32-4CC4-44E0-B110-7C05F14B1BFA}" destId="{41CADDD9-BFBE-484C-A77D-0A05C52C26F5}" srcOrd="0" destOrd="0" parTransId="{E0B61AF2-37B4-41B4-98D3-8DA905833213}" sibTransId="{3253D144-31C6-4BB8-A465-F6526617C428}"/>
    <dgm:cxn modelId="{D243BB8C-4329-4AD1-A435-C1DC226742C8}" type="presOf" srcId="{6D0B8560-7ACD-4040-BEFA-B24FA8999E02}" destId="{C982BE34-8977-4488-8593-1CB60421ECD6}" srcOrd="0" destOrd="0" presId="urn:microsoft.com/office/officeart/2005/8/layout/chevron2"/>
    <dgm:cxn modelId="{B0AD9491-EE4B-491D-9D91-01496C6B7CE2}" srcId="{070DC0C6-D416-43EA-B8ED-D5B2113A809A}" destId="{9C114801-CAC3-4A5F-8A12-C2D6E000B664}" srcOrd="0" destOrd="0" parTransId="{DF809216-107C-466F-B6C9-3CCBEEE90572}" sibTransId="{2A0D71A6-1057-4C84-BD46-24F7173E776F}"/>
    <dgm:cxn modelId="{4FC18C96-8EAE-48A7-BFDF-F12B18F30AF4}" srcId="{9F56FBF2-6E83-474B-81B6-A46BFDC59362}" destId="{F6A27E43-6AB7-4EA0-A90D-24F0297FCC94}" srcOrd="0" destOrd="0" parTransId="{7714E1CE-5478-4815-836F-CACC22BAAAD5}" sibTransId="{70004A75-7879-4D6D-A7C3-0027175C5A74}"/>
    <dgm:cxn modelId="{C13A8799-573D-469E-84CA-79F46D80568F}" type="presOf" srcId="{070DC0C6-D416-43EA-B8ED-D5B2113A809A}" destId="{904B4AD5-6809-46CB-9F8F-774E19858825}" srcOrd="0" destOrd="0" presId="urn:microsoft.com/office/officeart/2005/8/layout/chevron2"/>
    <dgm:cxn modelId="{3A03239C-D80D-42C0-9A3F-E91A27A2EAB7}" type="presOf" srcId="{A14F5A27-998A-4EBE-B8BF-C1A3D451AD92}" destId="{701F3621-29A6-4410-96C2-54CAB3AE0219}" srcOrd="0" destOrd="0" presId="urn:microsoft.com/office/officeart/2005/8/layout/chevron2"/>
    <dgm:cxn modelId="{2C5D9DBE-AC95-427E-B50E-358D33B6D11B}" srcId="{070DC0C6-D416-43EA-B8ED-D5B2113A809A}" destId="{33F81538-CEAA-4917-85DF-92EBA4ADB062}" srcOrd="1" destOrd="0" parTransId="{11BA43D9-BDE4-46BE-BE66-EC1CCF6D5919}" sibTransId="{EA6C08CC-2B78-4430-82BD-D9D93ABBF257}"/>
    <dgm:cxn modelId="{251EE6BF-2257-4DC5-A0A0-8188AD7D028C}" type="presOf" srcId="{9F56FBF2-6E83-474B-81B6-A46BFDC59362}" destId="{F05BAB32-5FD8-4ACC-BE23-7F934C91C8C4}" srcOrd="0" destOrd="0" presId="urn:microsoft.com/office/officeart/2005/8/layout/chevron2"/>
    <dgm:cxn modelId="{B2923BCC-0EF1-48A7-A847-F359614890A8}" srcId="{070DC0C6-D416-43EA-B8ED-D5B2113A809A}" destId="{3A783CF5-1F70-4856-AB08-9907FB03AD2A}" srcOrd="2" destOrd="0" parTransId="{2AC30BDB-49CC-4CAC-8AC9-627D4C982E18}" sibTransId="{31563C07-98C3-4480-A989-398E41B9041D}"/>
    <dgm:cxn modelId="{9FE815DA-51F9-43A8-B34E-7CE3A2ADBCAA}" type="presOf" srcId="{CF909AE4-8284-4C1C-8824-17FCA46BD185}" destId="{75546590-EC9E-4994-9B6F-C3ABA43161DD}" srcOrd="0" destOrd="0" presId="urn:microsoft.com/office/officeart/2005/8/layout/chevron2"/>
    <dgm:cxn modelId="{F62B2CDE-F505-4976-9477-516D6F2DD772}" type="presOf" srcId="{F6A27E43-6AB7-4EA0-A90D-24F0297FCC94}" destId="{7DEBE452-D49F-441E-8FEA-2D5E88746963}" srcOrd="0" destOrd="0" presId="urn:microsoft.com/office/officeart/2005/8/layout/chevron2"/>
    <dgm:cxn modelId="{3EED0DF7-2E33-4283-89D4-E8A713C51B88}" type="presOf" srcId="{9C114801-CAC3-4A5F-8A12-C2D6E000B664}" destId="{7A793AFA-7D75-4F64-A1E8-E4B9D55C3D05}" srcOrd="0" destOrd="0" presId="urn:microsoft.com/office/officeart/2005/8/layout/chevron2"/>
    <dgm:cxn modelId="{7E9E53B7-F94F-40A5-8D29-56B860335E97}" type="presParOf" srcId="{904B4AD5-6809-46CB-9F8F-774E19858825}" destId="{105C6D18-0CBC-48F8-95FA-E29ED25233F2}" srcOrd="0" destOrd="0" presId="urn:microsoft.com/office/officeart/2005/8/layout/chevron2"/>
    <dgm:cxn modelId="{1E543D60-4C27-4BD7-9F01-945E9AE31B6D}" type="presParOf" srcId="{105C6D18-0CBC-48F8-95FA-E29ED25233F2}" destId="{7A793AFA-7D75-4F64-A1E8-E4B9D55C3D05}" srcOrd="0" destOrd="0" presId="urn:microsoft.com/office/officeart/2005/8/layout/chevron2"/>
    <dgm:cxn modelId="{23BCBB27-22BD-4C3A-B1F3-11A6FE0F691C}" type="presParOf" srcId="{105C6D18-0CBC-48F8-95FA-E29ED25233F2}" destId="{D348354D-45C4-4F36-B8B5-4CF15FA70D33}" srcOrd="1" destOrd="0" presId="urn:microsoft.com/office/officeart/2005/8/layout/chevron2"/>
    <dgm:cxn modelId="{CDF89A73-2B10-49FD-AC1D-2F245B7377DA}" type="presParOf" srcId="{904B4AD5-6809-46CB-9F8F-774E19858825}" destId="{9E9B018A-760D-4B60-9DA5-3918585C2896}" srcOrd="1" destOrd="0" presId="urn:microsoft.com/office/officeart/2005/8/layout/chevron2"/>
    <dgm:cxn modelId="{71DA8EE5-D9A1-4E00-B992-6643AA9B728F}" type="presParOf" srcId="{904B4AD5-6809-46CB-9F8F-774E19858825}" destId="{6C6FD981-4DD2-406B-9376-444DB19D8C3C}" srcOrd="2" destOrd="0" presId="urn:microsoft.com/office/officeart/2005/8/layout/chevron2"/>
    <dgm:cxn modelId="{8D60B02D-021B-4B5C-B594-24FE939A6114}" type="presParOf" srcId="{6C6FD981-4DD2-406B-9376-444DB19D8C3C}" destId="{D8E23947-776E-480E-9D1E-3C443D745CF1}" srcOrd="0" destOrd="0" presId="urn:microsoft.com/office/officeart/2005/8/layout/chevron2"/>
    <dgm:cxn modelId="{6517EF1A-22E5-45C0-B256-C953FBB2A6BB}" type="presParOf" srcId="{6C6FD981-4DD2-406B-9376-444DB19D8C3C}" destId="{75546590-EC9E-4994-9B6F-C3ABA43161DD}" srcOrd="1" destOrd="0" presId="urn:microsoft.com/office/officeart/2005/8/layout/chevron2"/>
    <dgm:cxn modelId="{EBCA1960-C34B-4B5A-AE5B-0D3BE25F6AC7}" type="presParOf" srcId="{904B4AD5-6809-46CB-9F8F-774E19858825}" destId="{5F7AD55F-5C90-41B0-BAAC-55F61292122E}" srcOrd="3" destOrd="0" presId="urn:microsoft.com/office/officeart/2005/8/layout/chevron2"/>
    <dgm:cxn modelId="{4D9FF228-BA82-48F9-BA9A-66C07802DE64}" type="presParOf" srcId="{904B4AD5-6809-46CB-9F8F-774E19858825}" destId="{67AAD7B8-730F-4CEB-B1F6-C3F598CCF4DF}" srcOrd="4" destOrd="0" presId="urn:microsoft.com/office/officeart/2005/8/layout/chevron2"/>
    <dgm:cxn modelId="{DAEE812C-C662-4870-AE92-5CDCCA212A93}" type="presParOf" srcId="{67AAD7B8-730F-4CEB-B1F6-C3F598CCF4DF}" destId="{04978F30-AA93-463C-9BB0-41CEB5D987C6}" srcOrd="0" destOrd="0" presId="urn:microsoft.com/office/officeart/2005/8/layout/chevron2"/>
    <dgm:cxn modelId="{A813A5CF-30E0-412A-8744-B8AEED19C720}" type="presParOf" srcId="{67AAD7B8-730F-4CEB-B1F6-C3F598CCF4DF}" destId="{382B9D09-32A1-4879-842C-4EBFF456F70D}" srcOrd="1" destOrd="0" presId="urn:microsoft.com/office/officeart/2005/8/layout/chevron2"/>
    <dgm:cxn modelId="{A984524C-C8F8-4F34-8870-383E72D95212}" type="presParOf" srcId="{904B4AD5-6809-46CB-9F8F-774E19858825}" destId="{B491921F-B739-4F56-AEA1-159B00DADEC0}" srcOrd="5" destOrd="0" presId="urn:microsoft.com/office/officeart/2005/8/layout/chevron2"/>
    <dgm:cxn modelId="{3C0C57E1-8510-4F8D-81C0-5A5CA43D06DB}" type="presParOf" srcId="{904B4AD5-6809-46CB-9F8F-774E19858825}" destId="{6DE413DE-6322-4DFB-82B3-2700281DFCB5}" srcOrd="6" destOrd="0" presId="urn:microsoft.com/office/officeart/2005/8/layout/chevron2"/>
    <dgm:cxn modelId="{DE75811C-1FBF-456E-BA9C-289C6CFE3927}" type="presParOf" srcId="{6DE413DE-6322-4DFB-82B3-2700281DFCB5}" destId="{F05BAB32-5FD8-4ACC-BE23-7F934C91C8C4}" srcOrd="0" destOrd="0" presId="urn:microsoft.com/office/officeart/2005/8/layout/chevron2"/>
    <dgm:cxn modelId="{CCE79F55-4DD3-45C5-A2D4-6F543BC5DC55}" type="presParOf" srcId="{6DE413DE-6322-4DFB-82B3-2700281DFCB5}" destId="{7DEBE452-D49F-441E-8FEA-2D5E88746963}" srcOrd="1" destOrd="0" presId="urn:microsoft.com/office/officeart/2005/8/layout/chevron2"/>
    <dgm:cxn modelId="{496ED4DB-C9E3-4742-B542-EFBA0999A775}" type="presParOf" srcId="{904B4AD5-6809-46CB-9F8F-774E19858825}" destId="{0CC99DCC-D71D-4186-BC0A-EE84D3FAB3F8}" srcOrd="7" destOrd="0" presId="urn:microsoft.com/office/officeart/2005/8/layout/chevron2"/>
    <dgm:cxn modelId="{45850D9E-3048-4FFC-8703-100CFBA19549}" type="presParOf" srcId="{904B4AD5-6809-46CB-9F8F-774E19858825}" destId="{BF424E7D-719F-4987-8BAC-8816C6DC0A2F}" srcOrd="8" destOrd="0" presId="urn:microsoft.com/office/officeart/2005/8/layout/chevron2"/>
    <dgm:cxn modelId="{C49B7BE1-7900-4988-829E-C91ED1D6250E}" type="presParOf" srcId="{BF424E7D-719F-4987-8BAC-8816C6DC0A2F}" destId="{C982BE34-8977-4488-8593-1CB60421ECD6}" srcOrd="0" destOrd="0" presId="urn:microsoft.com/office/officeart/2005/8/layout/chevron2"/>
    <dgm:cxn modelId="{9D3155B0-B419-4B0C-84D5-1BA1BD3D79B9}" type="presParOf" srcId="{BF424E7D-719F-4987-8BAC-8816C6DC0A2F}" destId="{701F3621-29A6-4410-96C2-54CAB3AE0219}" srcOrd="1" destOrd="0" presId="urn:microsoft.com/office/officeart/2005/8/layout/chevron2"/>
    <dgm:cxn modelId="{67A53450-A173-4CC4-A423-4C56924D606D}" type="presParOf" srcId="{904B4AD5-6809-46CB-9F8F-774E19858825}" destId="{5739934F-355B-47EA-89D2-42D1C8F8FAD3}" srcOrd="9" destOrd="0" presId="urn:microsoft.com/office/officeart/2005/8/layout/chevron2"/>
    <dgm:cxn modelId="{A91CC1C6-6445-4C2B-9300-2786B2E874C1}" type="presParOf" srcId="{904B4AD5-6809-46CB-9F8F-774E19858825}" destId="{03F0B0AE-F3A2-4EAF-BCBD-169F52E7BD98}" srcOrd="10" destOrd="0" presId="urn:microsoft.com/office/officeart/2005/8/layout/chevron2"/>
    <dgm:cxn modelId="{C27EB1BE-8F50-42F9-BBAF-96E96BB65D64}" type="presParOf" srcId="{03F0B0AE-F3A2-4EAF-BCBD-169F52E7BD98}" destId="{11AA0E6F-3938-44DA-97C1-59F74FFB8ECA}" srcOrd="0" destOrd="0" presId="urn:microsoft.com/office/officeart/2005/8/layout/chevron2"/>
    <dgm:cxn modelId="{1B7D069C-6079-4006-AD0E-9F1181D76DC8}" type="presParOf" srcId="{03F0B0AE-F3A2-4EAF-BCBD-169F52E7BD98}" destId="{49A57842-C0EF-449B-BB4B-83B05077417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70DC0C6-D416-43EA-B8ED-D5B2113A809A}"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fr-FR"/>
        </a:p>
      </dgm:t>
    </dgm:pt>
    <dgm:pt modelId="{9C114801-CAC3-4A5F-8A12-C2D6E000B664}">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3970" tIns="13970" rIns="13970" bIns="13970" numCol="1" spcCol="1270" anchor="ctr" anchorCtr="0"/>
        <a:lstStyle/>
        <a:p>
          <a:pPr marL="0" lvl="0" indent="0" algn="ctr" defTabSz="977900">
            <a:lnSpc>
              <a:spcPct val="90000"/>
            </a:lnSpc>
            <a:spcBef>
              <a:spcPct val="0"/>
            </a:spcBef>
            <a:spcAft>
              <a:spcPct val="35000"/>
            </a:spcAft>
            <a:buNone/>
          </a:pPr>
          <a:r>
            <a:rPr lang="fr-FR" sz="2200" kern="1200" dirty="0">
              <a:solidFill>
                <a:prstClr val="white"/>
              </a:solidFill>
              <a:latin typeface="Cambria" panose="02040503050406030204" pitchFamily="18" charset="0"/>
              <a:ea typeface="Cambria" panose="02040503050406030204" pitchFamily="18" charset="0"/>
              <a:cs typeface="+mn-cs"/>
            </a:rPr>
            <a:t>1.</a:t>
          </a:r>
        </a:p>
      </dgm:t>
    </dgm:pt>
    <dgm:pt modelId="{DF809216-107C-466F-B6C9-3CCBEEE90572}" type="parTrans" cxnId="{B0AD9491-EE4B-491D-9D91-01496C6B7CE2}">
      <dgm:prSet/>
      <dgm:spPr/>
      <dgm:t>
        <a:bodyPr/>
        <a:lstStyle/>
        <a:p>
          <a:endParaRPr lang="fr-FR">
            <a:latin typeface="Cambria" panose="02040503050406030204" pitchFamily="18" charset="0"/>
            <a:ea typeface="Cambria" panose="02040503050406030204" pitchFamily="18" charset="0"/>
          </a:endParaRPr>
        </a:p>
      </dgm:t>
    </dgm:pt>
    <dgm:pt modelId="{2A0D71A6-1057-4C84-BD46-24F7173E776F}" type="sibTrans" cxnId="{B0AD9491-EE4B-491D-9D91-01496C6B7CE2}">
      <dgm:prSet/>
      <dgm:spPr/>
      <dgm:t>
        <a:bodyPr/>
        <a:lstStyle/>
        <a:p>
          <a:endParaRPr lang="fr-FR">
            <a:latin typeface="Cambria" panose="02040503050406030204" pitchFamily="18" charset="0"/>
            <a:ea typeface="Cambria" panose="02040503050406030204" pitchFamily="18" charset="0"/>
          </a:endParaRPr>
        </a:p>
      </dgm:t>
    </dgm:pt>
    <dgm:pt modelId="{7579395F-81C8-4AF8-B7E0-0425AA1AD0FF}">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312928" tIns="27940" rIns="27940" bIns="27940" numCol="1" spcCol="1270" anchor="ctr" anchorCtr="0"/>
        <a:lstStyle/>
        <a:p>
          <a:pPr marL="285750" lvl="1" indent="-285750" algn="l" defTabSz="1955800">
            <a:lnSpc>
              <a:spcPct val="90000"/>
            </a:lnSpc>
            <a:spcBef>
              <a:spcPct val="0"/>
            </a:spcBef>
            <a:spcAft>
              <a:spcPct val="15000"/>
            </a:spcAft>
            <a:buChar char="•"/>
          </a:pPr>
          <a:r>
            <a:rPr lang="fr-FR" sz="4400" kern="1200" dirty="0">
              <a:solidFill>
                <a:prstClr val="black">
                  <a:hueOff val="0"/>
                  <a:satOff val="0"/>
                  <a:lumOff val="0"/>
                  <a:alphaOff val="0"/>
                </a:prstClr>
              </a:solidFill>
              <a:latin typeface="Cambria" panose="02040503050406030204" pitchFamily="18" charset="0"/>
              <a:ea typeface="Cambria" panose="02040503050406030204" pitchFamily="18" charset="0"/>
              <a:cs typeface="+mn-cs"/>
            </a:rPr>
            <a:t>Introduction</a:t>
          </a:r>
        </a:p>
      </dgm:t>
    </dgm:pt>
    <dgm:pt modelId="{3F286716-333D-4A21-ABAD-281838F2ABC6}" type="parTrans" cxnId="{D7EBAB66-5E4F-4BAE-A30D-147C03C594C7}">
      <dgm:prSet/>
      <dgm:spPr/>
      <dgm:t>
        <a:bodyPr/>
        <a:lstStyle/>
        <a:p>
          <a:endParaRPr lang="fr-FR">
            <a:latin typeface="Cambria" panose="02040503050406030204" pitchFamily="18" charset="0"/>
            <a:ea typeface="Cambria" panose="02040503050406030204" pitchFamily="18" charset="0"/>
          </a:endParaRPr>
        </a:p>
      </dgm:t>
    </dgm:pt>
    <dgm:pt modelId="{EAA5B57C-AF47-4B81-B032-6CA325FEB6E0}" type="sibTrans" cxnId="{D7EBAB66-5E4F-4BAE-A30D-147C03C594C7}">
      <dgm:prSet/>
      <dgm:spPr/>
      <dgm:t>
        <a:bodyPr/>
        <a:lstStyle/>
        <a:p>
          <a:endParaRPr lang="fr-FR">
            <a:latin typeface="Cambria" panose="02040503050406030204" pitchFamily="18" charset="0"/>
            <a:ea typeface="Cambria" panose="02040503050406030204" pitchFamily="18" charset="0"/>
          </a:endParaRPr>
        </a:p>
      </dgm:t>
    </dgm:pt>
    <dgm:pt modelId="{33F81538-CEAA-4917-85DF-92EBA4ADB062}">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3970" tIns="13970" rIns="13970" bIns="13970" numCol="1" spcCol="1270" anchor="ctr" anchorCtr="0"/>
        <a:lstStyle/>
        <a:p>
          <a:pPr marL="0" lvl="0" indent="0" algn="ctr" defTabSz="977900">
            <a:lnSpc>
              <a:spcPct val="90000"/>
            </a:lnSpc>
            <a:spcBef>
              <a:spcPct val="0"/>
            </a:spcBef>
            <a:spcAft>
              <a:spcPct val="35000"/>
            </a:spcAft>
            <a:buNone/>
          </a:pPr>
          <a:r>
            <a:rPr lang="fr-FR" sz="2200" kern="1200" dirty="0">
              <a:solidFill>
                <a:prstClr val="white"/>
              </a:solidFill>
              <a:latin typeface="Cambria" panose="02040503050406030204" pitchFamily="18" charset="0"/>
              <a:ea typeface="Cambria" panose="02040503050406030204" pitchFamily="18" charset="0"/>
              <a:cs typeface="+mn-cs"/>
            </a:rPr>
            <a:t>2.</a:t>
          </a:r>
        </a:p>
      </dgm:t>
    </dgm:pt>
    <dgm:pt modelId="{11BA43D9-BDE4-46BE-BE66-EC1CCF6D5919}" type="parTrans" cxnId="{2C5D9DBE-AC95-427E-B50E-358D33B6D11B}">
      <dgm:prSet/>
      <dgm:spPr/>
      <dgm:t>
        <a:bodyPr/>
        <a:lstStyle/>
        <a:p>
          <a:endParaRPr lang="fr-FR">
            <a:latin typeface="Cambria" panose="02040503050406030204" pitchFamily="18" charset="0"/>
            <a:ea typeface="Cambria" panose="02040503050406030204" pitchFamily="18" charset="0"/>
          </a:endParaRPr>
        </a:p>
      </dgm:t>
    </dgm:pt>
    <dgm:pt modelId="{EA6C08CC-2B78-4430-82BD-D9D93ABBF257}" type="sibTrans" cxnId="{2C5D9DBE-AC95-427E-B50E-358D33B6D11B}">
      <dgm:prSet/>
      <dgm:spPr/>
      <dgm:t>
        <a:bodyPr/>
        <a:lstStyle/>
        <a:p>
          <a:endParaRPr lang="fr-FR">
            <a:latin typeface="Cambria" panose="02040503050406030204" pitchFamily="18" charset="0"/>
            <a:ea typeface="Cambria" panose="02040503050406030204" pitchFamily="18" charset="0"/>
          </a:endParaRPr>
        </a:p>
      </dgm:t>
    </dgm:pt>
    <dgm:pt modelId="{CF909AE4-8284-4C1C-8824-17FCA46BD185}">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312928" tIns="27940" rIns="27940" bIns="27940" numCol="1" spcCol="1270" anchor="ctr" anchorCtr="0"/>
        <a:lstStyle/>
        <a:p>
          <a:pPr marL="285750" lvl="1" indent="-285750" algn="l" defTabSz="1955800">
            <a:lnSpc>
              <a:spcPct val="90000"/>
            </a:lnSpc>
            <a:spcBef>
              <a:spcPct val="0"/>
            </a:spcBef>
            <a:spcAft>
              <a:spcPct val="15000"/>
            </a:spcAft>
            <a:buChar char="•"/>
          </a:pPr>
          <a:r>
            <a:rPr lang="fr-FR" sz="4400" kern="1200" dirty="0">
              <a:solidFill>
                <a:prstClr val="black">
                  <a:hueOff val="0"/>
                  <a:satOff val="0"/>
                  <a:lumOff val="0"/>
                  <a:alphaOff val="0"/>
                </a:prstClr>
              </a:solidFill>
              <a:latin typeface="Cambria" panose="02040503050406030204" pitchFamily="18" charset="0"/>
              <a:ea typeface="Cambria" panose="02040503050406030204" pitchFamily="18" charset="0"/>
              <a:cs typeface="+mn-cs"/>
            </a:rPr>
            <a:t>Importance de l’OSINT</a:t>
          </a:r>
        </a:p>
      </dgm:t>
    </dgm:pt>
    <dgm:pt modelId="{55263672-D812-4D67-B469-7146F324A610}" type="parTrans" cxnId="{BF0D4970-8758-4228-B3CD-314877CDA78C}">
      <dgm:prSet/>
      <dgm:spPr/>
      <dgm:t>
        <a:bodyPr/>
        <a:lstStyle/>
        <a:p>
          <a:endParaRPr lang="fr-FR">
            <a:latin typeface="Cambria" panose="02040503050406030204" pitchFamily="18" charset="0"/>
            <a:ea typeface="Cambria" panose="02040503050406030204" pitchFamily="18" charset="0"/>
          </a:endParaRPr>
        </a:p>
      </dgm:t>
    </dgm:pt>
    <dgm:pt modelId="{E6BBA966-8722-46B2-9AC0-E367E32BC041}" type="sibTrans" cxnId="{BF0D4970-8758-4228-B3CD-314877CDA78C}">
      <dgm:prSet/>
      <dgm:spPr/>
      <dgm:t>
        <a:bodyPr/>
        <a:lstStyle/>
        <a:p>
          <a:endParaRPr lang="fr-FR">
            <a:latin typeface="Cambria" panose="02040503050406030204" pitchFamily="18" charset="0"/>
            <a:ea typeface="Cambria" panose="02040503050406030204" pitchFamily="18" charset="0"/>
          </a:endParaRPr>
        </a:p>
      </dgm:t>
    </dgm:pt>
    <dgm:pt modelId="{3A783CF5-1F70-4856-AB08-9907FB03AD2A}">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3970" tIns="13970" rIns="13970" bIns="13970" numCol="1" spcCol="1270" anchor="ctr" anchorCtr="0"/>
        <a:lstStyle/>
        <a:p>
          <a:pPr marL="0" lvl="0" indent="0" algn="ctr" defTabSz="977900">
            <a:lnSpc>
              <a:spcPct val="90000"/>
            </a:lnSpc>
            <a:spcBef>
              <a:spcPct val="0"/>
            </a:spcBef>
            <a:spcAft>
              <a:spcPct val="35000"/>
            </a:spcAft>
            <a:buNone/>
          </a:pPr>
          <a:r>
            <a:rPr lang="fr-FR" sz="2200" kern="1200" dirty="0">
              <a:solidFill>
                <a:prstClr val="white"/>
              </a:solidFill>
              <a:latin typeface="Cambria" panose="02040503050406030204" pitchFamily="18" charset="0"/>
              <a:ea typeface="Cambria" panose="02040503050406030204" pitchFamily="18" charset="0"/>
              <a:cs typeface="+mn-cs"/>
            </a:rPr>
            <a:t>3.</a:t>
          </a:r>
        </a:p>
      </dgm:t>
    </dgm:pt>
    <dgm:pt modelId="{2AC30BDB-49CC-4CAC-8AC9-627D4C982E18}" type="parTrans" cxnId="{B2923BCC-0EF1-48A7-A847-F359614890A8}">
      <dgm:prSet/>
      <dgm:spPr/>
      <dgm:t>
        <a:bodyPr/>
        <a:lstStyle/>
        <a:p>
          <a:endParaRPr lang="fr-FR">
            <a:latin typeface="Cambria" panose="02040503050406030204" pitchFamily="18" charset="0"/>
            <a:ea typeface="Cambria" panose="02040503050406030204" pitchFamily="18" charset="0"/>
          </a:endParaRPr>
        </a:p>
      </dgm:t>
    </dgm:pt>
    <dgm:pt modelId="{31563C07-98C3-4480-A989-398E41B9041D}" type="sibTrans" cxnId="{B2923BCC-0EF1-48A7-A847-F359614890A8}">
      <dgm:prSet/>
      <dgm:spPr/>
      <dgm:t>
        <a:bodyPr/>
        <a:lstStyle/>
        <a:p>
          <a:endParaRPr lang="fr-FR">
            <a:latin typeface="Cambria" panose="02040503050406030204" pitchFamily="18" charset="0"/>
            <a:ea typeface="Cambria" panose="02040503050406030204" pitchFamily="18" charset="0"/>
          </a:endParaRPr>
        </a:p>
      </dgm:t>
    </dgm:pt>
    <dgm:pt modelId="{73A8005A-D97F-4579-BFF5-4834199E9E30}">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312928" tIns="27940" rIns="27940" bIns="27940" numCol="1" spcCol="1270" anchor="ctr" anchorCtr="0"/>
        <a:lstStyle/>
        <a:p>
          <a:pPr marL="285750" lvl="1" indent="-285750" algn="l" defTabSz="1955800">
            <a:lnSpc>
              <a:spcPct val="90000"/>
            </a:lnSpc>
            <a:spcBef>
              <a:spcPct val="0"/>
            </a:spcBef>
            <a:spcAft>
              <a:spcPct val="15000"/>
            </a:spcAft>
            <a:buChar char="•"/>
          </a:pPr>
          <a:r>
            <a:rPr lang="fr-FR" sz="4400" kern="1200" dirty="0">
              <a:solidFill>
                <a:prstClr val="black">
                  <a:hueOff val="0"/>
                  <a:satOff val="0"/>
                  <a:lumOff val="0"/>
                  <a:alphaOff val="0"/>
                </a:prstClr>
              </a:solidFill>
              <a:latin typeface="Cambria" panose="02040503050406030204" pitchFamily="18" charset="0"/>
              <a:ea typeface="Cambria" panose="02040503050406030204" pitchFamily="18" charset="0"/>
              <a:cs typeface="+mn-cs"/>
            </a:rPr>
            <a:t>Types &amp; Sources d’OSINT</a:t>
          </a:r>
        </a:p>
      </dgm:t>
    </dgm:pt>
    <dgm:pt modelId="{2E5B2BDB-6302-4775-9FDE-EAD7F78A81F3}" type="parTrans" cxnId="{6AD6EF61-7324-44EC-A3E5-8ECCBE094438}">
      <dgm:prSet/>
      <dgm:spPr/>
      <dgm:t>
        <a:bodyPr/>
        <a:lstStyle/>
        <a:p>
          <a:endParaRPr lang="fr-FR">
            <a:latin typeface="Cambria" panose="02040503050406030204" pitchFamily="18" charset="0"/>
            <a:ea typeface="Cambria" panose="02040503050406030204" pitchFamily="18" charset="0"/>
          </a:endParaRPr>
        </a:p>
      </dgm:t>
    </dgm:pt>
    <dgm:pt modelId="{05F3AE9C-68DC-4950-87C8-66F026ABBE62}" type="sibTrans" cxnId="{6AD6EF61-7324-44EC-A3E5-8ECCBE094438}">
      <dgm:prSet/>
      <dgm:spPr/>
      <dgm:t>
        <a:bodyPr/>
        <a:lstStyle/>
        <a:p>
          <a:endParaRPr lang="fr-FR">
            <a:latin typeface="Cambria" panose="02040503050406030204" pitchFamily="18" charset="0"/>
            <a:ea typeface="Cambria" panose="02040503050406030204" pitchFamily="18" charset="0"/>
          </a:endParaRPr>
        </a:p>
      </dgm:t>
    </dgm:pt>
    <dgm:pt modelId="{9F56FBF2-6E83-474B-81B6-A46BFDC59362}">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3970" tIns="13970" rIns="13970" bIns="13970" numCol="1" spcCol="1270" anchor="ctr" anchorCtr="0"/>
        <a:lstStyle/>
        <a:p>
          <a:pPr marL="0" lvl="0" indent="0" algn="ctr" defTabSz="977900">
            <a:lnSpc>
              <a:spcPct val="90000"/>
            </a:lnSpc>
            <a:spcBef>
              <a:spcPct val="0"/>
            </a:spcBef>
            <a:spcAft>
              <a:spcPct val="35000"/>
            </a:spcAft>
            <a:buNone/>
          </a:pPr>
          <a:r>
            <a:rPr lang="fr-FR" sz="2200" kern="1200" dirty="0">
              <a:solidFill>
                <a:prstClr val="white"/>
              </a:solidFill>
              <a:latin typeface="Cambria" panose="02040503050406030204" pitchFamily="18" charset="0"/>
              <a:ea typeface="Cambria" panose="02040503050406030204" pitchFamily="18" charset="0"/>
              <a:cs typeface="+mn-cs"/>
            </a:rPr>
            <a:t>4.</a:t>
          </a:r>
        </a:p>
      </dgm:t>
    </dgm:pt>
    <dgm:pt modelId="{5827C676-64E8-410D-A1C3-E93EC7E46078}" type="parTrans" cxnId="{0922077D-9B8E-4743-8640-C870A21C2317}">
      <dgm:prSet/>
      <dgm:spPr/>
      <dgm:t>
        <a:bodyPr/>
        <a:lstStyle/>
        <a:p>
          <a:endParaRPr lang="fr-FR"/>
        </a:p>
      </dgm:t>
    </dgm:pt>
    <dgm:pt modelId="{611F51FC-1097-42EE-80D3-C60456146650}" type="sibTrans" cxnId="{0922077D-9B8E-4743-8640-C870A21C2317}">
      <dgm:prSet/>
      <dgm:spPr/>
      <dgm:t>
        <a:bodyPr/>
        <a:lstStyle/>
        <a:p>
          <a:endParaRPr lang="fr-FR"/>
        </a:p>
      </dgm:t>
    </dgm:pt>
    <dgm:pt modelId="{F6A27E43-6AB7-4EA0-A90D-24F0297FCC94}">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312928" tIns="27940" rIns="27940" bIns="27940" numCol="1" spcCol="1270" anchor="ctr" anchorCtr="0"/>
        <a:lstStyle/>
        <a:p>
          <a:pPr marL="285750" lvl="1" indent="-285750" algn="l" defTabSz="1955800">
            <a:lnSpc>
              <a:spcPct val="90000"/>
            </a:lnSpc>
            <a:spcBef>
              <a:spcPct val="0"/>
            </a:spcBef>
            <a:spcAft>
              <a:spcPct val="15000"/>
            </a:spcAft>
            <a:buChar char="•"/>
          </a:pPr>
          <a:r>
            <a:rPr lang="fr-FR" sz="4400" kern="1200" dirty="0">
              <a:solidFill>
                <a:prstClr val="black">
                  <a:hueOff val="0"/>
                  <a:satOff val="0"/>
                  <a:lumOff val="0"/>
                  <a:alphaOff val="0"/>
                </a:prstClr>
              </a:solidFill>
              <a:latin typeface="Cambria" panose="02040503050406030204" pitchFamily="18" charset="0"/>
              <a:ea typeface="Cambria" panose="02040503050406030204" pitchFamily="18" charset="0"/>
              <a:cs typeface="+mn-cs"/>
            </a:rPr>
            <a:t>Outils &amp; Techniques d’OSINT</a:t>
          </a:r>
        </a:p>
      </dgm:t>
    </dgm:pt>
    <dgm:pt modelId="{7714E1CE-5478-4815-836F-CACC22BAAAD5}" type="parTrans" cxnId="{4FC18C96-8EAE-48A7-BFDF-F12B18F30AF4}">
      <dgm:prSet/>
      <dgm:spPr/>
      <dgm:t>
        <a:bodyPr/>
        <a:lstStyle/>
        <a:p>
          <a:endParaRPr lang="fr-FR"/>
        </a:p>
      </dgm:t>
    </dgm:pt>
    <dgm:pt modelId="{70004A75-7879-4D6D-A7C3-0027175C5A74}" type="sibTrans" cxnId="{4FC18C96-8EAE-48A7-BFDF-F12B18F30AF4}">
      <dgm:prSet/>
      <dgm:spPr/>
      <dgm:t>
        <a:bodyPr/>
        <a:lstStyle/>
        <a:p>
          <a:endParaRPr lang="fr-FR"/>
        </a:p>
      </dgm:t>
    </dgm:pt>
    <dgm:pt modelId="{6D0B8560-7ACD-4040-BEFA-B24FA8999E02}">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3970" tIns="13970" rIns="13970" bIns="13970" numCol="1" spcCol="1270" anchor="ctr" anchorCtr="0"/>
        <a:lstStyle/>
        <a:p>
          <a:pPr marL="0" lvl="0" indent="0" algn="ctr" defTabSz="977900">
            <a:lnSpc>
              <a:spcPct val="90000"/>
            </a:lnSpc>
            <a:spcBef>
              <a:spcPct val="0"/>
            </a:spcBef>
            <a:spcAft>
              <a:spcPct val="35000"/>
            </a:spcAft>
            <a:buNone/>
          </a:pPr>
          <a:r>
            <a:rPr lang="fr-FR" sz="2200" kern="1200" dirty="0">
              <a:solidFill>
                <a:prstClr val="white"/>
              </a:solidFill>
              <a:latin typeface="Cambria" panose="02040503050406030204" pitchFamily="18" charset="0"/>
              <a:ea typeface="Cambria" panose="02040503050406030204" pitchFamily="18" charset="0"/>
              <a:cs typeface="+mn-cs"/>
            </a:rPr>
            <a:t>5.</a:t>
          </a:r>
        </a:p>
      </dgm:t>
    </dgm:pt>
    <dgm:pt modelId="{A5D4A58B-5A63-4E25-879B-E58C032374B5}" type="parTrans" cxnId="{15FDA94B-C761-42C1-A258-FB566B447B54}">
      <dgm:prSet/>
      <dgm:spPr/>
      <dgm:t>
        <a:bodyPr/>
        <a:lstStyle/>
        <a:p>
          <a:endParaRPr lang="fr-FR"/>
        </a:p>
      </dgm:t>
    </dgm:pt>
    <dgm:pt modelId="{92C1C2EA-D10A-4474-93EC-AB95E9FD070C}" type="sibTrans" cxnId="{15FDA94B-C761-42C1-A258-FB566B447B54}">
      <dgm:prSet/>
      <dgm:spPr/>
      <dgm:t>
        <a:bodyPr/>
        <a:lstStyle/>
        <a:p>
          <a:endParaRPr lang="fr-FR"/>
        </a:p>
      </dgm:t>
    </dgm:pt>
    <dgm:pt modelId="{A14F5A27-998A-4EBE-B8BF-C1A3D451AD92}">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312928" tIns="27940" rIns="27940" bIns="27940" numCol="1" spcCol="1270" anchor="ctr" anchorCtr="0"/>
        <a:lstStyle/>
        <a:p>
          <a:pPr marL="285750" lvl="1" indent="-285750" algn="l" defTabSz="1955800">
            <a:lnSpc>
              <a:spcPct val="90000"/>
            </a:lnSpc>
            <a:spcBef>
              <a:spcPct val="0"/>
            </a:spcBef>
            <a:spcAft>
              <a:spcPct val="15000"/>
            </a:spcAft>
            <a:buChar char="•"/>
          </a:pPr>
          <a:r>
            <a:rPr lang="fr-FR" sz="4400" kern="1200" dirty="0">
              <a:solidFill>
                <a:prstClr val="black">
                  <a:hueOff val="0"/>
                  <a:satOff val="0"/>
                  <a:lumOff val="0"/>
                  <a:alphaOff val="0"/>
                </a:prstClr>
              </a:solidFill>
              <a:latin typeface="Cambria" panose="02040503050406030204" pitchFamily="18" charset="0"/>
              <a:ea typeface="Cambria" panose="02040503050406030204" pitchFamily="18" charset="0"/>
              <a:cs typeface="+mn-cs"/>
            </a:rPr>
            <a:t>OSINT en Cybersécurité</a:t>
          </a:r>
        </a:p>
      </dgm:t>
    </dgm:pt>
    <dgm:pt modelId="{67962722-5BE2-4D02-8827-E9C45AAEA74A}" type="parTrans" cxnId="{E7892703-22D1-4B31-9E1C-645BDF244529}">
      <dgm:prSet/>
      <dgm:spPr/>
      <dgm:t>
        <a:bodyPr/>
        <a:lstStyle/>
        <a:p>
          <a:endParaRPr lang="fr-FR"/>
        </a:p>
      </dgm:t>
    </dgm:pt>
    <dgm:pt modelId="{E6FD7432-9A9C-455E-BF28-4FB175A1C92E}" type="sibTrans" cxnId="{E7892703-22D1-4B31-9E1C-645BDF244529}">
      <dgm:prSet/>
      <dgm:spPr/>
      <dgm:t>
        <a:bodyPr/>
        <a:lstStyle/>
        <a:p>
          <a:endParaRPr lang="fr-FR"/>
        </a:p>
      </dgm:t>
    </dgm:pt>
    <dgm:pt modelId="{CC713F32-4CC4-44E0-B110-7C05F14B1BFA}">
      <dgm:prSet phldrT="[Text]" custT="1"/>
      <dgm:spPr>
        <a:solidFill>
          <a:srgbClr val="ED7D31"/>
        </a:solidFill>
        <a:ln w="12700" cap="flat" cmpd="sng" algn="ctr">
          <a:solidFill>
            <a:srgbClr val="4472C4">
              <a:hueOff val="0"/>
              <a:satOff val="0"/>
              <a:lumOff val="0"/>
              <a:alphaOff val="0"/>
            </a:srgbClr>
          </a:solidFill>
          <a:prstDash val="solid"/>
          <a:miter lim="800000"/>
        </a:ln>
        <a:effectLst/>
      </dgm:spPr>
      <dgm:t>
        <a:bodyPr spcFirstLastPara="0" vert="horz" wrap="square" lIns="13970" tIns="13970" rIns="13970" bIns="13970" numCol="1" spcCol="1270" anchor="ctr" anchorCtr="0"/>
        <a:lstStyle/>
        <a:p>
          <a:pPr marL="0" lvl="0" indent="0" algn="ctr" defTabSz="977900">
            <a:lnSpc>
              <a:spcPct val="90000"/>
            </a:lnSpc>
            <a:spcBef>
              <a:spcPct val="0"/>
            </a:spcBef>
            <a:spcAft>
              <a:spcPct val="35000"/>
            </a:spcAft>
            <a:buNone/>
          </a:pPr>
          <a:r>
            <a:rPr lang="fr-FR" sz="2200" kern="1200" dirty="0">
              <a:solidFill>
                <a:prstClr val="white"/>
              </a:solidFill>
              <a:latin typeface="Cambria" panose="02040503050406030204" pitchFamily="18" charset="0"/>
              <a:ea typeface="Cambria" panose="02040503050406030204" pitchFamily="18" charset="0"/>
              <a:cs typeface="+mn-cs"/>
            </a:rPr>
            <a:t>6. </a:t>
          </a:r>
        </a:p>
      </dgm:t>
    </dgm:pt>
    <dgm:pt modelId="{3F012F0A-E637-440B-82EB-7E6CA03B8FA9}" type="parTrans" cxnId="{587D1F30-177C-40E5-A897-F49865F0F0F9}">
      <dgm:prSet/>
      <dgm:spPr/>
      <dgm:t>
        <a:bodyPr/>
        <a:lstStyle/>
        <a:p>
          <a:endParaRPr lang="fr-FR"/>
        </a:p>
      </dgm:t>
    </dgm:pt>
    <dgm:pt modelId="{75A8133E-8B4C-4D36-B74B-27B0F1C6D295}" type="sibTrans" cxnId="{587D1F30-177C-40E5-A897-F49865F0F0F9}">
      <dgm:prSet/>
      <dgm:spPr/>
      <dgm:t>
        <a:bodyPr/>
        <a:lstStyle/>
        <a:p>
          <a:endParaRPr lang="fr-FR"/>
        </a:p>
      </dgm:t>
    </dgm:pt>
    <dgm:pt modelId="{41CADDD9-BFBE-484C-A77D-0A05C52C26F5}">
      <dgm:prSet phldrT="[Text]" custT="1"/>
      <dgm:spPr>
        <a:solidFill>
          <a:srgbClr val="ED7D31">
            <a:alpha val="90000"/>
          </a:srgbClr>
        </a:solidFill>
        <a:ln w="12700" cap="flat" cmpd="sng" algn="ctr">
          <a:solidFill>
            <a:srgbClr val="4472C4">
              <a:hueOff val="0"/>
              <a:satOff val="0"/>
              <a:lumOff val="0"/>
              <a:alphaOff val="0"/>
            </a:srgbClr>
          </a:solidFill>
          <a:prstDash val="solid"/>
          <a:miter lim="800000"/>
        </a:ln>
        <a:effectLst/>
      </dgm:spPr>
      <dgm:t>
        <a:bodyPr spcFirstLastPara="0" vert="horz" wrap="square" lIns="312928" tIns="27940" rIns="27940" bIns="27940" numCol="1" spcCol="1270" anchor="ctr" anchorCtr="0"/>
        <a:lstStyle/>
        <a:p>
          <a:pPr marL="285750" lvl="1" indent="-285750" algn="l" defTabSz="1955800">
            <a:lnSpc>
              <a:spcPct val="90000"/>
            </a:lnSpc>
            <a:spcBef>
              <a:spcPct val="0"/>
            </a:spcBef>
            <a:spcAft>
              <a:spcPct val="15000"/>
            </a:spcAft>
            <a:buChar char="•"/>
          </a:pPr>
          <a:r>
            <a:rPr lang="fr-FR" sz="4400" kern="1200" dirty="0">
              <a:solidFill>
                <a:prstClr val="white"/>
              </a:solidFill>
              <a:latin typeface="Cambria" panose="02040503050406030204" pitchFamily="18" charset="0"/>
              <a:ea typeface="Cambria" panose="02040503050406030204" pitchFamily="18" charset="0"/>
              <a:cs typeface="+mn-cs"/>
            </a:rPr>
            <a:t>Éthique et Considérations Légales</a:t>
          </a:r>
        </a:p>
      </dgm:t>
    </dgm:pt>
    <dgm:pt modelId="{E0B61AF2-37B4-41B4-98D3-8DA905833213}" type="parTrans" cxnId="{431E2087-1981-4BC9-AE39-31D0A9EC1C35}">
      <dgm:prSet/>
      <dgm:spPr/>
      <dgm:t>
        <a:bodyPr/>
        <a:lstStyle/>
        <a:p>
          <a:endParaRPr lang="fr-FR"/>
        </a:p>
      </dgm:t>
    </dgm:pt>
    <dgm:pt modelId="{3253D144-31C6-4BB8-A465-F6526617C428}" type="sibTrans" cxnId="{431E2087-1981-4BC9-AE39-31D0A9EC1C35}">
      <dgm:prSet/>
      <dgm:spPr/>
      <dgm:t>
        <a:bodyPr/>
        <a:lstStyle/>
        <a:p>
          <a:endParaRPr lang="fr-FR"/>
        </a:p>
      </dgm:t>
    </dgm:pt>
    <dgm:pt modelId="{904B4AD5-6809-46CB-9F8F-774E19858825}" type="pres">
      <dgm:prSet presAssocID="{070DC0C6-D416-43EA-B8ED-D5B2113A809A}" presName="linearFlow" presStyleCnt="0">
        <dgm:presLayoutVars>
          <dgm:dir/>
          <dgm:animLvl val="lvl"/>
          <dgm:resizeHandles val="exact"/>
        </dgm:presLayoutVars>
      </dgm:prSet>
      <dgm:spPr/>
    </dgm:pt>
    <dgm:pt modelId="{105C6D18-0CBC-48F8-95FA-E29ED25233F2}" type="pres">
      <dgm:prSet presAssocID="{9C114801-CAC3-4A5F-8A12-C2D6E000B664}" presName="composite" presStyleCnt="0"/>
      <dgm:spPr/>
    </dgm:pt>
    <dgm:pt modelId="{7A793AFA-7D75-4F64-A1E8-E4B9D55C3D05}" type="pres">
      <dgm:prSet presAssocID="{9C114801-CAC3-4A5F-8A12-C2D6E000B664}" presName="parentText" presStyleLbl="alignNode1" presStyleIdx="0" presStyleCnt="6" custLinFactX="-24432" custLinFactNeighborX="-100000" custLinFactNeighborY="-84436">
        <dgm:presLayoutVars>
          <dgm:chMax val="1"/>
          <dgm:bulletEnabled val="1"/>
        </dgm:presLayoutVars>
      </dgm:prSet>
      <dgm:spPr>
        <a:xfrm rot="5400000">
          <a:off x="-165935" y="165935"/>
          <a:ext cx="1106237" cy="774365"/>
        </a:xfrm>
        <a:prstGeom prst="chevron">
          <a:avLst/>
        </a:prstGeom>
      </dgm:spPr>
    </dgm:pt>
    <dgm:pt modelId="{D348354D-45C4-4F36-B8B5-4CF15FA70D33}" type="pres">
      <dgm:prSet presAssocID="{9C114801-CAC3-4A5F-8A12-C2D6E000B664}" presName="descendantText" presStyleLbl="alignAcc1" presStyleIdx="0" presStyleCnt="6">
        <dgm:presLayoutVars>
          <dgm:bulletEnabled val="1"/>
        </dgm:presLayoutVars>
      </dgm:prSet>
      <dgm:spPr>
        <a:xfrm rot="5400000">
          <a:off x="5285455" y="-4507077"/>
          <a:ext cx="719054" cy="9741234"/>
        </a:xfrm>
        <a:prstGeom prst="round2SameRect">
          <a:avLst/>
        </a:prstGeom>
      </dgm:spPr>
    </dgm:pt>
    <dgm:pt modelId="{9E9B018A-760D-4B60-9DA5-3918585C2896}" type="pres">
      <dgm:prSet presAssocID="{2A0D71A6-1057-4C84-BD46-24F7173E776F}" presName="sp" presStyleCnt="0"/>
      <dgm:spPr/>
    </dgm:pt>
    <dgm:pt modelId="{6C6FD981-4DD2-406B-9376-444DB19D8C3C}" type="pres">
      <dgm:prSet presAssocID="{33F81538-CEAA-4917-85DF-92EBA4ADB062}" presName="composite" presStyleCnt="0"/>
      <dgm:spPr/>
    </dgm:pt>
    <dgm:pt modelId="{D8E23947-776E-480E-9D1E-3C443D745CF1}" type="pres">
      <dgm:prSet presAssocID="{33F81538-CEAA-4917-85DF-92EBA4ADB062}" presName="parentText" presStyleLbl="alignNode1" presStyleIdx="1" presStyleCnt="6">
        <dgm:presLayoutVars>
          <dgm:chMax val="1"/>
          <dgm:bulletEnabled val="1"/>
        </dgm:presLayoutVars>
      </dgm:prSet>
      <dgm:spPr>
        <a:xfrm rot="5400000">
          <a:off x="-165935" y="1180060"/>
          <a:ext cx="1106237" cy="774365"/>
        </a:xfrm>
        <a:prstGeom prst="chevron">
          <a:avLst/>
        </a:prstGeom>
      </dgm:spPr>
    </dgm:pt>
    <dgm:pt modelId="{75546590-EC9E-4994-9B6F-C3ABA43161DD}" type="pres">
      <dgm:prSet presAssocID="{33F81538-CEAA-4917-85DF-92EBA4ADB062}" presName="descendantText" presStyleLbl="alignAcc1" presStyleIdx="1" presStyleCnt="6">
        <dgm:presLayoutVars>
          <dgm:bulletEnabled val="1"/>
        </dgm:presLayoutVars>
      </dgm:prSet>
      <dgm:spPr>
        <a:xfrm rot="5400000">
          <a:off x="5285455" y="-3496964"/>
          <a:ext cx="719054" cy="9741234"/>
        </a:xfrm>
        <a:prstGeom prst="round2SameRect">
          <a:avLst/>
        </a:prstGeom>
      </dgm:spPr>
    </dgm:pt>
    <dgm:pt modelId="{5F7AD55F-5C90-41B0-BAAC-55F61292122E}" type="pres">
      <dgm:prSet presAssocID="{EA6C08CC-2B78-4430-82BD-D9D93ABBF257}" presName="sp" presStyleCnt="0"/>
      <dgm:spPr/>
    </dgm:pt>
    <dgm:pt modelId="{67AAD7B8-730F-4CEB-B1F6-C3F598CCF4DF}" type="pres">
      <dgm:prSet presAssocID="{3A783CF5-1F70-4856-AB08-9907FB03AD2A}" presName="composite" presStyleCnt="0"/>
      <dgm:spPr/>
    </dgm:pt>
    <dgm:pt modelId="{04978F30-AA93-463C-9BB0-41CEB5D987C6}" type="pres">
      <dgm:prSet presAssocID="{3A783CF5-1F70-4856-AB08-9907FB03AD2A}" presName="parentText" presStyleLbl="alignNode1" presStyleIdx="2" presStyleCnt="6">
        <dgm:presLayoutVars>
          <dgm:chMax val="1"/>
          <dgm:bulletEnabled val="1"/>
        </dgm:presLayoutVars>
      </dgm:prSet>
      <dgm:spPr>
        <a:xfrm rot="5400000">
          <a:off x="-165935" y="2190173"/>
          <a:ext cx="1106237" cy="774365"/>
        </a:xfrm>
        <a:prstGeom prst="chevron">
          <a:avLst/>
        </a:prstGeom>
      </dgm:spPr>
    </dgm:pt>
    <dgm:pt modelId="{382B9D09-32A1-4879-842C-4EBFF456F70D}" type="pres">
      <dgm:prSet presAssocID="{3A783CF5-1F70-4856-AB08-9907FB03AD2A}" presName="descendantText" presStyleLbl="alignAcc1" presStyleIdx="2" presStyleCnt="6">
        <dgm:presLayoutVars>
          <dgm:bulletEnabled val="1"/>
        </dgm:presLayoutVars>
      </dgm:prSet>
      <dgm:spPr>
        <a:xfrm rot="5400000">
          <a:off x="5285455" y="-2486851"/>
          <a:ext cx="719054" cy="9741234"/>
        </a:xfrm>
        <a:prstGeom prst="round2SameRect">
          <a:avLst/>
        </a:prstGeom>
      </dgm:spPr>
    </dgm:pt>
    <dgm:pt modelId="{B491921F-B739-4F56-AEA1-159B00DADEC0}" type="pres">
      <dgm:prSet presAssocID="{31563C07-98C3-4480-A989-398E41B9041D}" presName="sp" presStyleCnt="0"/>
      <dgm:spPr/>
    </dgm:pt>
    <dgm:pt modelId="{6DE413DE-6322-4DFB-82B3-2700281DFCB5}" type="pres">
      <dgm:prSet presAssocID="{9F56FBF2-6E83-474B-81B6-A46BFDC59362}" presName="composite" presStyleCnt="0"/>
      <dgm:spPr/>
    </dgm:pt>
    <dgm:pt modelId="{F05BAB32-5FD8-4ACC-BE23-7F934C91C8C4}" type="pres">
      <dgm:prSet presAssocID="{9F56FBF2-6E83-474B-81B6-A46BFDC59362}" presName="parentText" presStyleLbl="alignNode1" presStyleIdx="3" presStyleCnt="6">
        <dgm:presLayoutVars>
          <dgm:chMax val="1"/>
          <dgm:bulletEnabled val="1"/>
        </dgm:presLayoutVars>
      </dgm:prSet>
      <dgm:spPr>
        <a:xfrm rot="5400000">
          <a:off x="-165935" y="3200286"/>
          <a:ext cx="1106237" cy="774365"/>
        </a:xfrm>
        <a:prstGeom prst="chevron">
          <a:avLst/>
        </a:prstGeom>
      </dgm:spPr>
    </dgm:pt>
    <dgm:pt modelId="{7DEBE452-D49F-441E-8FEA-2D5E88746963}" type="pres">
      <dgm:prSet presAssocID="{9F56FBF2-6E83-474B-81B6-A46BFDC59362}" presName="descendantText" presStyleLbl="alignAcc1" presStyleIdx="3" presStyleCnt="6">
        <dgm:presLayoutVars>
          <dgm:bulletEnabled val="1"/>
        </dgm:presLayoutVars>
      </dgm:prSet>
      <dgm:spPr>
        <a:xfrm rot="5400000">
          <a:off x="5285455" y="-1476739"/>
          <a:ext cx="719054" cy="9741234"/>
        </a:xfrm>
        <a:prstGeom prst="round2SameRect">
          <a:avLst/>
        </a:prstGeom>
      </dgm:spPr>
    </dgm:pt>
    <dgm:pt modelId="{0CC99DCC-D71D-4186-BC0A-EE84D3FAB3F8}" type="pres">
      <dgm:prSet presAssocID="{611F51FC-1097-42EE-80D3-C60456146650}" presName="sp" presStyleCnt="0"/>
      <dgm:spPr/>
    </dgm:pt>
    <dgm:pt modelId="{BF424E7D-719F-4987-8BAC-8816C6DC0A2F}" type="pres">
      <dgm:prSet presAssocID="{6D0B8560-7ACD-4040-BEFA-B24FA8999E02}" presName="composite" presStyleCnt="0"/>
      <dgm:spPr/>
    </dgm:pt>
    <dgm:pt modelId="{C982BE34-8977-4488-8593-1CB60421ECD6}" type="pres">
      <dgm:prSet presAssocID="{6D0B8560-7ACD-4040-BEFA-B24FA8999E02}" presName="parentText" presStyleLbl="alignNode1" presStyleIdx="4" presStyleCnt="6">
        <dgm:presLayoutVars>
          <dgm:chMax val="1"/>
          <dgm:bulletEnabled val="1"/>
        </dgm:presLayoutVars>
      </dgm:prSet>
      <dgm:spPr>
        <a:xfrm rot="5400000">
          <a:off x="-165935" y="4210399"/>
          <a:ext cx="1106237" cy="774365"/>
        </a:xfrm>
        <a:prstGeom prst="chevron">
          <a:avLst/>
        </a:prstGeom>
      </dgm:spPr>
    </dgm:pt>
    <dgm:pt modelId="{701F3621-29A6-4410-96C2-54CAB3AE0219}" type="pres">
      <dgm:prSet presAssocID="{6D0B8560-7ACD-4040-BEFA-B24FA8999E02}" presName="descendantText" presStyleLbl="alignAcc1" presStyleIdx="4" presStyleCnt="6">
        <dgm:presLayoutVars>
          <dgm:bulletEnabled val="1"/>
        </dgm:presLayoutVars>
      </dgm:prSet>
      <dgm:spPr>
        <a:xfrm rot="5400000">
          <a:off x="5285455" y="-466626"/>
          <a:ext cx="719054" cy="9741234"/>
        </a:xfrm>
        <a:prstGeom prst="round2SameRect">
          <a:avLst/>
        </a:prstGeom>
      </dgm:spPr>
    </dgm:pt>
    <dgm:pt modelId="{5739934F-355B-47EA-89D2-42D1C8F8FAD3}" type="pres">
      <dgm:prSet presAssocID="{92C1C2EA-D10A-4474-93EC-AB95E9FD070C}" presName="sp" presStyleCnt="0"/>
      <dgm:spPr/>
    </dgm:pt>
    <dgm:pt modelId="{03F0B0AE-F3A2-4EAF-BCBD-169F52E7BD98}" type="pres">
      <dgm:prSet presAssocID="{CC713F32-4CC4-44E0-B110-7C05F14B1BFA}" presName="composite" presStyleCnt="0"/>
      <dgm:spPr/>
    </dgm:pt>
    <dgm:pt modelId="{11AA0E6F-3938-44DA-97C1-59F74FFB8ECA}" type="pres">
      <dgm:prSet presAssocID="{CC713F32-4CC4-44E0-B110-7C05F14B1BFA}" presName="parentText" presStyleLbl="alignNode1" presStyleIdx="5" presStyleCnt="6">
        <dgm:presLayoutVars>
          <dgm:chMax val="1"/>
          <dgm:bulletEnabled val="1"/>
        </dgm:presLayoutVars>
      </dgm:prSet>
      <dgm:spPr>
        <a:xfrm rot="5400000">
          <a:off x="-165935" y="5220512"/>
          <a:ext cx="1106237" cy="774365"/>
        </a:xfrm>
        <a:prstGeom prst="chevron">
          <a:avLst/>
        </a:prstGeom>
      </dgm:spPr>
    </dgm:pt>
    <dgm:pt modelId="{49A57842-C0EF-449B-BB4B-83B05077417B}" type="pres">
      <dgm:prSet presAssocID="{CC713F32-4CC4-44E0-B110-7C05F14B1BFA}" presName="descendantText" presStyleLbl="alignAcc1" presStyleIdx="5" presStyleCnt="6">
        <dgm:presLayoutVars>
          <dgm:bulletEnabled val="1"/>
        </dgm:presLayoutVars>
      </dgm:prSet>
      <dgm:spPr>
        <a:xfrm rot="5400000">
          <a:off x="5285455" y="543486"/>
          <a:ext cx="719054" cy="9741234"/>
        </a:xfrm>
        <a:prstGeom prst="round2SameRect">
          <a:avLst/>
        </a:prstGeom>
      </dgm:spPr>
    </dgm:pt>
  </dgm:ptLst>
  <dgm:cxnLst>
    <dgm:cxn modelId="{A7DF1B03-729A-469B-BE04-9A56DB0D0532}" type="presOf" srcId="{CC713F32-4CC4-44E0-B110-7C05F14B1BFA}" destId="{11AA0E6F-3938-44DA-97C1-59F74FFB8ECA}" srcOrd="0" destOrd="0" presId="urn:microsoft.com/office/officeart/2005/8/layout/chevron2"/>
    <dgm:cxn modelId="{E7892703-22D1-4B31-9E1C-645BDF244529}" srcId="{6D0B8560-7ACD-4040-BEFA-B24FA8999E02}" destId="{A14F5A27-998A-4EBE-B8BF-C1A3D451AD92}" srcOrd="0" destOrd="0" parTransId="{67962722-5BE2-4D02-8827-E9C45AAEA74A}" sibTransId="{E6FD7432-9A9C-455E-BF28-4FB175A1C92E}"/>
    <dgm:cxn modelId="{3D354E2F-87D9-4ABB-8E73-4BF85A47B10A}" type="presOf" srcId="{3A783CF5-1F70-4856-AB08-9907FB03AD2A}" destId="{04978F30-AA93-463C-9BB0-41CEB5D987C6}" srcOrd="0" destOrd="0" presId="urn:microsoft.com/office/officeart/2005/8/layout/chevron2"/>
    <dgm:cxn modelId="{587D1F30-177C-40E5-A897-F49865F0F0F9}" srcId="{070DC0C6-D416-43EA-B8ED-D5B2113A809A}" destId="{CC713F32-4CC4-44E0-B110-7C05F14B1BFA}" srcOrd="5" destOrd="0" parTransId="{3F012F0A-E637-440B-82EB-7E6CA03B8FA9}" sibTransId="{75A8133E-8B4C-4D36-B74B-27B0F1C6D295}"/>
    <dgm:cxn modelId="{5FBEDC34-E07E-400A-A09C-8FFA01497DD1}" type="presOf" srcId="{7579395F-81C8-4AF8-B7E0-0425AA1AD0FF}" destId="{D348354D-45C4-4F36-B8B5-4CF15FA70D33}" srcOrd="0" destOrd="0" presId="urn:microsoft.com/office/officeart/2005/8/layout/chevron2"/>
    <dgm:cxn modelId="{6AD6EF61-7324-44EC-A3E5-8ECCBE094438}" srcId="{3A783CF5-1F70-4856-AB08-9907FB03AD2A}" destId="{73A8005A-D97F-4579-BFF5-4834199E9E30}" srcOrd="0" destOrd="0" parTransId="{2E5B2BDB-6302-4775-9FDE-EAD7F78A81F3}" sibTransId="{05F3AE9C-68DC-4950-87C8-66F026ABBE62}"/>
    <dgm:cxn modelId="{D7EBAB66-5E4F-4BAE-A30D-147C03C594C7}" srcId="{9C114801-CAC3-4A5F-8A12-C2D6E000B664}" destId="{7579395F-81C8-4AF8-B7E0-0425AA1AD0FF}" srcOrd="0" destOrd="0" parTransId="{3F286716-333D-4A21-ABAD-281838F2ABC6}" sibTransId="{EAA5B57C-AF47-4B81-B032-6CA325FEB6E0}"/>
    <dgm:cxn modelId="{15FDA94B-C761-42C1-A258-FB566B447B54}" srcId="{070DC0C6-D416-43EA-B8ED-D5B2113A809A}" destId="{6D0B8560-7ACD-4040-BEFA-B24FA8999E02}" srcOrd="4" destOrd="0" parTransId="{A5D4A58B-5A63-4E25-879B-E58C032374B5}" sibTransId="{92C1C2EA-D10A-4474-93EC-AB95E9FD070C}"/>
    <dgm:cxn modelId="{BF0D4970-8758-4228-B3CD-314877CDA78C}" srcId="{33F81538-CEAA-4917-85DF-92EBA4ADB062}" destId="{CF909AE4-8284-4C1C-8824-17FCA46BD185}" srcOrd="0" destOrd="0" parTransId="{55263672-D812-4D67-B469-7146F324A610}" sibTransId="{E6BBA966-8722-46B2-9AC0-E367E32BC041}"/>
    <dgm:cxn modelId="{74F29553-9506-4278-9E57-660657543238}" type="presOf" srcId="{41CADDD9-BFBE-484C-A77D-0A05C52C26F5}" destId="{49A57842-C0EF-449B-BB4B-83B05077417B}" srcOrd="0" destOrd="0" presId="urn:microsoft.com/office/officeart/2005/8/layout/chevron2"/>
    <dgm:cxn modelId="{0922077D-9B8E-4743-8640-C870A21C2317}" srcId="{070DC0C6-D416-43EA-B8ED-D5B2113A809A}" destId="{9F56FBF2-6E83-474B-81B6-A46BFDC59362}" srcOrd="3" destOrd="0" parTransId="{5827C676-64E8-410D-A1C3-E93EC7E46078}" sibTransId="{611F51FC-1097-42EE-80D3-C60456146650}"/>
    <dgm:cxn modelId="{C649977E-5472-4341-B016-AC5079E33EA1}" type="presOf" srcId="{33F81538-CEAA-4917-85DF-92EBA4ADB062}" destId="{D8E23947-776E-480E-9D1E-3C443D745CF1}" srcOrd="0" destOrd="0" presId="urn:microsoft.com/office/officeart/2005/8/layout/chevron2"/>
    <dgm:cxn modelId="{31F94D80-9172-4E2F-A5A2-5A7406E4F453}" type="presOf" srcId="{73A8005A-D97F-4579-BFF5-4834199E9E30}" destId="{382B9D09-32A1-4879-842C-4EBFF456F70D}" srcOrd="0" destOrd="0" presId="urn:microsoft.com/office/officeart/2005/8/layout/chevron2"/>
    <dgm:cxn modelId="{431E2087-1981-4BC9-AE39-31D0A9EC1C35}" srcId="{CC713F32-4CC4-44E0-B110-7C05F14B1BFA}" destId="{41CADDD9-BFBE-484C-A77D-0A05C52C26F5}" srcOrd="0" destOrd="0" parTransId="{E0B61AF2-37B4-41B4-98D3-8DA905833213}" sibTransId="{3253D144-31C6-4BB8-A465-F6526617C428}"/>
    <dgm:cxn modelId="{D243BB8C-4329-4AD1-A435-C1DC226742C8}" type="presOf" srcId="{6D0B8560-7ACD-4040-BEFA-B24FA8999E02}" destId="{C982BE34-8977-4488-8593-1CB60421ECD6}" srcOrd="0" destOrd="0" presId="urn:microsoft.com/office/officeart/2005/8/layout/chevron2"/>
    <dgm:cxn modelId="{B0AD9491-EE4B-491D-9D91-01496C6B7CE2}" srcId="{070DC0C6-D416-43EA-B8ED-D5B2113A809A}" destId="{9C114801-CAC3-4A5F-8A12-C2D6E000B664}" srcOrd="0" destOrd="0" parTransId="{DF809216-107C-466F-B6C9-3CCBEEE90572}" sibTransId="{2A0D71A6-1057-4C84-BD46-24F7173E776F}"/>
    <dgm:cxn modelId="{4FC18C96-8EAE-48A7-BFDF-F12B18F30AF4}" srcId="{9F56FBF2-6E83-474B-81B6-A46BFDC59362}" destId="{F6A27E43-6AB7-4EA0-A90D-24F0297FCC94}" srcOrd="0" destOrd="0" parTransId="{7714E1CE-5478-4815-836F-CACC22BAAAD5}" sibTransId="{70004A75-7879-4D6D-A7C3-0027175C5A74}"/>
    <dgm:cxn modelId="{C13A8799-573D-469E-84CA-79F46D80568F}" type="presOf" srcId="{070DC0C6-D416-43EA-B8ED-D5B2113A809A}" destId="{904B4AD5-6809-46CB-9F8F-774E19858825}" srcOrd="0" destOrd="0" presId="urn:microsoft.com/office/officeart/2005/8/layout/chevron2"/>
    <dgm:cxn modelId="{3A03239C-D80D-42C0-9A3F-E91A27A2EAB7}" type="presOf" srcId="{A14F5A27-998A-4EBE-B8BF-C1A3D451AD92}" destId="{701F3621-29A6-4410-96C2-54CAB3AE0219}" srcOrd="0" destOrd="0" presId="urn:microsoft.com/office/officeart/2005/8/layout/chevron2"/>
    <dgm:cxn modelId="{2C5D9DBE-AC95-427E-B50E-358D33B6D11B}" srcId="{070DC0C6-D416-43EA-B8ED-D5B2113A809A}" destId="{33F81538-CEAA-4917-85DF-92EBA4ADB062}" srcOrd="1" destOrd="0" parTransId="{11BA43D9-BDE4-46BE-BE66-EC1CCF6D5919}" sibTransId="{EA6C08CC-2B78-4430-82BD-D9D93ABBF257}"/>
    <dgm:cxn modelId="{251EE6BF-2257-4DC5-A0A0-8188AD7D028C}" type="presOf" srcId="{9F56FBF2-6E83-474B-81B6-A46BFDC59362}" destId="{F05BAB32-5FD8-4ACC-BE23-7F934C91C8C4}" srcOrd="0" destOrd="0" presId="urn:microsoft.com/office/officeart/2005/8/layout/chevron2"/>
    <dgm:cxn modelId="{B2923BCC-0EF1-48A7-A847-F359614890A8}" srcId="{070DC0C6-D416-43EA-B8ED-D5B2113A809A}" destId="{3A783CF5-1F70-4856-AB08-9907FB03AD2A}" srcOrd="2" destOrd="0" parTransId="{2AC30BDB-49CC-4CAC-8AC9-627D4C982E18}" sibTransId="{31563C07-98C3-4480-A989-398E41B9041D}"/>
    <dgm:cxn modelId="{9FE815DA-51F9-43A8-B34E-7CE3A2ADBCAA}" type="presOf" srcId="{CF909AE4-8284-4C1C-8824-17FCA46BD185}" destId="{75546590-EC9E-4994-9B6F-C3ABA43161DD}" srcOrd="0" destOrd="0" presId="urn:microsoft.com/office/officeart/2005/8/layout/chevron2"/>
    <dgm:cxn modelId="{F62B2CDE-F505-4976-9477-516D6F2DD772}" type="presOf" srcId="{F6A27E43-6AB7-4EA0-A90D-24F0297FCC94}" destId="{7DEBE452-D49F-441E-8FEA-2D5E88746963}" srcOrd="0" destOrd="0" presId="urn:microsoft.com/office/officeart/2005/8/layout/chevron2"/>
    <dgm:cxn modelId="{3EED0DF7-2E33-4283-89D4-E8A713C51B88}" type="presOf" srcId="{9C114801-CAC3-4A5F-8A12-C2D6E000B664}" destId="{7A793AFA-7D75-4F64-A1E8-E4B9D55C3D05}" srcOrd="0" destOrd="0" presId="urn:microsoft.com/office/officeart/2005/8/layout/chevron2"/>
    <dgm:cxn modelId="{7E9E53B7-F94F-40A5-8D29-56B860335E97}" type="presParOf" srcId="{904B4AD5-6809-46CB-9F8F-774E19858825}" destId="{105C6D18-0CBC-48F8-95FA-E29ED25233F2}" srcOrd="0" destOrd="0" presId="urn:microsoft.com/office/officeart/2005/8/layout/chevron2"/>
    <dgm:cxn modelId="{1E543D60-4C27-4BD7-9F01-945E9AE31B6D}" type="presParOf" srcId="{105C6D18-0CBC-48F8-95FA-E29ED25233F2}" destId="{7A793AFA-7D75-4F64-A1E8-E4B9D55C3D05}" srcOrd="0" destOrd="0" presId="urn:microsoft.com/office/officeart/2005/8/layout/chevron2"/>
    <dgm:cxn modelId="{23BCBB27-22BD-4C3A-B1F3-11A6FE0F691C}" type="presParOf" srcId="{105C6D18-0CBC-48F8-95FA-E29ED25233F2}" destId="{D348354D-45C4-4F36-B8B5-4CF15FA70D33}" srcOrd="1" destOrd="0" presId="urn:microsoft.com/office/officeart/2005/8/layout/chevron2"/>
    <dgm:cxn modelId="{CDF89A73-2B10-49FD-AC1D-2F245B7377DA}" type="presParOf" srcId="{904B4AD5-6809-46CB-9F8F-774E19858825}" destId="{9E9B018A-760D-4B60-9DA5-3918585C2896}" srcOrd="1" destOrd="0" presId="urn:microsoft.com/office/officeart/2005/8/layout/chevron2"/>
    <dgm:cxn modelId="{71DA8EE5-D9A1-4E00-B992-6643AA9B728F}" type="presParOf" srcId="{904B4AD5-6809-46CB-9F8F-774E19858825}" destId="{6C6FD981-4DD2-406B-9376-444DB19D8C3C}" srcOrd="2" destOrd="0" presId="urn:microsoft.com/office/officeart/2005/8/layout/chevron2"/>
    <dgm:cxn modelId="{8D60B02D-021B-4B5C-B594-24FE939A6114}" type="presParOf" srcId="{6C6FD981-4DD2-406B-9376-444DB19D8C3C}" destId="{D8E23947-776E-480E-9D1E-3C443D745CF1}" srcOrd="0" destOrd="0" presId="urn:microsoft.com/office/officeart/2005/8/layout/chevron2"/>
    <dgm:cxn modelId="{6517EF1A-22E5-45C0-B256-C953FBB2A6BB}" type="presParOf" srcId="{6C6FD981-4DD2-406B-9376-444DB19D8C3C}" destId="{75546590-EC9E-4994-9B6F-C3ABA43161DD}" srcOrd="1" destOrd="0" presId="urn:microsoft.com/office/officeart/2005/8/layout/chevron2"/>
    <dgm:cxn modelId="{EBCA1960-C34B-4B5A-AE5B-0D3BE25F6AC7}" type="presParOf" srcId="{904B4AD5-6809-46CB-9F8F-774E19858825}" destId="{5F7AD55F-5C90-41B0-BAAC-55F61292122E}" srcOrd="3" destOrd="0" presId="urn:microsoft.com/office/officeart/2005/8/layout/chevron2"/>
    <dgm:cxn modelId="{4D9FF228-BA82-48F9-BA9A-66C07802DE64}" type="presParOf" srcId="{904B4AD5-6809-46CB-9F8F-774E19858825}" destId="{67AAD7B8-730F-4CEB-B1F6-C3F598CCF4DF}" srcOrd="4" destOrd="0" presId="urn:microsoft.com/office/officeart/2005/8/layout/chevron2"/>
    <dgm:cxn modelId="{DAEE812C-C662-4870-AE92-5CDCCA212A93}" type="presParOf" srcId="{67AAD7B8-730F-4CEB-B1F6-C3F598CCF4DF}" destId="{04978F30-AA93-463C-9BB0-41CEB5D987C6}" srcOrd="0" destOrd="0" presId="urn:microsoft.com/office/officeart/2005/8/layout/chevron2"/>
    <dgm:cxn modelId="{A813A5CF-30E0-412A-8744-B8AEED19C720}" type="presParOf" srcId="{67AAD7B8-730F-4CEB-B1F6-C3F598CCF4DF}" destId="{382B9D09-32A1-4879-842C-4EBFF456F70D}" srcOrd="1" destOrd="0" presId="urn:microsoft.com/office/officeart/2005/8/layout/chevron2"/>
    <dgm:cxn modelId="{A984524C-C8F8-4F34-8870-383E72D95212}" type="presParOf" srcId="{904B4AD5-6809-46CB-9F8F-774E19858825}" destId="{B491921F-B739-4F56-AEA1-159B00DADEC0}" srcOrd="5" destOrd="0" presId="urn:microsoft.com/office/officeart/2005/8/layout/chevron2"/>
    <dgm:cxn modelId="{3C0C57E1-8510-4F8D-81C0-5A5CA43D06DB}" type="presParOf" srcId="{904B4AD5-6809-46CB-9F8F-774E19858825}" destId="{6DE413DE-6322-4DFB-82B3-2700281DFCB5}" srcOrd="6" destOrd="0" presId="urn:microsoft.com/office/officeart/2005/8/layout/chevron2"/>
    <dgm:cxn modelId="{DE75811C-1FBF-456E-BA9C-289C6CFE3927}" type="presParOf" srcId="{6DE413DE-6322-4DFB-82B3-2700281DFCB5}" destId="{F05BAB32-5FD8-4ACC-BE23-7F934C91C8C4}" srcOrd="0" destOrd="0" presId="urn:microsoft.com/office/officeart/2005/8/layout/chevron2"/>
    <dgm:cxn modelId="{CCE79F55-4DD3-45C5-A2D4-6F543BC5DC55}" type="presParOf" srcId="{6DE413DE-6322-4DFB-82B3-2700281DFCB5}" destId="{7DEBE452-D49F-441E-8FEA-2D5E88746963}" srcOrd="1" destOrd="0" presId="urn:microsoft.com/office/officeart/2005/8/layout/chevron2"/>
    <dgm:cxn modelId="{496ED4DB-C9E3-4742-B542-EFBA0999A775}" type="presParOf" srcId="{904B4AD5-6809-46CB-9F8F-774E19858825}" destId="{0CC99DCC-D71D-4186-BC0A-EE84D3FAB3F8}" srcOrd="7" destOrd="0" presId="urn:microsoft.com/office/officeart/2005/8/layout/chevron2"/>
    <dgm:cxn modelId="{45850D9E-3048-4FFC-8703-100CFBA19549}" type="presParOf" srcId="{904B4AD5-6809-46CB-9F8F-774E19858825}" destId="{BF424E7D-719F-4987-8BAC-8816C6DC0A2F}" srcOrd="8" destOrd="0" presId="urn:microsoft.com/office/officeart/2005/8/layout/chevron2"/>
    <dgm:cxn modelId="{C49B7BE1-7900-4988-829E-C91ED1D6250E}" type="presParOf" srcId="{BF424E7D-719F-4987-8BAC-8816C6DC0A2F}" destId="{C982BE34-8977-4488-8593-1CB60421ECD6}" srcOrd="0" destOrd="0" presId="urn:microsoft.com/office/officeart/2005/8/layout/chevron2"/>
    <dgm:cxn modelId="{9D3155B0-B419-4B0C-84D5-1BA1BD3D79B9}" type="presParOf" srcId="{BF424E7D-719F-4987-8BAC-8816C6DC0A2F}" destId="{701F3621-29A6-4410-96C2-54CAB3AE0219}" srcOrd="1" destOrd="0" presId="urn:microsoft.com/office/officeart/2005/8/layout/chevron2"/>
    <dgm:cxn modelId="{67A53450-A173-4CC4-A423-4C56924D606D}" type="presParOf" srcId="{904B4AD5-6809-46CB-9F8F-774E19858825}" destId="{5739934F-355B-47EA-89D2-42D1C8F8FAD3}" srcOrd="9" destOrd="0" presId="urn:microsoft.com/office/officeart/2005/8/layout/chevron2"/>
    <dgm:cxn modelId="{A91CC1C6-6445-4C2B-9300-2786B2E874C1}" type="presParOf" srcId="{904B4AD5-6809-46CB-9F8F-774E19858825}" destId="{03F0B0AE-F3A2-4EAF-BCBD-169F52E7BD98}" srcOrd="10" destOrd="0" presId="urn:microsoft.com/office/officeart/2005/8/layout/chevron2"/>
    <dgm:cxn modelId="{C27EB1BE-8F50-42F9-BBAF-96E96BB65D64}" type="presParOf" srcId="{03F0B0AE-F3A2-4EAF-BCBD-169F52E7BD98}" destId="{11AA0E6F-3938-44DA-97C1-59F74FFB8ECA}" srcOrd="0" destOrd="0" presId="urn:microsoft.com/office/officeart/2005/8/layout/chevron2"/>
    <dgm:cxn modelId="{1B7D069C-6079-4006-AD0E-9F1181D76DC8}" type="presParOf" srcId="{03F0B0AE-F3A2-4EAF-BCBD-169F52E7BD98}" destId="{49A57842-C0EF-449B-BB4B-83B05077417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793AFA-7D75-4F64-A1E8-E4B9D55C3D05}">
      <dsp:nvSpPr>
        <dsp:cNvPr id="0" name=""/>
        <dsp:cNvSpPr/>
      </dsp:nvSpPr>
      <dsp:spPr>
        <a:xfrm rot="5400000">
          <a:off x="-133306" y="133361"/>
          <a:ext cx="888712" cy="62209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fr-FR" sz="1800" kern="1200" dirty="0">
              <a:latin typeface="Cambria" panose="02040503050406030204" pitchFamily="18" charset="0"/>
              <a:ea typeface="Cambria" panose="02040503050406030204" pitchFamily="18" charset="0"/>
            </a:rPr>
            <a:t>1.</a:t>
          </a:r>
        </a:p>
      </dsp:txBody>
      <dsp:txXfrm rot="-5400000">
        <a:off x="1" y="311103"/>
        <a:ext cx="622098" cy="266614"/>
      </dsp:txXfrm>
    </dsp:sp>
    <dsp:sp modelId="{D348354D-45C4-4F36-B8B5-4CF15FA70D33}">
      <dsp:nvSpPr>
        <dsp:cNvPr id="0" name=""/>
        <dsp:cNvSpPr/>
      </dsp:nvSpPr>
      <dsp:spPr>
        <a:xfrm rot="5400000">
          <a:off x="5280017" y="-4657864"/>
          <a:ext cx="577663" cy="989350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8920" tIns="22225" rIns="22225" bIns="22225" numCol="1" spcCol="1270" anchor="ctr" anchorCtr="0">
          <a:noAutofit/>
        </a:bodyPr>
        <a:lstStyle/>
        <a:p>
          <a:pPr marL="285750" lvl="1" indent="-285750" algn="l" defTabSz="1555750">
            <a:lnSpc>
              <a:spcPct val="90000"/>
            </a:lnSpc>
            <a:spcBef>
              <a:spcPct val="0"/>
            </a:spcBef>
            <a:spcAft>
              <a:spcPct val="15000"/>
            </a:spcAft>
            <a:buChar char="•"/>
          </a:pPr>
          <a:r>
            <a:rPr lang="fr-FR" sz="3500" kern="1200" dirty="0">
              <a:latin typeface="Cambria" panose="02040503050406030204" pitchFamily="18" charset="0"/>
              <a:ea typeface="Cambria" panose="02040503050406030204" pitchFamily="18" charset="0"/>
            </a:rPr>
            <a:t>Introduction</a:t>
          </a:r>
        </a:p>
      </dsp:txBody>
      <dsp:txXfrm rot="-5400000">
        <a:off x="622099" y="28253"/>
        <a:ext cx="9865302" cy="521265"/>
      </dsp:txXfrm>
    </dsp:sp>
    <dsp:sp modelId="{D8E23947-776E-480E-9D1E-3C443D745CF1}">
      <dsp:nvSpPr>
        <dsp:cNvPr id="0" name=""/>
        <dsp:cNvSpPr/>
      </dsp:nvSpPr>
      <dsp:spPr>
        <a:xfrm rot="5400000">
          <a:off x="-133306" y="923726"/>
          <a:ext cx="888712" cy="62209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fr-FR" sz="1800" kern="1200" dirty="0">
              <a:latin typeface="Cambria" panose="02040503050406030204" pitchFamily="18" charset="0"/>
              <a:ea typeface="Cambria" panose="02040503050406030204" pitchFamily="18" charset="0"/>
            </a:rPr>
            <a:t>2.</a:t>
          </a:r>
        </a:p>
      </dsp:txBody>
      <dsp:txXfrm rot="-5400000">
        <a:off x="1" y="1101468"/>
        <a:ext cx="622098" cy="266614"/>
      </dsp:txXfrm>
    </dsp:sp>
    <dsp:sp modelId="{75546590-EC9E-4994-9B6F-C3ABA43161DD}">
      <dsp:nvSpPr>
        <dsp:cNvPr id="0" name=""/>
        <dsp:cNvSpPr/>
      </dsp:nvSpPr>
      <dsp:spPr>
        <a:xfrm rot="5400000">
          <a:off x="5280017" y="-3867499"/>
          <a:ext cx="577663" cy="989350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8920" tIns="22225" rIns="22225" bIns="22225" numCol="1" spcCol="1270" anchor="ctr" anchorCtr="0">
          <a:noAutofit/>
        </a:bodyPr>
        <a:lstStyle/>
        <a:p>
          <a:pPr marL="285750" lvl="1" indent="-285750" algn="l" defTabSz="1555750">
            <a:lnSpc>
              <a:spcPct val="90000"/>
            </a:lnSpc>
            <a:spcBef>
              <a:spcPct val="0"/>
            </a:spcBef>
            <a:spcAft>
              <a:spcPct val="15000"/>
            </a:spcAft>
            <a:buChar char="•"/>
          </a:pPr>
          <a:r>
            <a:rPr lang="fr-FR" sz="3500" kern="1200" dirty="0">
              <a:latin typeface="Cambria" panose="02040503050406030204" pitchFamily="18" charset="0"/>
              <a:ea typeface="Cambria" panose="02040503050406030204" pitchFamily="18" charset="0"/>
            </a:rPr>
            <a:t>Importance de l’OSINT</a:t>
          </a:r>
        </a:p>
      </dsp:txBody>
      <dsp:txXfrm rot="-5400000">
        <a:off x="622099" y="818618"/>
        <a:ext cx="9865302" cy="521265"/>
      </dsp:txXfrm>
    </dsp:sp>
    <dsp:sp modelId="{04978F30-AA93-463C-9BB0-41CEB5D987C6}">
      <dsp:nvSpPr>
        <dsp:cNvPr id="0" name=""/>
        <dsp:cNvSpPr/>
      </dsp:nvSpPr>
      <dsp:spPr>
        <a:xfrm rot="5400000">
          <a:off x="-133306" y="1714091"/>
          <a:ext cx="888712" cy="62209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fr-FR" sz="1800" kern="1200" dirty="0">
              <a:latin typeface="Cambria" panose="02040503050406030204" pitchFamily="18" charset="0"/>
              <a:ea typeface="Cambria" panose="02040503050406030204" pitchFamily="18" charset="0"/>
            </a:rPr>
            <a:t>3.</a:t>
          </a:r>
        </a:p>
      </dsp:txBody>
      <dsp:txXfrm rot="-5400000">
        <a:off x="1" y="1891833"/>
        <a:ext cx="622098" cy="266614"/>
      </dsp:txXfrm>
    </dsp:sp>
    <dsp:sp modelId="{382B9D09-32A1-4879-842C-4EBFF456F70D}">
      <dsp:nvSpPr>
        <dsp:cNvPr id="0" name=""/>
        <dsp:cNvSpPr/>
      </dsp:nvSpPr>
      <dsp:spPr>
        <a:xfrm rot="5400000">
          <a:off x="5280017" y="-3077134"/>
          <a:ext cx="577663" cy="989350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8920" tIns="22225" rIns="22225" bIns="22225" numCol="1" spcCol="1270" anchor="ctr" anchorCtr="0">
          <a:noAutofit/>
        </a:bodyPr>
        <a:lstStyle/>
        <a:p>
          <a:pPr marL="285750" lvl="1" indent="-285750" algn="l" defTabSz="1555750">
            <a:lnSpc>
              <a:spcPct val="90000"/>
            </a:lnSpc>
            <a:spcBef>
              <a:spcPct val="0"/>
            </a:spcBef>
            <a:spcAft>
              <a:spcPct val="15000"/>
            </a:spcAft>
            <a:buChar char="•"/>
          </a:pPr>
          <a:r>
            <a:rPr lang="fr-FR" sz="3500" kern="1200" dirty="0">
              <a:latin typeface="Cambria" panose="02040503050406030204" pitchFamily="18" charset="0"/>
              <a:ea typeface="Cambria" panose="02040503050406030204" pitchFamily="18" charset="0"/>
            </a:rPr>
            <a:t>Types &amp; Sources d’OSINT</a:t>
          </a:r>
        </a:p>
      </dsp:txBody>
      <dsp:txXfrm rot="-5400000">
        <a:off x="622099" y="1608983"/>
        <a:ext cx="9865302" cy="521265"/>
      </dsp:txXfrm>
    </dsp:sp>
    <dsp:sp modelId="{F05BAB32-5FD8-4ACC-BE23-7F934C91C8C4}">
      <dsp:nvSpPr>
        <dsp:cNvPr id="0" name=""/>
        <dsp:cNvSpPr/>
      </dsp:nvSpPr>
      <dsp:spPr>
        <a:xfrm rot="5400000">
          <a:off x="-133306" y="2504456"/>
          <a:ext cx="888712" cy="62209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fr-FR" sz="1800" kern="1200" dirty="0">
              <a:latin typeface="Cambria" panose="02040503050406030204" pitchFamily="18" charset="0"/>
              <a:ea typeface="Cambria" panose="02040503050406030204" pitchFamily="18" charset="0"/>
            </a:rPr>
            <a:t>4.</a:t>
          </a:r>
        </a:p>
      </dsp:txBody>
      <dsp:txXfrm rot="-5400000">
        <a:off x="1" y="2682198"/>
        <a:ext cx="622098" cy="266614"/>
      </dsp:txXfrm>
    </dsp:sp>
    <dsp:sp modelId="{7DEBE452-D49F-441E-8FEA-2D5E88746963}">
      <dsp:nvSpPr>
        <dsp:cNvPr id="0" name=""/>
        <dsp:cNvSpPr/>
      </dsp:nvSpPr>
      <dsp:spPr>
        <a:xfrm rot="5400000">
          <a:off x="5280017" y="-2286769"/>
          <a:ext cx="577663" cy="989350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8920" tIns="22225" rIns="22225" bIns="22225" numCol="1" spcCol="1270" anchor="ctr" anchorCtr="0">
          <a:noAutofit/>
        </a:bodyPr>
        <a:lstStyle/>
        <a:p>
          <a:pPr marL="285750" lvl="1" indent="-285750" algn="l" defTabSz="1555750">
            <a:lnSpc>
              <a:spcPct val="90000"/>
            </a:lnSpc>
            <a:spcBef>
              <a:spcPct val="0"/>
            </a:spcBef>
            <a:spcAft>
              <a:spcPct val="15000"/>
            </a:spcAft>
            <a:buChar char="•"/>
          </a:pPr>
          <a:r>
            <a:rPr lang="fr-FR" sz="3500" kern="1200" dirty="0">
              <a:latin typeface="Cambria" panose="02040503050406030204" pitchFamily="18" charset="0"/>
              <a:ea typeface="Cambria" panose="02040503050406030204" pitchFamily="18" charset="0"/>
            </a:rPr>
            <a:t>Outils &amp; Techniques d’OSINT</a:t>
          </a:r>
        </a:p>
      </dsp:txBody>
      <dsp:txXfrm rot="-5400000">
        <a:off x="622099" y="2399348"/>
        <a:ext cx="9865302" cy="521265"/>
      </dsp:txXfrm>
    </dsp:sp>
    <dsp:sp modelId="{C982BE34-8977-4488-8593-1CB60421ECD6}">
      <dsp:nvSpPr>
        <dsp:cNvPr id="0" name=""/>
        <dsp:cNvSpPr/>
      </dsp:nvSpPr>
      <dsp:spPr>
        <a:xfrm rot="5400000">
          <a:off x="-133306" y="3294820"/>
          <a:ext cx="888712" cy="62209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fr-FR" sz="1800" kern="1200" dirty="0">
              <a:latin typeface="Cambria" panose="02040503050406030204" pitchFamily="18" charset="0"/>
              <a:ea typeface="Cambria" panose="02040503050406030204" pitchFamily="18" charset="0"/>
            </a:rPr>
            <a:t>5.</a:t>
          </a:r>
        </a:p>
      </dsp:txBody>
      <dsp:txXfrm rot="-5400000">
        <a:off x="1" y="3472562"/>
        <a:ext cx="622098" cy="266614"/>
      </dsp:txXfrm>
    </dsp:sp>
    <dsp:sp modelId="{701F3621-29A6-4410-96C2-54CAB3AE0219}">
      <dsp:nvSpPr>
        <dsp:cNvPr id="0" name=""/>
        <dsp:cNvSpPr/>
      </dsp:nvSpPr>
      <dsp:spPr>
        <a:xfrm rot="5400000">
          <a:off x="5280017" y="-1496405"/>
          <a:ext cx="577663" cy="989350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8920" tIns="22225" rIns="22225" bIns="22225" numCol="1" spcCol="1270" anchor="ctr" anchorCtr="0">
          <a:noAutofit/>
        </a:bodyPr>
        <a:lstStyle/>
        <a:p>
          <a:pPr marL="285750" lvl="1" indent="-285750" algn="l" defTabSz="1555750">
            <a:lnSpc>
              <a:spcPct val="90000"/>
            </a:lnSpc>
            <a:spcBef>
              <a:spcPct val="0"/>
            </a:spcBef>
            <a:spcAft>
              <a:spcPct val="15000"/>
            </a:spcAft>
            <a:buChar char="•"/>
          </a:pPr>
          <a:r>
            <a:rPr lang="fr-FR" sz="3500" kern="1200" dirty="0">
              <a:latin typeface="Cambria" panose="02040503050406030204" pitchFamily="18" charset="0"/>
              <a:ea typeface="Cambria" panose="02040503050406030204" pitchFamily="18" charset="0"/>
            </a:rPr>
            <a:t>OSINT en Cybersécurité</a:t>
          </a:r>
        </a:p>
      </dsp:txBody>
      <dsp:txXfrm rot="-5400000">
        <a:off x="622099" y="3189712"/>
        <a:ext cx="9865302" cy="521265"/>
      </dsp:txXfrm>
    </dsp:sp>
    <dsp:sp modelId="{11AA0E6F-3938-44DA-97C1-59F74FFB8ECA}">
      <dsp:nvSpPr>
        <dsp:cNvPr id="0" name=""/>
        <dsp:cNvSpPr/>
      </dsp:nvSpPr>
      <dsp:spPr>
        <a:xfrm rot="5400000">
          <a:off x="-133306" y="4085185"/>
          <a:ext cx="888712" cy="62209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fr-FR" sz="1800" kern="1200" dirty="0">
              <a:latin typeface="Cambria" panose="02040503050406030204" pitchFamily="18" charset="0"/>
              <a:ea typeface="Cambria" panose="02040503050406030204" pitchFamily="18" charset="0"/>
            </a:rPr>
            <a:t>6. </a:t>
          </a:r>
        </a:p>
      </dsp:txBody>
      <dsp:txXfrm rot="-5400000">
        <a:off x="1" y="4262927"/>
        <a:ext cx="622098" cy="266614"/>
      </dsp:txXfrm>
    </dsp:sp>
    <dsp:sp modelId="{49A57842-C0EF-449B-BB4B-83B05077417B}">
      <dsp:nvSpPr>
        <dsp:cNvPr id="0" name=""/>
        <dsp:cNvSpPr/>
      </dsp:nvSpPr>
      <dsp:spPr>
        <a:xfrm rot="5400000">
          <a:off x="5280017" y="-706040"/>
          <a:ext cx="577663" cy="989350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8920" tIns="22225" rIns="22225" bIns="22225" numCol="1" spcCol="1270" anchor="ctr" anchorCtr="0">
          <a:noAutofit/>
        </a:bodyPr>
        <a:lstStyle/>
        <a:p>
          <a:pPr marL="285750" lvl="1" indent="-285750" algn="l" defTabSz="1555750">
            <a:lnSpc>
              <a:spcPct val="90000"/>
            </a:lnSpc>
            <a:spcBef>
              <a:spcPct val="0"/>
            </a:spcBef>
            <a:spcAft>
              <a:spcPct val="15000"/>
            </a:spcAft>
            <a:buChar char="•"/>
          </a:pPr>
          <a:r>
            <a:rPr lang="fr-FR" sz="3500" kern="1200" dirty="0">
              <a:latin typeface="Cambria" panose="02040503050406030204" pitchFamily="18" charset="0"/>
              <a:ea typeface="Cambria" panose="02040503050406030204" pitchFamily="18" charset="0"/>
            </a:rPr>
            <a:t>Éthique et Considérations Légales</a:t>
          </a:r>
        </a:p>
      </dsp:txBody>
      <dsp:txXfrm rot="-5400000">
        <a:off x="622099" y="3980077"/>
        <a:ext cx="9865302" cy="5212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793AFA-7D75-4F64-A1E8-E4B9D55C3D05}">
      <dsp:nvSpPr>
        <dsp:cNvPr id="0" name=""/>
        <dsp:cNvSpPr/>
      </dsp:nvSpPr>
      <dsp:spPr>
        <a:xfrm rot="5400000">
          <a:off x="-165935" y="169947"/>
          <a:ext cx="1106237" cy="774365"/>
        </a:xfrm>
        <a:prstGeom prst="chevron">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kern="1200" dirty="0">
              <a:latin typeface="Cambria" panose="02040503050406030204" pitchFamily="18" charset="0"/>
              <a:ea typeface="Cambria" panose="02040503050406030204" pitchFamily="18" charset="0"/>
            </a:rPr>
            <a:t>1.</a:t>
          </a:r>
        </a:p>
      </dsp:txBody>
      <dsp:txXfrm rot="-5400000">
        <a:off x="2" y="391194"/>
        <a:ext cx="774365" cy="331872"/>
      </dsp:txXfrm>
    </dsp:sp>
    <dsp:sp modelId="{D348354D-45C4-4F36-B8B5-4CF15FA70D33}">
      <dsp:nvSpPr>
        <dsp:cNvPr id="0" name=""/>
        <dsp:cNvSpPr/>
      </dsp:nvSpPr>
      <dsp:spPr>
        <a:xfrm rot="5400000">
          <a:off x="5285455" y="-4507077"/>
          <a:ext cx="719054" cy="9741234"/>
        </a:xfrm>
        <a:prstGeom prst="round2SameRect">
          <a:avLst/>
        </a:prstGeom>
        <a:solidFill>
          <a:schemeClr val="accent2">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fr-FR" sz="4400" kern="1200" dirty="0">
              <a:solidFill>
                <a:schemeClr val="bg1"/>
              </a:solidFill>
              <a:latin typeface="Cambria" panose="02040503050406030204" pitchFamily="18" charset="0"/>
              <a:ea typeface="Cambria" panose="02040503050406030204" pitchFamily="18" charset="0"/>
            </a:rPr>
            <a:t>Introduction</a:t>
          </a:r>
        </a:p>
      </dsp:txBody>
      <dsp:txXfrm rot="-5400000">
        <a:off x="774366" y="39113"/>
        <a:ext cx="9706133" cy="648852"/>
      </dsp:txXfrm>
    </dsp:sp>
    <dsp:sp modelId="{D8E23947-776E-480E-9D1E-3C443D745CF1}">
      <dsp:nvSpPr>
        <dsp:cNvPr id="0" name=""/>
        <dsp:cNvSpPr/>
      </dsp:nvSpPr>
      <dsp:spPr>
        <a:xfrm rot="5400000">
          <a:off x="-165935" y="1180060"/>
          <a:ext cx="1106237" cy="77436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kern="1200" dirty="0">
              <a:latin typeface="Cambria" panose="02040503050406030204" pitchFamily="18" charset="0"/>
              <a:ea typeface="Cambria" panose="02040503050406030204" pitchFamily="18" charset="0"/>
            </a:rPr>
            <a:t>2.</a:t>
          </a:r>
        </a:p>
      </dsp:txBody>
      <dsp:txXfrm rot="-5400000">
        <a:off x="2" y="1401307"/>
        <a:ext cx="774365" cy="331872"/>
      </dsp:txXfrm>
    </dsp:sp>
    <dsp:sp modelId="{75546590-EC9E-4994-9B6F-C3ABA43161DD}">
      <dsp:nvSpPr>
        <dsp:cNvPr id="0" name=""/>
        <dsp:cNvSpPr/>
      </dsp:nvSpPr>
      <dsp:spPr>
        <a:xfrm rot="5400000">
          <a:off x="5285455" y="-3496964"/>
          <a:ext cx="719054" cy="974123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fr-FR" sz="4400" kern="1200" dirty="0">
              <a:latin typeface="Cambria" panose="02040503050406030204" pitchFamily="18" charset="0"/>
              <a:ea typeface="Cambria" panose="02040503050406030204" pitchFamily="18" charset="0"/>
            </a:rPr>
            <a:t>Importance de l’OSINT</a:t>
          </a:r>
        </a:p>
      </dsp:txBody>
      <dsp:txXfrm rot="-5400000">
        <a:off x="774366" y="1049226"/>
        <a:ext cx="9706133" cy="648852"/>
      </dsp:txXfrm>
    </dsp:sp>
    <dsp:sp modelId="{04978F30-AA93-463C-9BB0-41CEB5D987C6}">
      <dsp:nvSpPr>
        <dsp:cNvPr id="0" name=""/>
        <dsp:cNvSpPr/>
      </dsp:nvSpPr>
      <dsp:spPr>
        <a:xfrm rot="5400000">
          <a:off x="-165935" y="2190173"/>
          <a:ext cx="1106237" cy="77436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kern="1200" dirty="0">
              <a:latin typeface="Cambria" panose="02040503050406030204" pitchFamily="18" charset="0"/>
              <a:ea typeface="Cambria" panose="02040503050406030204" pitchFamily="18" charset="0"/>
            </a:rPr>
            <a:t>3.</a:t>
          </a:r>
        </a:p>
      </dsp:txBody>
      <dsp:txXfrm rot="-5400000">
        <a:off x="2" y="2411420"/>
        <a:ext cx="774365" cy="331872"/>
      </dsp:txXfrm>
    </dsp:sp>
    <dsp:sp modelId="{382B9D09-32A1-4879-842C-4EBFF456F70D}">
      <dsp:nvSpPr>
        <dsp:cNvPr id="0" name=""/>
        <dsp:cNvSpPr/>
      </dsp:nvSpPr>
      <dsp:spPr>
        <a:xfrm rot="5400000">
          <a:off x="5285455" y="-2486851"/>
          <a:ext cx="719054" cy="974123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fr-FR" sz="4400" kern="1200" dirty="0">
              <a:latin typeface="Cambria" panose="02040503050406030204" pitchFamily="18" charset="0"/>
              <a:ea typeface="Cambria" panose="02040503050406030204" pitchFamily="18" charset="0"/>
            </a:rPr>
            <a:t>Types &amp; Sources d’OSINT</a:t>
          </a:r>
        </a:p>
      </dsp:txBody>
      <dsp:txXfrm rot="-5400000">
        <a:off x="774366" y="2059339"/>
        <a:ext cx="9706133" cy="648852"/>
      </dsp:txXfrm>
    </dsp:sp>
    <dsp:sp modelId="{F05BAB32-5FD8-4ACC-BE23-7F934C91C8C4}">
      <dsp:nvSpPr>
        <dsp:cNvPr id="0" name=""/>
        <dsp:cNvSpPr/>
      </dsp:nvSpPr>
      <dsp:spPr>
        <a:xfrm rot="5400000">
          <a:off x="-165935" y="3200286"/>
          <a:ext cx="1106237" cy="77436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kern="1200" dirty="0">
              <a:latin typeface="Cambria" panose="02040503050406030204" pitchFamily="18" charset="0"/>
              <a:ea typeface="Cambria" panose="02040503050406030204" pitchFamily="18" charset="0"/>
            </a:rPr>
            <a:t>4.</a:t>
          </a:r>
        </a:p>
      </dsp:txBody>
      <dsp:txXfrm rot="-5400000">
        <a:off x="2" y="3421533"/>
        <a:ext cx="774365" cy="331872"/>
      </dsp:txXfrm>
    </dsp:sp>
    <dsp:sp modelId="{7DEBE452-D49F-441E-8FEA-2D5E88746963}">
      <dsp:nvSpPr>
        <dsp:cNvPr id="0" name=""/>
        <dsp:cNvSpPr/>
      </dsp:nvSpPr>
      <dsp:spPr>
        <a:xfrm rot="5400000">
          <a:off x="5285455" y="-1476739"/>
          <a:ext cx="719054" cy="974123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fr-FR" sz="4400" kern="1200" dirty="0">
              <a:latin typeface="Cambria" panose="02040503050406030204" pitchFamily="18" charset="0"/>
              <a:ea typeface="Cambria" panose="02040503050406030204" pitchFamily="18" charset="0"/>
            </a:rPr>
            <a:t>Outils &amp; Techniques d’OSINT</a:t>
          </a:r>
        </a:p>
      </dsp:txBody>
      <dsp:txXfrm rot="-5400000">
        <a:off x="774366" y="3069451"/>
        <a:ext cx="9706133" cy="648852"/>
      </dsp:txXfrm>
    </dsp:sp>
    <dsp:sp modelId="{C982BE34-8977-4488-8593-1CB60421ECD6}">
      <dsp:nvSpPr>
        <dsp:cNvPr id="0" name=""/>
        <dsp:cNvSpPr/>
      </dsp:nvSpPr>
      <dsp:spPr>
        <a:xfrm rot="5400000">
          <a:off x="-165935" y="4210399"/>
          <a:ext cx="1106237" cy="77436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kern="1200" dirty="0">
              <a:latin typeface="Cambria" panose="02040503050406030204" pitchFamily="18" charset="0"/>
              <a:ea typeface="Cambria" panose="02040503050406030204" pitchFamily="18" charset="0"/>
            </a:rPr>
            <a:t>5.</a:t>
          </a:r>
        </a:p>
      </dsp:txBody>
      <dsp:txXfrm rot="-5400000">
        <a:off x="2" y="4431646"/>
        <a:ext cx="774365" cy="331872"/>
      </dsp:txXfrm>
    </dsp:sp>
    <dsp:sp modelId="{701F3621-29A6-4410-96C2-54CAB3AE0219}">
      <dsp:nvSpPr>
        <dsp:cNvPr id="0" name=""/>
        <dsp:cNvSpPr/>
      </dsp:nvSpPr>
      <dsp:spPr>
        <a:xfrm rot="5400000">
          <a:off x="5285455" y="-466626"/>
          <a:ext cx="719054" cy="974123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fr-FR" sz="4400" kern="1200" dirty="0">
              <a:latin typeface="Cambria" panose="02040503050406030204" pitchFamily="18" charset="0"/>
              <a:ea typeface="Cambria" panose="02040503050406030204" pitchFamily="18" charset="0"/>
            </a:rPr>
            <a:t>OSINT en Cybersécurité</a:t>
          </a:r>
        </a:p>
      </dsp:txBody>
      <dsp:txXfrm rot="-5400000">
        <a:off x="774366" y="4079564"/>
        <a:ext cx="9706133" cy="648852"/>
      </dsp:txXfrm>
    </dsp:sp>
    <dsp:sp modelId="{11AA0E6F-3938-44DA-97C1-59F74FFB8ECA}">
      <dsp:nvSpPr>
        <dsp:cNvPr id="0" name=""/>
        <dsp:cNvSpPr/>
      </dsp:nvSpPr>
      <dsp:spPr>
        <a:xfrm rot="5400000">
          <a:off x="-165935" y="5220512"/>
          <a:ext cx="1106237" cy="77436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kern="1200" dirty="0">
              <a:latin typeface="Cambria" panose="02040503050406030204" pitchFamily="18" charset="0"/>
              <a:ea typeface="Cambria" panose="02040503050406030204" pitchFamily="18" charset="0"/>
            </a:rPr>
            <a:t>6. </a:t>
          </a:r>
        </a:p>
      </dsp:txBody>
      <dsp:txXfrm rot="-5400000">
        <a:off x="2" y="5441759"/>
        <a:ext cx="774365" cy="331872"/>
      </dsp:txXfrm>
    </dsp:sp>
    <dsp:sp modelId="{49A57842-C0EF-449B-BB4B-83B05077417B}">
      <dsp:nvSpPr>
        <dsp:cNvPr id="0" name=""/>
        <dsp:cNvSpPr/>
      </dsp:nvSpPr>
      <dsp:spPr>
        <a:xfrm rot="5400000">
          <a:off x="5285455" y="543486"/>
          <a:ext cx="719054" cy="974123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fr-FR" sz="4400" kern="1200" dirty="0">
              <a:latin typeface="Cambria" panose="02040503050406030204" pitchFamily="18" charset="0"/>
              <a:ea typeface="Cambria" panose="02040503050406030204" pitchFamily="18" charset="0"/>
            </a:rPr>
            <a:t>Éthique et Considérations Légales</a:t>
          </a:r>
        </a:p>
      </dsp:txBody>
      <dsp:txXfrm rot="-5400000">
        <a:off x="774366" y="5089677"/>
        <a:ext cx="9706133" cy="6488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793AFA-7D75-4F64-A1E8-E4B9D55C3D05}">
      <dsp:nvSpPr>
        <dsp:cNvPr id="0" name=""/>
        <dsp:cNvSpPr/>
      </dsp:nvSpPr>
      <dsp:spPr>
        <a:xfrm rot="5400000">
          <a:off x="-165935" y="165935"/>
          <a:ext cx="1106237" cy="774365"/>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kern="1200" dirty="0">
              <a:solidFill>
                <a:prstClr val="white"/>
              </a:solidFill>
              <a:latin typeface="Cambria" panose="02040503050406030204" pitchFamily="18" charset="0"/>
              <a:ea typeface="Cambria" panose="02040503050406030204" pitchFamily="18" charset="0"/>
              <a:cs typeface="+mn-cs"/>
            </a:rPr>
            <a:t>1.</a:t>
          </a:r>
        </a:p>
      </dsp:txBody>
      <dsp:txXfrm rot="-5400000">
        <a:off x="2" y="387182"/>
        <a:ext cx="774365" cy="331872"/>
      </dsp:txXfrm>
    </dsp:sp>
    <dsp:sp modelId="{D348354D-45C4-4F36-B8B5-4CF15FA70D33}">
      <dsp:nvSpPr>
        <dsp:cNvPr id="0" name=""/>
        <dsp:cNvSpPr/>
      </dsp:nvSpPr>
      <dsp:spPr>
        <a:xfrm rot="5400000">
          <a:off x="5285455" y="-4507077"/>
          <a:ext cx="719054" cy="9741234"/>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fr-FR" sz="4400" kern="1200" dirty="0">
              <a:solidFill>
                <a:prstClr val="black">
                  <a:hueOff val="0"/>
                  <a:satOff val="0"/>
                  <a:lumOff val="0"/>
                  <a:alphaOff val="0"/>
                </a:prstClr>
              </a:solidFill>
              <a:latin typeface="Cambria" panose="02040503050406030204" pitchFamily="18" charset="0"/>
              <a:ea typeface="Cambria" panose="02040503050406030204" pitchFamily="18" charset="0"/>
              <a:cs typeface="+mn-cs"/>
            </a:rPr>
            <a:t>Introduction</a:t>
          </a:r>
        </a:p>
      </dsp:txBody>
      <dsp:txXfrm rot="-5400000">
        <a:off x="774366" y="39113"/>
        <a:ext cx="9706133" cy="648852"/>
      </dsp:txXfrm>
    </dsp:sp>
    <dsp:sp modelId="{D8E23947-776E-480E-9D1E-3C443D745CF1}">
      <dsp:nvSpPr>
        <dsp:cNvPr id="0" name=""/>
        <dsp:cNvSpPr/>
      </dsp:nvSpPr>
      <dsp:spPr>
        <a:xfrm rot="5400000">
          <a:off x="-165935" y="1180060"/>
          <a:ext cx="1106237" cy="774365"/>
        </a:xfrm>
        <a:prstGeom prst="chevron">
          <a:avLst/>
        </a:prstGeom>
        <a:solidFill>
          <a:srgbClr val="ED7D31"/>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kern="1200" dirty="0">
              <a:solidFill>
                <a:prstClr val="white"/>
              </a:solidFill>
              <a:latin typeface="Cambria" panose="02040503050406030204" pitchFamily="18" charset="0"/>
              <a:ea typeface="Cambria" panose="02040503050406030204" pitchFamily="18" charset="0"/>
              <a:cs typeface="+mn-cs"/>
            </a:rPr>
            <a:t>2.</a:t>
          </a:r>
        </a:p>
      </dsp:txBody>
      <dsp:txXfrm rot="-5400000">
        <a:off x="2" y="1401307"/>
        <a:ext cx="774365" cy="331872"/>
      </dsp:txXfrm>
    </dsp:sp>
    <dsp:sp modelId="{75546590-EC9E-4994-9B6F-C3ABA43161DD}">
      <dsp:nvSpPr>
        <dsp:cNvPr id="0" name=""/>
        <dsp:cNvSpPr/>
      </dsp:nvSpPr>
      <dsp:spPr>
        <a:xfrm rot="5400000">
          <a:off x="5285455" y="-3496964"/>
          <a:ext cx="719054" cy="9741234"/>
        </a:xfrm>
        <a:prstGeom prst="round2SameRect">
          <a:avLst/>
        </a:prstGeom>
        <a:solidFill>
          <a:srgbClr val="ED7D31">
            <a:alpha val="9000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fr-FR" sz="4400" kern="1200" dirty="0">
              <a:solidFill>
                <a:prstClr val="white"/>
              </a:solidFill>
              <a:latin typeface="Cambria" panose="02040503050406030204" pitchFamily="18" charset="0"/>
              <a:ea typeface="Cambria" panose="02040503050406030204" pitchFamily="18" charset="0"/>
              <a:cs typeface="+mn-cs"/>
            </a:rPr>
            <a:t>Importance de l’OSINT</a:t>
          </a:r>
        </a:p>
      </dsp:txBody>
      <dsp:txXfrm rot="-5400000">
        <a:off x="774366" y="1049226"/>
        <a:ext cx="9706133" cy="648852"/>
      </dsp:txXfrm>
    </dsp:sp>
    <dsp:sp modelId="{04978F30-AA93-463C-9BB0-41CEB5D987C6}">
      <dsp:nvSpPr>
        <dsp:cNvPr id="0" name=""/>
        <dsp:cNvSpPr/>
      </dsp:nvSpPr>
      <dsp:spPr>
        <a:xfrm rot="5400000">
          <a:off x="-165935" y="2190173"/>
          <a:ext cx="1106237" cy="77436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kern="1200" dirty="0">
              <a:latin typeface="Cambria" panose="02040503050406030204" pitchFamily="18" charset="0"/>
              <a:ea typeface="Cambria" panose="02040503050406030204" pitchFamily="18" charset="0"/>
            </a:rPr>
            <a:t>3.</a:t>
          </a:r>
        </a:p>
      </dsp:txBody>
      <dsp:txXfrm rot="-5400000">
        <a:off x="2" y="2411420"/>
        <a:ext cx="774365" cy="331872"/>
      </dsp:txXfrm>
    </dsp:sp>
    <dsp:sp modelId="{382B9D09-32A1-4879-842C-4EBFF456F70D}">
      <dsp:nvSpPr>
        <dsp:cNvPr id="0" name=""/>
        <dsp:cNvSpPr/>
      </dsp:nvSpPr>
      <dsp:spPr>
        <a:xfrm rot="5400000">
          <a:off x="5285455" y="-2486851"/>
          <a:ext cx="719054" cy="974123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fr-FR" sz="4400" kern="1200" dirty="0">
              <a:latin typeface="Cambria" panose="02040503050406030204" pitchFamily="18" charset="0"/>
              <a:ea typeface="Cambria" panose="02040503050406030204" pitchFamily="18" charset="0"/>
            </a:rPr>
            <a:t>Types &amp; Sources d’OSINT</a:t>
          </a:r>
        </a:p>
      </dsp:txBody>
      <dsp:txXfrm rot="-5400000">
        <a:off x="774366" y="2059339"/>
        <a:ext cx="9706133" cy="648852"/>
      </dsp:txXfrm>
    </dsp:sp>
    <dsp:sp modelId="{F05BAB32-5FD8-4ACC-BE23-7F934C91C8C4}">
      <dsp:nvSpPr>
        <dsp:cNvPr id="0" name=""/>
        <dsp:cNvSpPr/>
      </dsp:nvSpPr>
      <dsp:spPr>
        <a:xfrm rot="5400000">
          <a:off x="-165935" y="3200286"/>
          <a:ext cx="1106237" cy="77436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kern="1200" dirty="0">
              <a:latin typeface="Cambria" panose="02040503050406030204" pitchFamily="18" charset="0"/>
              <a:ea typeface="Cambria" panose="02040503050406030204" pitchFamily="18" charset="0"/>
            </a:rPr>
            <a:t>4.</a:t>
          </a:r>
        </a:p>
      </dsp:txBody>
      <dsp:txXfrm rot="-5400000">
        <a:off x="2" y="3421533"/>
        <a:ext cx="774365" cy="331872"/>
      </dsp:txXfrm>
    </dsp:sp>
    <dsp:sp modelId="{7DEBE452-D49F-441E-8FEA-2D5E88746963}">
      <dsp:nvSpPr>
        <dsp:cNvPr id="0" name=""/>
        <dsp:cNvSpPr/>
      </dsp:nvSpPr>
      <dsp:spPr>
        <a:xfrm rot="5400000">
          <a:off x="5285455" y="-1476739"/>
          <a:ext cx="719054" cy="974123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fr-FR" sz="4400" kern="1200" dirty="0">
              <a:latin typeface="Cambria" panose="02040503050406030204" pitchFamily="18" charset="0"/>
              <a:ea typeface="Cambria" panose="02040503050406030204" pitchFamily="18" charset="0"/>
            </a:rPr>
            <a:t>Outils &amp; Techniques d’OSINT</a:t>
          </a:r>
        </a:p>
      </dsp:txBody>
      <dsp:txXfrm rot="-5400000">
        <a:off x="774366" y="3069451"/>
        <a:ext cx="9706133" cy="648852"/>
      </dsp:txXfrm>
    </dsp:sp>
    <dsp:sp modelId="{C982BE34-8977-4488-8593-1CB60421ECD6}">
      <dsp:nvSpPr>
        <dsp:cNvPr id="0" name=""/>
        <dsp:cNvSpPr/>
      </dsp:nvSpPr>
      <dsp:spPr>
        <a:xfrm rot="5400000">
          <a:off x="-165935" y="4210399"/>
          <a:ext cx="1106237" cy="77436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kern="1200" dirty="0">
              <a:latin typeface="Cambria" panose="02040503050406030204" pitchFamily="18" charset="0"/>
              <a:ea typeface="Cambria" panose="02040503050406030204" pitchFamily="18" charset="0"/>
            </a:rPr>
            <a:t>5.</a:t>
          </a:r>
        </a:p>
      </dsp:txBody>
      <dsp:txXfrm rot="-5400000">
        <a:off x="2" y="4431646"/>
        <a:ext cx="774365" cy="331872"/>
      </dsp:txXfrm>
    </dsp:sp>
    <dsp:sp modelId="{701F3621-29A6-4410-96C2-54CAB3AE0219}">
      <dsp:nvSpPr>
        <dsp:cNvPr id="0" name=""/>
        <dsp:cNvSpPr/>
      </dsp:nvSpPr>
      <dsp:spPr>
        <a:xfrm rot="5400000">
          <a:off x="5285455" y="-466626"/>
          <a:ext cx="719054" cy="974123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fr-FR" sz="4400" kern="1200" dirty="0">
              <a:latin typeface="Cambria" panose="02040503050406030204" pitchFamily="18" charset="0"/>
              <a:ea typeface="Cambria" panose="02040503050406030204" pitchFamily="18" charset="0"/>
            </a:rPr>
            <a:t>OSINT en Cybersécurité</a:t>
          </a:r>
        </a:p>
      </dsp:txBody>
      <dsp:txXfrm rot="-5400000">
        <a:off x="774366" y="4079564"/>
        <a:ext cx="9706133" cy="648852"/>
      </dsp:txXfrm>
    </dsp:sp>
    <dsp:sp modelId="{11AA0E6F-3938-44DA-97C1-59F74FFB8ECA}">
      <dsp:nvSpPr>
        <dsp:cNvPr id="0" name=""/>
        <dsp:cNvSpPr/>
      </dsp:nvSpPr>
      <dsp:spPr>
        <a:xfrm rot="5400000">
          <a:off x="-165935" y="5220512"/>
          <a:ext cx="1106237" cy="77436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kern="1200" dirty="0">
              <a:latin typeface="Cambria" panose="02040503050406030204" pitchFamily="18" charset="0"/>
              <a:ea typeface="Cambria" panose="02040503050406030204" pitchFamily="18" charset="0"/>
            </a:rPr>
            <a:t>6. </a:t>
          </a:r>
        </a:p>
      </dsp:txBody>
      <dsp:txXfrm rot="-5400000">
        <a:off x="2" y="5441759"/>
        <a:ext cx="774365" cy="331872"/>
      </dsp:txXfrm>
    </dsp:sp>
    <dsp:sp modelId="{49A57842-C0EF-449B-BB4B-83B05077417B}">
      <dsp:nvSpPr>
        <dsp:cNvPr id="0" name=""/>
        <dsp:cNvSpPr/>
      </dsp:nvSpPr>
      <dsp:spPr>
        <a:xfrm rot="5400000">
          <a:off x="5285455" y="543486"/>
          <a:ext cx="719054" cy="974123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fr-FR" sz="4400" kern="1200" dirty="0">
              <a:latin typeface="Cambria" panose="02040503050406030204" pitchFamily="18" charset="0"/>
              <a:ea typeface="Cambria" panose="02040503050406030204" pitchFamily="18" charset="0"/>
            </a:rPr>
            <a:t>Éthique et Considérations Légales</a:t>
          </a:r>
        </a:p>
      </dsp:txBody>
      <dsp:txXfrm rot="-5400000">
        <a:off x="774366" y="5089677"/>
        <a:ext cx="9706133" cy="6488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793AFA-7D75-4F64-A1E8-E4B9D55C3D05}">
      <dsp:nvSpPr>
        <dsp:cNvPr id="0" name=""/>
        <dsp:cNvSpPr/>
      </dsp:nvSpPr>
      <dsp:spPr>
        <a:xfrm rot="5400000">
          <a:off x="-165935" y="165935"/>
          <a:ext cx="1106237" cy="774365"/>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kern="1200" dirty="0">
              <a:solidFill>
                <a:prstClr val="white"/>
              </a:solidFill>
              <a:latin typeface="Cambria" panose="02040503050406030204" pitchFamily="18" charset="0"/>
              <a:ea typeface="Cambria" panose="02040503050406030204" pitchFamily="18" charset="0"/>
              <a:cs typeface="+mn-cs"/>
            </a:rPr>
            <a:t>1.</a:t>
          </a:r>
        </a:p>
      </dsp:txBody>
      <dsp:txXfrm rot="-5400000">
        <a:off x="2" y="387182"/>
        <a:ext cx="774365" cy="331872"/>
      </dsp:txXfrm>
    </dsp:sp>
    <dsp:sp modelId="{D348354D-45C4-4F36-B8B5-4CF15FA70D33}">
      <dsp:nvSpPr>
        <dsp:cNvPr id="0" name=""/>
        <dsp:cNvSpPr/>
      </dsp:nvSpPr>
      <dsp:spPr>
        <a:xfrm rot="5400000">
          <a:off x="5285455" y="-4507077"/>
          <a:ext cx="719054" cy="9741234"/>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fr-FR" sz="4400" kern="1200" dirty="0">
              <a:solidFill>
                <a:prstClr val="black">
                  <a:hueOff val="0"/>
                  <a:satOff val="0"/>
                  <a:lumOff val="0"/>
                  <a:alphaOff val="0"/>
                </a:prstClr>
              </a:solidFill>
              <a:latin typeface="Cambria" panose="02040503050406030204" pitchFamily="18" charset="0"/>
              <a:ea typeface="Cambria" panose="02040503050406030204" pitchFamily="18" charset="0"/>
              <a:cs typeface="+mn-cs"/>
            </a:rPr>
            <a:t>Introduction</a:t>
          </a:r>
        </a:p>
      </dsp:txBody>
      <dsp:txXfrm rot="-5400000">
        <a:off x="774366" y="39113"/>
        <a:ext cx="9706133" cy="648852"/>
      </dsp:txXfrm>
    </dsp:sp>
    <dsp:sp modelId="{D8E23947-776E-480E-9D1E-3C443D745CF1}">
      <dsp:nvSpPr>
        <dsp:cNvPr id="0" name=""/>
        <dsp:cNvSpPr/>
      </dsp:nvSpPr>
      <dsp:spPr>
        <a:xfrm rot="5400000">
          <a:off x="-165935" y="1180060"/>
          <a:ext cx="1106237" cy="774365"/>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kern="1200" dirty="0">
              <a:solidFill>
                <a:prstClr val="white"/>
              </a:solidFill>
              <a:latin typeface="Cambria" panose="02040503050406030204" pitchFamily="18" charset="0"/>
              <a:ea typeface="Cambria" panose="02040503050406030204" pitchFamily="18" charset="0"/>
              <a:cs typeface="+mn-cs"/>
            </a:rPr>
            <a:t>2.</a:t>
          </a:r>
        </a:p>
      </dsp:txBody>
      <dsp:txXfrm rot="-5400000">
        <a:off x="2" y="1401307"/>
        <a:ext cx="774365" cy="331872"/>
      </dsp:txXfrm>
    </dsp:sp>
    <dsp:sp modelId="{75546590-EC9E-4994-9B6F-C3ABA43161DD}">
      <dsp:nvSpPr>
        <dsp:cNvPr id="0" name=""/>
        <dsp:cNvSpPr/>
      </dsp:nvSpPr>
      <dsp:spPr>
        <a:xfrm rot="5400000">
          <a:off x="5285455" y="-3496964"/>
          <a:ext cx="719054" cy="9741234"/>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fr-FR" sz="4400" kern="1200" dirty="0">
              <a:solidFill>
                <a:prstClr val="black">
                  <a:hueOff val="0"/>
                  <a:satOff val="0"/>
                  <a:lumOff val="0"/>
                  <a:alphaOff val="0"/>
                </a:prstClr>
              </a:solidFill>
              <a:latin typeface="Cambria" panose="02040503050406030204" pitchFamily="18" charset="0"/>
              <a:ea typeface="Cambria" panose="02040503050406030204" pitchFamily="18" charset="0"/>
              <a:cs typeface="+mn-cs"/>
            </a:rPr>
            <a:t>Importance de l’OSINT</a:t>
          </a:r>
        </a:p>
      </dsp:txBody>
      <dsp:txXfrm rot="-5400000">
        <a:off x="774366" y="1049226"/>
        <a:ext cx="9706133" cy="648852"/>
      </dsp:txXfrm>
    </dsp:sp>
    <dsp:sp modelId="{04978F30-AA93-463C-9BB0-41CEB5D987C6}">
      <dsp:nvSpPr>
        <dsp:cNvPr id="0" name=""/>
        <dsp:cNvSpPr/>
      </dsp:nvSpPr>
      <dsp:spPr>
        <a:xfrm rot="5400000">
          <a:off x="-165935" y="2190173"/>
          <a:ext cx="1106237" cy="774365"/>
        </a:xfrm>
        <a:prstGeom prst="chevron">
          <a:avLst/>
        </a:prstGeom>
        <a:solidFill>
          <a:srgbClr val="ED7D31"/>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kern="1200" dirty="0">
              <a:solidFill>
                <a:prstClr val="white"/>
              </a:solidFill>
              <a:latin typeface="Cambria" panose="02040503050406030204" pitchFamily="18" charset="0"/>
              <a:ea typeface="Cambria" panose="02040503050406030204" pitchFamily="18" charset="0"/>
              <a:cs typeface="+mn-cs"/>
            </a:rPr>
            <a:t>3.</a:t>
          </a:r>
        </a:p>
      </dsp:txBody>
      <dsp:txXfrm rot="-5400000">
        <a:off x="2" y="2411420"/>
        <a:ext cx="774365" cy="331872"/>
      </dsp:txXfrm>
    </dsp:sp>
    <dsp:sp modelId="{382B9D09-32A1-4879-842C-4EBFF456F70D}">
      <dsp:nvSpPr>
        <dsp:cNvPr id="0" name=""/>
        <dsp:cNvSpPr/>
      </dsp:nvSpPr>
      <dsp:spPr>
        <a:xfrm rot="5400000">
          <a:off x="5285455" y="-2486851"/>
          <a:ext cx="719054" cy="9741234"/>
        </a:xfrm>
        <a:prstGeom prst="round2SameRect">
          <a:avLst/>
        </a:prstGeom>
        <a:solidFill>
          <a:srgbClr val="ED7D31">
            <a:alpha val="9000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fr-FR" sz="4400" kern="1200" dirty="0">
              <a:solidFill>
                <a:prstClr val="white"/>
              </a:solidFill>
              <a:latin typeface="Cambria" panose="02040503050406030204" pitchFamily="18" charset="0"/>
              <a:ea typeface="Cambria" panose="02040503050406030204" pitchFamily="18" charset="0"/>
              <a:cs typeface="+mn-cs"/>
            </a:rPr>
            <a:t>Types &amp; Sources d’OSINT</a:t>
          </a:r>
        </a:p>
      </dsp:txBody>
      <dsp:txXfrm rot="-5400000">
        <a:off x="774366" y="2059339"/>
        <a:ext cx="9706133" cy="648852"/>
      </dsp:txXfrm>
    </dsp:sp>
    <dsp:sp modelId="{F05BAB32-5FD8-4ACC-BE23-7F934C91C8C4}">
      <dsp:nvSpPr>
        <dsp:cNvPr id="0" name=""/>
        <dsp:cNvSpPr/>
      </dsp:nvSpPr>
      <dsp:spPr>
        <a:xfrm rot="5400000">
          <a:off x="-165935" y="3200286"/>
          <a:ext cx="1106237" cy="77436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kern="1200" dirty="0">
              <a:latin typeface="Cambria" panose="02040503050406030204" pitchFamily="18" charset="0"/>
              <a:ea typeface="Cambria" panose="02040503050406030204" pitchFamily="18" charset="0"/>
            </a:rPr>
            <a:t>4.</a:t>
          </a:r>
        </a:p>
      </dsp:txBody>
      <dsp:txXfrm rot="-5400000">
        <a:off x="2" y="3421533"/>
        <a:ext cx="774365" cy="331872"/>
      </dsp:txXfrm>
    </dsp:sp>
    <dsp:sp modelId="{7DEBE452-D49F-441E-8FEA-2D5E88746963}">
      <dsp:nvSpPr>
        <dsp:cNvPr id="0" name=""/>
        <dsp:cNvSpPr/>
      </dsp:nvSpPr>
      <dsp:spPr>
        <a:xfrm rot="5400000">
          <a:off x="5285455" y="-1476739"/>
          <a:ext cx="719054" cy="974123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fr-FR" sz="4400" kern="1200" dirty="0">
              <a:latin typeface="Cambria" panose="02040503050406030204" pitchFamily="18" charset="0"/>
              <a:ea typeface="Cambria" panose="02040503050406030204" pitchFamily="18" charset="0"/>
            </a:rPr>
            <a:t>Outils &amp; Techniques d’OSINT</a:t>
          </a:r>
        </a:p>
      </dsp:txBody>
      <dsp:txXfrm rot="-5400000">
        <a:off x="774366" y="3069451"/>
        <a:ext cx="9706133" cy="648852"/>
      </dsp:txXfrm>
    </dsp:sp>
    <dsp:sp modelId="{C982BE34-8977-4488-8593-1CB60421ECD6}">
      <dsp:nvSpPr>
        <dsp:cNvPr id="0" name=""/>
        <dsp:cNvSpPr/>
      </dsp:nvSpPr>
      <dsp:spPr>
        <a:xfrm rot="5400000">
          <a:off x="-165935" y="4210399"/>
          <a:ext cx="1106237" cy="77436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kern="1200" dirty="0">
              <a:latin typeface="Cambria" panose="02040503050406030204" pitchFamily="18" charset="0"/>
              <a:ea typeface="Cambria" panose="02040503050406030204" pitchFamily="18" charset="0"/>
            </a:rPr>
            <a:t>5.</a:t>
          </a:r>
        </a:p>
      </dsp:txBody>
      <dsp:txXfrm rot="-5400000">
        <a:off x="2" y="4431646"/>
        <a:ext cx="774365" cy="331872"/>
      </dsp:txXfrm>
    </dsp:sp>
    <dsp:sp modelId="{701F3621-29A6-4410-96C2-54CAB3AE0219}">
      <dsp:nvSpPr>
        <dsp:cNvPr id="0" name=""/>
        <dsp:cNvSpPr/>
      </dsp:nvSpPr>
      <dsp:spPr>
        <a:xfrm rot="5400000">
          <a:off x="5285455" y="-466626"/>
          <a:ext cx="719054" cy="974123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fr-FR" sz="4400" kern="1200" dirty="0">
              <a:latin typeface="Cambria" panose="02040503050406030204" pitchFamily="18" charset="0"/>
              <a:ea typeface="Cambria" panose="02040503050406030204" pitchFamily="18" charset="0"/>
            </a:rPr>
            <a:t>OSINT en Cybersécurité</a:t>
          </a:r>
        </a:p>
      </dsp:txBody>
      <dsp:txXfrm rot="-5400000">
        <a:off x="774366" y="4079564"/>
        <a:ext cx="9706133" cy="648852"/>
      </dsp:txXfrm>
    </dsp:sp>
    <dsp:sp modelId="{11AA0E6F-3938-44DA-97C1-59F74FFB8ECA}">
      <dsp:nvSpPr>
        <dsp:cNvPr id="0" name=""/>
        <dsp:cNvSpPr/>
      </dsp:nvSpPr>
      <dsp:spPr>
        <a:xfrm rot="5400000">
          <a:off x="-165935" y="5220512"/>
          <a:ext cx="1106237" cy="77436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kern="1200" dirty="0">
              <a:latin typeface="Cambria" panose="02040503050406030204" pitchFamily="18" charset="0"/>
              <a:ea typeface="Cambria" panose="02040503050406030204" pitchFamily="18" charset="0"/>
            </a:rPr>
            <a:t>6. </a:t>
          </a:r>
        </a:p>
      </dsp:txBody>
      <dsp:txXfrm rot="-5400000">
        <a:off x="2" y="5441759"/>
        <a:ext cx="774365" cy="331872"/>
      </dsp:txXfrm>
    </dsp:sp>
    <dsp:sp modelId="{49A57842-C0EF-449B-BB4B-83B05077417B}">
      <dsp:nvSpPr>
        <dsp:cNvPr id="0" name=""/>
        <dsp:cNvSpPr/>
      </dsp:nvSpPr>
      <dsp:spPr>
        <a:xfrm rot="5400000">
          <a:off x="5285455" y="543486"/>
          <a:ext cx="719054" cy="974123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fr-FR" sz="4400" kern="1200" dirty="0">
              <a:latin typeface="Cambria" panose="02040503050406030204" pitchFamily="18" charset="0"/>
              <a:ea typeface="Cambria" panose="02040503050406030204" pitchFamily="18" charset="0"/>
            </a:rPr>
            <a:t>Éthique et Considérations Légales</a:t>
          </a:r>
        </a:p>
      </dsp:txBody>
      <dsp:txXfrm rot="-5400000">
        <a:off x="774366" y="5089677"/>
        <a:ext cx="9706133" cy="6488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793AFA-7D75-4F64-A1E8-E4B9D55C3D05}">
      <dsp:nvSpPr>
        <dsp:cNvPr id="0" name=""/>
        <dsp:cNvSpPr/>
      </dsp:nvSpPr>
      <dsp:spPr>
        <a:xfrm rot="5400000">
          <a:off x="-165935" y="165935"/>
          <a:ext cx="1106237" cy="774365"/>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kern="1200" dirty="0">
              <a:solidFill>
                <a:prstClr val="white"/>
              </a:solidFill>
              <a:latin typeface="Cambria" panose="02040503050406030204" pitchFamily="18" charset="0"/>
              <a:ea typeface="Cambria" panose="02040503050406030204" pitchFamily="18" charset="0"/>
              <a:cs typeface="+mn-cs"/>
            </a:rPr>
            <a:t>1.</a:t>
          </a:r>
        </a:p>
      </dsp:txBody>
      <dsp:txXfrm rot="-5400000">
        <a:off x="2" y="387182"/>
        <a:ext cx="774365" cy="331872"/>
      </dsp:txXfrm>
    </dsp:sp>
    <dsp:sp modelId="{D348354D-45C4-4F36-B8B5-4CF15FA70D33}">
      <dsp:nvSpPr>
        <dsp:cNvPr id="0" name=""/>
        <dsp:cNvSpPr/>
      </dsp:nvSpPr>
      <dsp:spPr>
        <a:xfrm rot="5400000">
          <a:off x="5285455" y="-4507077"/>
          <a:ext cx="719054" cy="9741234"/>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fr-FR" sz="4400" kern="1200" dirty="0">
              <a:solidFill>
                <a:prstClr val="black">
                  <a:hueOff val="0"/>
                  <a:satOff val="0"/>
                  <a:lumOff val="0"/>
                  <a:alphaOff val="0"/>
                </a:prstClr>
              </a:solidFill>
              <a:latin typeface="Cambria" panose="02040503050406030204" pitchFamily="18" charset="0"/>
              <a:ea typeface="Cambria" panose="02040503050406030204" pitchFamily="18" charset="0"/>
              <a:cs typeface="+mn-cs"/>
            </a:rPr>
            <a:t>Introduction</a:t>
          </a:r>
        </a:p>
      </dsp:txBody>
      <dsp:txXfrm rot="-5400000">
        <a:off x="774366" y="39113"/>
        <a:ext cx="9706133" cy="648852"/>
      </dsp:txXfrm>
    </dsp:sp>
    <dsp:sp modelId="{D8E23947-776E-480E-9D1E-3C443D745CF1}">
      <dsp:nvSpPr>
        <dsp:cNvPr id="0" name=""/>
        <dsp:cNvSpPr/>
      </dsp:nvSpPr>
      <dsp:spPr>
        <a:xfrm rot="5400000">
          <a:off x="-165935" y="1180060"/>
          <a:ext cx="1106237" cy="774365"/>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kern="1200" dirty="0">
              <a:solidFill>
                <a:prstClr val="white"/>
              </a:solidFill>
              <a:latin typeface="Cambria" panose="02040503050406030204" pitchFamily="18" charset="0"/>
              <a:ea typeface="Cambria" panose="02040503050406030204" pitchFamily="18" charset="0"/>
              <a:cs typeface="+mn-cs"/>
            </a:rPr>
            <a:t>2.</a:t>
          </a:r>
        </a:p>
      </dsp:txBody>
      <dsp:txXfrm rot="-5400000">
        <a:off x="2" y="1401307"/>
        <a:ext cx="774365" cy="331872"/>
      </dsp:txXfrm>
    </dsp:sp>
    <dsp:sp modelId="{75546590-EC9E-4994-9B6F-C3ABA43161DD}">
      <dsp:nvSpPr>
        <dsp:cNvPr id="0" name=""/>
        <dsp:cNvSpPr/>
      </dsp:nvSpPr>
      <dsp:spPr>
        <a:xfrm rot="5400000">
          <a:off x="5285455" y="-3496964"/>
          <a:ext cx="719054" cy="9741234"/>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fr-FR" sz="4400" kern="1200" dirty="0">
              <a:solidFill>
                <a:prstClr val="black">
                  <a:hueOff val="0"/>
                  <a:satOff val="0"/>
                  <a:lumOff val="0"/>
                  <a:alphaOff val="0"/>
                </a:prstClr>
              </a:solidFill>
              <a:latin typeface="Cambria" panose="02040503050406030204" pitchFamily="18" charset="0"/>
              <a:ea typeface="Cambria" panose="02040503050406030204" pitchFamily="18" charset="0"/>
              <a:cs typeface="+mn-cs"/>
            </a:rPr>
            <a:t>Importance de l’OSINT</a:t>
          </a:r>
        </a:p>
      </dsp:txBody>
      <dsp:txXfrm rot="-5400000">
        <a:off x="774366" y="1049226"/>
        <a:ext cx="9706133" cy="648852"/>
      </dsp:txXfrm>
    </dsp:sp>
    <dsp:sp modelId="{04978F30-AA93-463C-9BB0-41CEB5D987C6}">
      <dsp:nvSpPr>
        <dsp:cNvPr id="0" name=""/>
        <dsp:cNvSpPr/>
      </dsp:nvSpPr>
      <dsp:spPr>
        <a:xfrm rot="5400000">
          <a:off x="-165935" y="2190173"/>
          <a:ext cx="1106237" cy="774365"/>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kern="1200" dirty="0">
              <a:solidFill>
                <a:prstClr val="white"/>
              </a:solidFill>
              <a:latin typeface="Cambria" panose="02040503050406030204" pitchFamily="18" charset="0"/>
              <a:ea typeface="Cambria" panose="02040503050406030204" pitchFamily="18" charset="0"/>
              <a:cs typeface="+mn-cs"/>
            </a:rPr>
            <a:t>3.</a:t>
          </a:r>
        </a:p>
      </dsp:txBody>
      <dsp:txXfrm rot="-5400000">
        <a:off x="2" y="2411420"/>
        <a:ext cx="774365" cy="331872"/>
      </dsp:txXfrm>
    </dsp:sp>
    <dsp:sp modelId="{382B9D09-32A1-4879-842C-4EBFF456F70D}">
      <dsp:nvSpPr>
        <dsp:cNvPr id="0" name=""/>
        <dsp:cNvSpPr/>
      </dsp:nvSpPr>
      <dsp:spPr>
        <a:xfrm rot="5400000">
          <a:off x="5285455" y="-2486851"/>
          <a:ext cx="719054" cy="9741234"/>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fr-FR" sz="4400" kern="1200" dirty="0">
              <a:solidFill>
                <a:prstClr val="black">
                  <a:hueOff val="0"/>
                  <a:satOff val="0"/>
                  <a:lumOff val="0"/>
                  <a:alphaOff val="0"/>
                </a:prstClr>
              </a:solidFill>
              <a:latin typeface="Cambria" panose="02040503050406030204" pitchFamily="18" charset="0"/>
              <a:ea typeface="Cambria" panose="02040503050406030204" pitchFamily="18" charset="0"/>
              <a:cs typeface="+mn-cs"/>
            </a:rPr>
            <a:t>Types &amp; Sources d’OSINT</a:t>
          </a:r>
        </a:p>
      </dsp:txBody>
      <dsp:txXfrm rot="-5400000">
        <a:off x="774366" y="2059339"/>
        <a:ext cx="9706133" cy="648852"/>
      </dsp:txXfrm>
    </dsp:sp>
    <dsp:sp modelId="{F05BAB32-5FD8-4ACC-BE23-7F934C91C8C4}">
      <dsp:nvSpPr>
        <dsp:cNvPr id="0" name=""/>
        <dsp:cNvSpPr/>
      </dsp:nvSpPr>
      <dsp:spPr>
        <a:xfrm rot="5400000">
          <a:off x="-165935" y="3200286"/>
          <a:ext cx="1106237" cy="774365"/>
        </a:xfrm>
        <a:prstGeom prst="chevron">
          <a:avLst/>
        </a:prstGeom>
        <a:solidFill>
          <a:srgbClr val="ED7D31"/>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kern="1200" dirty="0">
              <a:solidFill>
                <a:prstClr val="white"/>
              </a:solidFill>
              <a:latin typeface="Cambria" panose="02040503050406030204" pitchFamily="18" charset="0"/>
              <a:ea typeface="Cambria" panose="02040503050406030204" pitchFamily="18" charset="0"/>
              <a:cs typeface="+mn-cs"/>
            </a:rPr>
            <a:t>4.</a:t>
          </a:r>
        </a:p>
      </dsp:txBody>
      <dsp:txXfrm rot="-5400000">
        <a:off x="2" y="3421533"/>
        <a:ext cx="774365" cy="331872"/>
      </dsp:txXfrm>
    </dsp:sp>
    <dsp:sp modelId="{7DEBE452-D49F-441E-8FEA-2D5E88746963}">
      <dsp:nvSpPr>
        <dsp:cNvPr id="0" name=""/>
        <dsp:cNvSpPr/>
      </dsp:nvSpPr>
      <dsp:spPr>
        <a:xfrm rot="5400000">
          <a:off x="5285455" y="-1476739"/>
          <a:ext cx="719054" cy="9741234"/>
        </a:xfrm>
        <a:prstGeom prst="round2SameRect">
          <a:avLst/>
        </a:prstGeom>
        <a:solidFill>
          <a:srgbClr val="ED7D31">
            <a:alpha val="9000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fr-FR" sz="4400" kern="1200" dirty="0">
              <a:solidFill>
                <a:prstClr val="white"/>
              </a:solidFill>
              <a:latin typeface="Cambria" panose="02040503050406030204" pitchFamily="18" charset="0"/>
              <a:ea typeface="Cambria" panose="02040503050406030204" pitchFamily="18" charset="0"/>
              <a:cs typeface="+mn-cs"/>
            </a:rPr>
            <a:t>Outils &amp; Techniques d’OSINT</a:t>
          </a:r>
        </a:p>
      </dsp:txBody>
      <dsp:txXfrm rot="-5400000">
        <a:off x="774366" y="3069451"/>
        <a:ext cx="9706133" cy="648852"/>
      </dsp:txXfrm>
    </dsp:sp>
    <dsp:sp modelId="{C982BE34-8977-4488-8593-1CB60421ECD6}">
      <dsp:nvSpPr>
        <dsp:cNvPr id="0" name=""/>
        <dsp:cNvSpPr/>
      </dsp:nvSpPr>
      <dsp:spPr>
        <a:xfrm rot="5400000">
          <a:off x="-165935" y="4210399"/>
          <a:ext cx="1106237" cy="77436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kern="1200" dirty="0">
              <a:latin typeface="Cambria" panose="02040503050406030204" pitchFamily="18" charset="0"/>
              <a:ea typeface="Cambria" panose="02040503050406030204" pitchFamily="18" charset="0"/>
            </a:rPr>
            <a:t>5.</a:t>
          </a:r>
        </a:p>
      </dsp:txBody>
      <dsp:txXfrm rot="-5400000">
        <a:off x="2" y="4431646"/>
        <a:ext cx="774365" cy="331872"/>
      </dsp:txXfrm>
    </dsp:sp>
    <dsp:sp modelId="{701F3621-29A6-4410-96C2-54CAB3AE0219}">
      <dsp:nvSpPr>
        <dsp:cNvPr id="0" name=""/>
        <dsp:cNvSpPr/>
      </dsp:nvSpPr>
      <dsp:spPr>
        <a:xfrm rot="5400000">
          <a:off x="5285455" y="-466626"/>
          <a:ext cx="719054" cy="974123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fr-FR" sz="4400" kern="1200" dirty="0">
              <a:latin typeface="Cambria" panose="02040503050406030204" pitchFamily="18" charset="0"/>
              <a:ea typeface="Cambria" panose="02040503050406030204" pitchFamily="18" charset="0"/>
            </a:rPr>
            <a:t>OSINT en Cybersécurité</a:t>
          </a:r>
        </a:p>
      </dsp:txBody>
      <dsp:txXfrm rot="-5400000">
        <a:off x="774366" y="4079564"/>
        <a:ext cx="9706133" cy="648852"/>
      </dsp:txXfrm>
    </dsp:sp>
    <dsp:sp modelId="{11AA0E6F-3938-44DA-97C1-59F74FFB8ECA}">
      <dsp:nvSpPr>
        <dsp:cNvPr id="0" name=""/>
        <dsp:cNvSpPr/>
      </dsp:nvSpPr>
      <dsp:spPr>
        <a:xfrm rot="5400000">
          <a:off x="-165935" y="5220512"/>
          <a:ext cx="1106237" cy="77436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kern="1200" dirty="0">
              <a:latin typeface="Cambria" panose="02040503050406030204" pitchFamily="18" charset="0"/>
              <a:ea typeface="Cambria" panose="02040503050406030204" pitchFamily="18" charset="0"/>
            </a:rPr>
            <a:t>6. </a:t>
          </a:r>
        </a:p>
      </dsp:txBody>
      <dsp:txXfrm rot="-5400000">
        <a:off x="2" y="5441759"/>
        <a:ext cx="774365" cy="331872"/>
      </dsp:txXfrm>
    </dsp:sp>
    <dsp:sp modelId="{49A57842-C0EF-449B-BB4B-83B05077417B}">
      <dsp:nvSpPr>
        <dsp:cNvPr id="0" name=""/>
        <dsp:cNvSpPr/>
      </dsp:nvSpPr>
      <dsp:spPr>
        <a:xfrm rot="5400000">
          <a:off x="5285455" y="543486"/>
          <a:ext cx="719054" cy="974123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fr-FR" sz="4400" kern="1200" dirty="0">
              <a:latin typeface="Cambria" panose="02040503050406030204" pitchFamily="18" charset="0"/>
              <a:ea typeface="Cambria" panose="02040503050406030204" pitchFamily="18" charset="0"/>
            </a:rPr>
            <a:t>Éthique et Considérations Légales</a:t>
          </a:r>
        </a:p>
      </dsp:txBody>
      <dsp:txXfrm rot="-5400000">
        <a:off x="774366" y="5089677"/>
        <a:ext cx="9706133" cy="6488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793AFA-7D75-4F64-A1E8-E4B9D55C3D05}">
      <dsp:nvSpPr>
        <dsp:cNvPr id="0" name=""/>
        <dsp:cNvSpPr/>
      </dsp:nvSpPr>
      <dsp:spPr>
        <a:xfrm rot="5400000">
          <a:off x="-165935" y="165935"/>
          <a:ext cx="1106237" cy="774365"/>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kern="1200" dirty="0">
              <a:solidFill>
                <a:prstClr val="white"/>
              </a:solidFill>
              <a:latin typeface="Cambria" panose="02040503050406030204" pitchFamily="18" charset="0"/>
              <a:ea typeface="Cambria" panose="02040503050406030204" pitchFamily="18" charset="0"/>
              <a:cs typeface="+mn-cs"/>
            </a:rPr>
            <a:t>1.</a:t>
          </a:r>
        </a:p>
      </dsp:txBody>
      <dsp:txXfrm rot="-5400000">
        <a:off x="2" y="387182"/>
        <a:ext cx="774365" cy="331872"/>
      </dsp:txXfrm>
    </dsp:sp>
    <dsp:sp modelId="{D348354D-45C4-4F36-B8B5-4CF15FA70D33}">
      <dsp:nvSpPr>
        <dsp:cNvPr id="0" name=""/>
        <dsp:cNvSpPr/>
      </dsp:nvSpPr>
      <dsp:spPr>
        <a:xfrm rot="5400000">
          <a:off x="5285455" y="-4507077"/>
          <a:ext cx="719054" cy="9741234"/>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fr-FR" sz="4400" kern="1200" dirty="0">
              <a:solidFill>
                <a:prstClr val="black">
                  <a:hueOff val="0"/>
                  <a:satOff val="0"/>
                  <a:lumOff val="0"/>
                  <a:alphaOff val="0"/>
                </a:prstClr>
              </a:solidFill>
              <a:latin typeface="Cambria" panose="02040503050406030204" pitchFamily="18" charset="0"/>
              <a:ea typeface="Cambria" panose="02040503050406030204" pitchFamily="18" charset="0"/>
              <a:cs typeface="+mn-cs"/>
            </a:rPr>
            <a:t>Introduction</a:t>
          </a:r>
        </a:p>
      </dsp:txBody>
      <dsp:txXfrm rot="-5400000">
        <a:off x="774366" y="39113"/>
        <a:ext cx="9706133" cy="648852"/>
      </dsp:txXfrm>
    </dsp:sp>
    <dsp:sp modelId="{D8E23947-776E-480E-9D1E-3C443D745CF1}">
      <dsp:nvSpPr>
        <dsp:cNvPr id="0" name=""/>
        <dsp:cNvSpPr/>
      </dsp:nvSpPr>
      <dsp:spPr>
        <a:xfrm rot="5400000">
          <a:off x="-165935" y="1180060"/>
          <a:ext cx="1106237" cy="774365"/>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kern="1200" dirty="0">
              <a:solidFill>
                <a:prstClr val="white"/>
              </a:solidFill>
              <a:latin typeface="Cambria" panose="02040503050406030204" pitchFamily="18" charset="0"/>
              <a:ea typeface="Cambria" panose="02040503050406030204" pitchFamily="18" charset="0"/>
              <a:cs typeface="+mn-cs"/>
            </a:rPr>
            <a:t>2.</a:t>
          </a:r>
        </a:p>
      </dsp:txBody>
      <dsp:txXfrm rot="-5400000">
        <a:off x="2" y="1401307"/>
        <a:ext cx="774365" cy="331872"/>
      </dsp:txXfrm>
    </dsp:sp>
    <dsp:sp modelId="{75546590-EC9E-4994-9B6F-C3ABA43161DD}">
      <dsp:nvSpPr>
        <dsp:cNvPr id="0" name=""/>
        <dsp:cNvSpPr/>
      </dsp:nvSpPr>
      <dsp:spPr>
        <a:xfrm rot="5400000">
          <a:off x="5285455" y="-3496964"/>
          <a:ext cx="719054" cy="9741234"/>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fr-FR" sz="4400" kern="1200" dirty="0">
              <a:solidFill>
                <a:prstClr val="black">
                  <a:hueOff val="0"/>
                  <a:satOff val="0"/>
                  <a:lumOff val="0"/>
                  <a:alphaOff val="0"/>
                </a:prstClr>
              </a:solidFill>
              <a:latin typeface="Cambria" panose="02040503050406030204" pitchFamily="18" charset="0"/>
              <a:ea typeface="Cambria" panose="02040503050406030204" pitchFamily="18" charset="0"/>
              <a:cs typeface="+mn-cs"/>
            </a:rPr>
            <a:t>Importance de l’OSINT</a:t>
          </a:r>
        </a:p>
      </dsp:txBody>
      <dsp:txXfrm rot="-5400000">
        <a:off x="774366" y="1049226"/>
        <a:ext cx="9706133" cy="648852"/>
      </dsp:txXfrm>
    </dsp:sp>
    <dsp:sp modelId="{04978F30-AA93-463C-9BB0-41CEB5D987C6}">
      <dsp:nvSpPr>
        <dsp:cNvPr id="0" name=""/>
        <dsp:cNvSpPr/>
      </dsp:nvSpPr>
      <dsp:spPr>
        <a:xfrm rot="5400000">
          <a:off x="-165935" y="2190173"/>
          <a:ext cx="1106237" cy="774365"/>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kern="1200" dirty="0">
              <a:solidFill>
                <a:prstClr val="white"/>
              </a:solidFill>
              <a:latin typeface="Cambria" panose="02040503050406030204" pitchFamily="18" charset="0"/>
              <a:ea typeface="Cambria" panose="02040503050406030204" pitchFamily="18" charset="0"/>
              <a:cs typeface="+mn-cs"/>
            </a:rPr>
            <a:t>3.</a:t>
          </a:r>
        </a:p>
      </dsp:txBody>
      <dsp:txXfrm rot="-5400000">
        <a:off x="2" y="2411420"/>
        <a:ext cx="774365" cy="331872"/>
      </dsp:txXfrm>
    </dsp:sp>
    <dsp:sp modelId="{382B9D09-32A1-4879-842C-4EBFF456F70D}">
      <dsp:nvSpPr>
        <dsp:cNvPr id="0" name=""/>
        <dsp:cNvSpPr/>
      </dsp:nvSpPr>
      <dsp:spPr>
        <a:xfrm rot="5400000">
          <a:off x="5285455" y="-2486851"/>
          <a:ext cx="719054" cy="9741234"/>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fr-FR" sz="4400" kern="1200" dirty="0">
              <a:solidFill>
                <a:prstClr val="black">
                  <a:hueOff val="0"/>
                  <a:satOff val="0"/>
                  <a:lumOff val="0"/>
                  <a:alphaOff val="0"/>
                </a:prstClr>
              </a:solidFill>
              <a:latin typeface="Cambria" panose="02040503050406030204" pitchFamily="18" charset="0"/>
              <a:ea typeface="Cambria" panose="02040503050406030204" pitchFamily="18" charset="0"/>
              <a:cs typeface="+mn-cs"/>
            </a:rPr>
            <a:t>Types &amp; Sources d’OSINT</a:t>
          </a:r>
        </a:p>
      </dsp:txBody>
      <dsp:txXfrm rot="-5400000">
        <a:off x="774366" y="2059339"/>
        <a:ext cx="9706133" cy="648852"/>
      </dsp:txXfrm>
    </dsp:sp>
    <dsp:sp modelId="{F05BAB32-5FD8-4ACC-BE23-7F934C91C8C4}">
      <dsp:nvSpPr>
        <dsp:cNvPr id="0" name=""/>
        <dsp:cNvSpPr/>
      </dsp:nvSpPr>
      <dsp:spPr>
        <a:xfrm rot="5400000">
          <a:off x="-165935" y="3200286"/>
          <a:ext cx="1106237" cy="774365"/>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kern="1200" dirty="0">
              <a:solidFill>
                <a:prstClr val="white"/>
              </a:solidFill>
              <a:latin typeface="Cambria" panose="02040503050406030204" pitchFamily="18" charset="0"/>
              <a:ea typeface="Cambria" panose="02040503050406030204" pitchFamily="18" charset="0"/>
              <a:cs typeface="+mn-cs"/>
            </a:rPr>
            <a:t>4.</a:t>
          </a:r>
        </a:p>
      </dsp:txBody>
      <dsp:txXfrm rot="-5400000">
        <a:off x="2" y="3421533"/>
        <a:ext cx="774365" cy="331872"/>
      </dsp:txXfrm>
    </dsp:sp>
    <dsp:sp modelId="{7DEBE452-D49F-441E-8FEA-2D5E88746963}">
      <dsp:nvSpPr>
        <dsp:cNvPr id="0" name=""/>
        <dsp:cNvSpPr/>
      </dsp:nvSpPr>
      <dsp:spPr>
        <a:xfrm rot="5400000">
          <a:off x="5285455" y="-1476739"/>
          <a:ext cx="719054" cy="9741234"/>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fr-FR" sz="4400" kern="1200" dirty="0">
              <a:solidFill>
                <a:prstClr val="black">
                  <a:hueOff val="0"/>
                  <a:satOff val="0"/>
                  <a:lumOff val="0"/>
                  <a:alphaOff val="0"/>
                </a:prstClr>
              </a:solidFill>
              <a:latin typeface="Cambria" panose="02040503050406030204" pitchFamily="18" charset="0"/>
              <a:ea typeface="Cambria" panose="02040503050406030204" pitchFamily="18" charset="0"/>
              <a:cs typeface="+mn-cs"/>
            </a:rPr>
            <a:t>Outils &amp; Techniques d’OSINT</a:t>
          </a:r>
        </a:p>
      </dsp:txBody>
      <dsp:txXfrm rot="-5400000">
        <a:off x="774366" y="3069451"/>
        <a:ext cx="9706133" cy="648852"/>
      </dsp:txXfrm>
    </dsp:sp>
    <dsp:sp modelId="{C982BE34-8977-4488-8593-1CB60421ECD6}">
      <dsp:nvSpPr>
        <dsp:cNvPr id="0" name=""/>
        <dsp:cNvSpPr/>
      </dsp:nvSpPr>
      <dsp:spPr>
        <a:xfrm rot="5400000">
          <a:off x="-165935" y="4210399"/>
          <a:ext cx="1106237" cy="774365"/>
        </a:xfrm>
        <a:prstGeom prst="chevron">
          <a:avLst/>
        </a:prstGeom>
        <a:solidFill>
          <a:srgbClr val="ED7D31"/>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kern="1200" dirty="0">
              <a:solidFill>
                <a:prstClr val="white"/>
              </a:solidFill>
              <a:latin typeface="Cambria" panose="02040503050406030204" pitchFamily="18" charset="0"/>
              <a:ea typeface="Cambria" panose="02040503050406030204" pitchFamily="18" charset="0"/>
              <a:cs typeface="+mn-cs"/>
            </a:rPr>
            <a:t>5.</a:t>
          </a:r>
        </a:p>
      </dsp:txBody>
      <dsp:txXfrm rot="-5400000">
        <a:off x="2" y="4431646"/>
        <a:ext cx="774365" cy="331872"/>
      </dsp:txXfrm>
    </dsp:sp>
    <dsp:sp modelId="{701F3621-29A6-4410-96C2-54CAB3AE0219}">
      <dsp:nvSpPr>
        <dsp:cNvPr id="0" name=""/>
        <dsp:cNvSpPr/>
      </dsp:nvSpPr>
      <dsp:spPr>
        <a:xfrm rot="5400000">
          <a:off x="5285455" y="-466626"/>
          <a:ext cx="719054" cy="9741234"/>
        </a:xfrm>
        <a:prstGeom prst="round2SameRect">
          <a:avLst/>
        </a:prstGeom>
        <a:solidFill>
          <a:srgbClr val="ED7D31">
            <a:alpha val="9000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fr-FR" sz="4400" kern="1200" dirty="0">
              <a:solidFill>
                <a:prstClr val="white"/>
              </a:solidFill>
              <a:latin typeface="Cambria" panose="02040503050406030204" pitchFamily="18" charset="0"/>
              <a:ea typeface="Cambria" panose="02040503050406030204" pitchFamily="18" charset="0"/>
              <a:cs typeface="+mn-cs"/>
            </a:rPr>
            <a:t>OSINT en Cybersécurité</a:t>
          </a:r>
        </a:p>
      </dsp:txBody>
      <dsp:txXfrm rot="-5400000">
        <a:off x="774366" y="4079564"/>
        <a:ext cx="9706133" cy="648852"/>
      </dsp:txXfrm>
    </dsp:sp>
    <dsp:sp modelId="{11AA0E6F-3938-44DA-97C1-59F74FFB8ECA}">
      <dsp:nvSpPr>
        <dsp:cNvPr id="0" name=""/>
        <dsp:cNvSpPr/>
      </dsp:nvSpPr>
      <dsp:spPr>
        <a:xfrm rot="5400000">
          <a:off x="-165935" y="5220512"/>
          <a:ext cx="1106237" cy="77436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kern="1200" dirty="0">
              <a:latin typeface="Cambria" panose="02040503050406030204" pitchFamily="18" charset="0"/>
              <a:ea typeface="Cambria" panose="02040503050406030204" pitchFamily="18" charset="0"/>
            </a:rPr>
            <a:t>6. </a:t>
          </a:r>
        </a:p>
      </dsp:txBody>
      <dsp:txXfrm rot="-5400000">
        <a:off x="2" y="5441759"/>
        <a:ext cx="774365" cy="331872"/>
      </dsp:txXfrm>
    </dsp:sp>
    <dsp:sp modelId="{49A57842-C0EF-449B-BB4B-83B05077417B}">
      <dsp:nvSpPr>
        <dsp:cNvPr id="0" name=""/>
        <dsp:cNvSpPr/>
      </dsp:nvSpPr>
      <dsp:spPr>
        <a:xfrm rot="5400000">
          <a:off x="5285455" y="543486"/>
          <a:ext cx="719054" cy="974123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fr-FR" sz="4400" kern="1200" dirty="0">
              <a:latin typeface="Cambria" panose="02040503050406030204" pitchFamily="18" charset="0"/>
              <a:ea typeface="Cambria" panose="02040503050406030204" pitchFamily="18" charset="0"/>
            </a:rPr>
            <a:t>Éthique et Considérations Légales</a:t>
          </a:r>
        </a:p>
      </dsp:txBody>
      <dsp:txXfrm rot="-5400000">
        <a:off x="774366" y="5089677"/>
        <a:ext cx="9706133" cy="6488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793AFA-7D75-4F64-A1E8-E4B9D55C3D05}">
      <dsp:nvSpPr>
        <dsp:cNvPr id="0" name=""/>
        <dsp:cNvSpPr/>
      </dsp:nvSpPr>
      <dsp:spPr>
        <a:xfrm rot="5400000">
          <a:off x="-165935" y="165935"/>
          <a:ext cx="1106237" cy="774365"/>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kern="1200" dirty="0">
              <a:solidFill>
                <a:prstClr val="white"/>
              </a:solidFill>
              <a:latin typeface="Cambria" panose="02040503050406030204" pitchFamily="18" charset="0"/>
              <a:ea typeface="Cambria" panose="02040503050406030204" pitchFamily="18" charset="0"/>
              <a:cs typeface="+mn-cs"/>
            </a:rPr>
            <a:t>1.</a:t>
          </a:r>
        </a:p>
      </dsp:txBody>
      <dsp:txXfrm rot="-5400000">
        <a:off x="2" y="387182"/>
        <a:ext cx="774365" cy="331872"/>
      </dsp:txXfrm>
    </dsp:sp>
    <dsp:sp modelId="{D348354D-45C4-4F36-B8B5-4CF15FA70D33}">
      <dsp:nvSpPr>
        <dsp:cNvPr id="0" name=""/>
        <dsp:cNvSpPr/>
      </dsp:nvSpPr>
      <dsp:spPr>
        <a:xfrm rot="5400000">
          <a:off x="5285455" y="-4507077"/>
          <a:ext cx="719054" cy="9741234"/>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fr-FR" sz="4400" kern="1200" dirty="0">
              <a:solidFill>
                <a:prstClr val="black">
                  <a:hueOff val="0"/>
                  <a:satOff val="0"/>
                  <a:lumOff val="0"/>
                  <a:alphaOff val="0"/>
                </a:prstClr>
              </a:solidFill>
              <a:latin typeface="Cambria" panose="02040503050406030204" pitchFamily="18" charset="0"/>
              <a:ea typeface="Cambria" panose="02040503050406030204" pitchFamily="18" charset="0"/>
              <a:cs typeface="+mn-cs"/>
            </a:rPr>
            <a:t>Introduction</a:t>
          </a:r>
        </a:p>
      </dsp:txBody>
      <dsp:txXfrm rot="-5400000">
        <a:off x="774366" y="39113"/>
        <a:ext cx="9706133" cy="648852"/>
      </dsp:txXfrm>
    </dsp:sp>
    <dsp:sp modelId="{D8E23947-776E-480E-9D1E-3C443D745CF1}">
      <dsp:nvSpPr>
        <dsp:cNvPr id="0" name=""/>
        <dsp:cNvSpPr/>
      </dsp:nvSpPr>
      <dsp:spPr>
        <a:xfrm rot="5400000">
          <a:off x="-165935" y="1180060"/>
          <a:ext cx="1106237" cy="774365"/>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kern="1200" dirty="0">
              <a:solidFill>
                <a:prstClr val="white"/>
              </a:solidFill>
              <a:latin typeface="Cambria" panose="02040503050406030204" pitchFamily="18" charset="0"/>
              <a:ea typeface="Cambria" panose="02040503050406030204" pitchFamily="18" charset="0"/>
              <a:cs typeface="+mn-cs"/>
            </a:rPr>
            <a:t>2.</a:t>
          </a:r>
        </a:p>
      </dsp:txBody>
      <dsp:txXfrm rot="-5400000">
        <a:off x="2" y="1401307"/>
        <a:ext cx="774365" cy="331872"/>
      </dsp:txXfrm>
    </dsp:sp>
    <dsp:sp modelId="{75546590-EC9E-4994-9B6F-C3ABA43161DD}">
      <dsp:nvSpPr>
        <dsp:cNvPr id="0" name=""/>
        <dsp:cNvSpPr/>
      </dsp:nvSpPr>
      <dsp:spPr>
        <a:xfrm rot="5400000">
          <a:off x="5285455" y="-3496964"/>
          <a:ext cx="719054" cy="9741234"/>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fr-FR" sz="4400" kern="1200" dirty="0">
              <a:solidFill>
                <a:prstClr val="black">
                  <a:hueOff val="0"/>
                  <a:satOff val="0"/>
                  <a:lumOff val="0"/>
                  <a:alphaOff val="0"/>
                </a:prstClr>
              </a:solidFill>
              <a:latin typeface="Cambria" panose="02040503050406030204" pitchFamily="18" charset="0"/>
              <a:ea typeface="Cambria" panose="02040503050406030204" pitchFamily="18" charset="0"/>
              <a:cs typeface="+mn-cs"/>
            </a:rPr>
            <a:t>Importance de l’OSINT</a:t>
          </a:r>
        </a:p>
      </dsp:txBody>
      <dsp:txXfrm rot="-5400000">
        <a:off x="774366" y="1049226"/>
        <a:ext cx="9706133" cy="648852"/>
      </dsp:txXfrm>
    </dsp:sp>
    <dsp:sp modelId="{04978F30-AA93-463C-9BB0-41CEB5D987C6}">
      <dsp:nvSpPr>
        <dsp:cNvPr id="0" name=""/>
        <dsp:cNvSpPr/>
      </dsp:nvSpPr>
      <dsp:spPr>
        <a:xfrm rot="5400000">
          <a:off x="-165935" y="2190173"/>
          <a:ext cx="1106237" cy="774365"/>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kern="1200" dirty="0">
              <a:solidFill>
                <a:prstClr val="white"/>
              </a:solidFill>
              <a:latin typeface="Cambria" panose="02040503050406030204" pitchFamily="18" charset="0"/>
              <a:ea typeface="Cambria" panose="02040503050406030204" pitchFamily="18" charset="0"/>
              <a:cs typeface="+mn-cs"/>
            </a:rPr>
            <a:t>3.</a:t>
          </a:r>
        </a:p>
      </dsp:txBody>
      <dsp:txXfrm rot="-5400000">
        <a:off x="2" y="2411420"/>
        <a:ext cx="774365" cy="331872"/>
      </dsp:txXfrm>
    </dsp:sp>
    <dsp:sp modelId="{382B9D09-32A1-4879-842C-4EBFF456F70D}">
      <dsp:nvSpPr>
        <dsp:cNvPr id="0" name=""/>
        <dsp:cNvSpPr/>
      </dsp:nvSpPr>
      <dsp:spPr>
        <a:xfrm rot="5400000">
          <a:off x="5285455" y="-2486851"/>
          <a:ext cx="719054" cy="9741234"/>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fr-FR" sz="4400" kern="1200" dirty="0">
              <a:solidFill>
                <a:prstClr val="black">
                  <a:hueOff val="0"/>
                  <a:satOff val="0"/>
                  <a:lumOff val="0"/>
                  <a:alphaOff val="0"/>
                </a:prstClr>
              </a:solidFill>
              <a:latin typeface="Cambria" panose="02040503050406030204" pitchFamily="18" charset="0"/>
              <a:ea typeface="Cambria" panose="02040503050406030204" pitchFamily="18" charset="0"/>
              <a:cs typeface="+mn-cs"/>
            </a:rPr>
            <a:t>Types &amp; Sources d’OSINT</a:t>
          </a:r>
        </a:p>
      </dsp:txBody>
      <dsp:txXfrm rot="-5400000">
        <a:off x="774366" y="2059339"/>
        <a:ext cx="9706133" cy="648852"/>
      </dsp:txXfrm>
    </dsp:sp>
    <dsp:sp modelId="{F05BAB32-5FD8-4ACC-BE23-7F934C91C8C4}">
      <dsp:nvSpPr>
        <dsp:cNvPr id="0" name=""/>
        <dsp:cNvSpPr/>
      </dsp:nvSpPr>
      <dsp:spPr>
        <a:xfrm rot="5400000">
          <a:off x="-165935" y="3200286"/>
          <a:ext cx="1106237" cy="774365"/>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kern="1200" dirty="0">
              <a:solidFill>
                <a:prstClr val="white"/>
              </a:solidFill>
              <a:latin typeface="Cambria" panose="02040503050406030204" pitchFamily="18" charset="0"/>
              <a:ea typeface="Cambria" panose="02040503050406030204" pitchFamily="18" charset="0"/>
              <a:cs typeface="+mn-cs"/>
            </a:rPr>
            <a:t>4.</a:t>
          </a:r>
        </a:p>
      </dsp:txBody>
      <dsp:txXfrm rot="-5400000">
        <a:off x="2" y="3421533"/>
        <a:ext cx="774365" cy="331872"/>
      </dsp:txXfrm>
    </dsp:sp>
    <dsp:sp modelId="{7DEBE452-D49F-441E-8FEA-2D5E88746963}">
      <dsp:nvSpPr>
        <dsp:cNvPr id="0" name=""/>
        <dsp:cNvSpPr/>
      </dsp:nvSpPr>
      <dsp:spPr>
        <a:xfrm rot="5400000">
          <a:off x="5285455" y="-1476739"/>
          <a:ext cx="719054" cy="9741234"/>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fr-FR" sz="4400" kern="1200" dirty="0">
              <a:solidFill>
                <a:prstClr val="black">
                  <a:hueOff val="0"/>
                  <a:satOff val="0"/>
                  <a:lumOff val="0"/>
                  <a:alphaOff val="0"/>
                </a:prstClr>
              </a:solidFill>
              <a:latin typeface="Cambria" panose="02040503050406030204" pitchFamily="18" charset="0"/>
              <a:ea typeface="Cambria" panose="02040503050406030204" pitchFamily="18" charset="0"/>
              <a:cs typeface="+mn-cs"/>
            </a:rPr>
            <a:t>Outils &amp; Techniques d’OSINT</a:t>
          </a:r>
        </a:p>
      </dsp:txBody>
      <dsp:txXfrm rot="-5400000">
        <a:off x="774366" y="3069451"/>
        <a:ext cx="9706133" cy="648852"/>
      </dsp:txXfrm>
    </dsp:sp>
    <dsp:sp modelId="{C982BE34-8977-4488-8593-1CB60421ECD6}">
      <dsp:nvSpPr>
        <dsp:cNvPr id="0" name=""/>
        <dsp:cNvSpPr/>
      </dsp:nvSpPr>
      <dsp:spPr>
        <a:xfrm rot="5400000">
          <a:off x="-165935" y="4210399"/>
          <a:ext cx="1106237" cy="774365"/>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kern="1200" dirty="0">
              <a:solidFill>
                <a:prstClr val="white"/>
              </a:solidFill>
              <a:latin typeface="Cambria" panose="02040503050406030204" pitchFamily="18" charset="0"/>
              <a:ea typeface="Cambria" panose="02040503050406030204" pitchFamily="18" charset="0"/>
              <a:cs typeface="+mn-cs"/>
            </a:rPr>
            <a:t>5.</a:t>
          </a:r>
        </a:p>
      </dsp:txBody>
      <dsp:txXfrm rot="-5400000">
        <a:off x="2" y="4431646"/>
        <a:ext cx="774365" cy="331872"/>
      </dsp:txXfrm>
    </dsp:sp>
    <dsp:sp modelId="{701F3621-29A6-4410-96C2-54CAB3AE0219}">
      <dsp:nvSpPr>
        <dsp:cNvPr id="0" name=""/>
        <dsp:cNvSpPr/>
      </dsp:nvSpPr>
      <dsp:spPr>
        <a:xfrm rot="5400000">
          <a:off x="5285455" y="-466626"/>
          <a:ext cx="719054" cy="9741234"/>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fr-FR" sz="4400" kern="1200" dirty="0">
              <a:solidFill>
                <a:prstClr val="black">
                  <a:hueOff val="0"/>
                  <a:satOff val="0"/>
                  <a:lumOff val="0"/>
                  <a:alphaOff val="0"/>
                </a:prstClr>
              </a:solidFill>
              <a:latin typeface="Cambria" panose="02040503050406030204" pitchFamily="18" charset="0"/>
              <a:ea typeface="Cambria" panose="02040503050406030204" pitchFamily="18" charset="0"/>
              <a:cs typeface="+mn-cs"/>
            </a:rPr>
            <a:t>OSINT en Cybersécurité</a:t>
          </a:r>
        </a:p>
      </dsp:txBody>
      <dsp:txXfrm rot="-5400000">
        <a:off x="774366" y="4079564"/>
        <a:ext cx="9706133" cy="648852"/>
      </dsp:txXfrm>
    </dsp:sp>
    <dsp:sp modelId="{11AA0E6F-3938-44DA-97C1-59F74FFB8ECA}">
      <dsp:nvSpPr>
        <dsp:cNvPr id="0" name=""/>
        <dsp:cNvSpPr/>
      </dsp:nvSpPr>
      <dsp:spPr>
        <a:xfrm rot="5400000">
          <a:off x="-165935" y="5220512"/>
          <a:ext cx="1106237" cy="774365"/>
        </a:xfrm>
        <a:prstGeom prst="chevron">
          <a:avLst/>
        </a:prstGeom>
        <a:solidFill>
          <a:srgbClr val="ED7D31"/>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kern="1200" dirty="0">
              <a:solidFill>
                <a:prstClr val="white"/>
              </a:solidFill>
              <a:latin typeface="Cambria" panose="02040503050406030204" pitchFamily="18" charset="0"/>
              <a:ea typeface="Cambria" panose="02040503050406030204" pitchFamily="18" charset="0"/>
              <a:cs typeface="+mn-cs"/>
            </a:rPr>
            <a:t>6. </a:t>
          </a:r>
        </a:p>
      </dsp:txBody>
      <dsp:txXfrm rot="-5400000">
        <a:off x="2" y="5441759"/>
        <a:ext cx="774365" cy="331872"/>
      </dsp:txXfrm>
    </dsp:sp>
    <dsp:sp modelId="{49A57842-C0EF-449B-BB4B-83B05077417B}">
      <dsp:nvSpPr>
        <dsp:cNvPr id="0" name=""/>
        <dsp:cNvSpPr/>
      </dsp:nvSpPr>
      <dsp:spPr>
        <a:xfrm rot="5400000">
          <a:off x="5285455" y="543486"/>
          <a:ext cx="719054" cy="9741234"/>
        </a:xfrm>
        <a:prstGeom prst="round2SameRect">
          <a:avLst/>
        </a:prstGeom>
        <a:solidFill>
          <a:srgbClr val="ED7D31">
            <a:alpha val="9000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fr-FR" sz="4400" kern="1200" dirty="0">
              <a:solidFill>
                <a:prstClr val="white"/>
              </a:solidFill>
              <a:latin typeface="Cambria" panose="02040503050406030204" pitchFamily="18" charset="0"/>
              <a:ea typeface="Cambria" panose="02040503050406030204" pitchFamily="18" charset="0"/>
              <a:cs typeface="+mn-cs"/>
            </a:rPr>
            <a:t>Éthique et Considérations Légales</a:t>
          </a:r>
        </a:p>
      </dsp:txBody>
      <dsp:txXfrm rot="-5400000">
        <a:off x="774366" y="5089677"/>
        <a:ext cx="9706133" cy="64885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A7BB2A-BD04-4FE5-8D04-9BECC285F149}" type="datetimeFigureOut">
              <a:rPr lang="fr-FR" smtClean="0"/>
              <a:t>15/01/2025</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F57875-40FC-423E-ACC5-D6BE6498D42D}" type="slidenum">
              <a:rPr lang="fr-FR" smtClean="0"/>
              <a:t>‹#›</a:t>
            </a:fld>
            <a:endParaRPr lang="fr-FR"/>
          </a:p>
        </p:txBody>
      </p:sp>
    </p:spTree>
    <p:extLst>
      <p:ext uri="{BB962C8B-B14F-4D97-AF65-F5344CB8AC3E}">
        <p14:creationId xmlns:p14="http://schemas.microsoft.com/office/powerpoint/2010/main" val="3189799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ibm.com/fr-fr/topics/pii"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s://www.ibm.com/fr-fr/topics/threat-intelligence" TargetMode="External"/><Relationship Id="rId4" Type="http://schemas.openxmlformats.org/officeDocument/2006/relationships/hyperlink" Target="https://www.ibm.com/fr-fr/topics/penetration-testing"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En termes de renseignement, la différence entre une </a:t>
            </a:r>
            <a:r>
              <a:rPr lang="fr-FR" b="1" dirty="0"/>
              <a:t>donnée</a:t>
            </a:r>
            <a:r>
              <a:rPr lang="fr-FR" dirty="0"/>
              <a:t> et une </a:t>
            </a:r>
            <a:r>
              <a:rPr lang="fr-FR" b="1" dirty="0"/>
              <a:t>information</a:t>
            </a:r>
            <a:r>
              <a:rPr lang="fr-FR" dirty="0"/>
              <a:t> réside principalement dans le </a:t>
            </a:r>
            <a:r>
              <a:rPr lang="fr-FR" b="1" dirty="0"/>
              <a:t>contexte</a:t>
            </a:r>
            <a:r>
              <a:rPr lang="fr-FR" dirty="0"/>
              <a:t> et le </a:t>
            </a:r>
            <a:r>
              <a:rPr lang="fr-FR" b="1" dirty="0"/>
              <a:t>traitement</a:t>
            </a:r>
            <a:r>
              <a:rPr lang="fr-FR" dirty="0"/>
              <a:t> des données.</a:t>
            </a:r>
          </a:p>
          <a:p>
            <a:pPr>
              <a:buFont typeface="+mj-lt"/>
              <a:buAutoNum type="arabicPeriod"/>
            </a:pPr>
            <a:r>
              <a:rPr lang="fr-FR" b="1" dirty="0"/>
              <a:t>Donnée :</a:t>
            </a:r>
            <a:endParaRPr lang="fr-FR" dirty="0"/>
          </a:p>
          <a:p>
            <a:pPr marL="742950" lvl="1" indent="-285750">
              <a:buFont typeface="+mj-lt"/>
              <a:buAutoNum type="arabicPeriod"/>
            </a:pPr>
            <a:r>
              <a:rPr lang="fr-FR" dirty="0"/>
              <a:t>Une donnée est un élément brut, non traité, qui peut être sous forme de chiffres, de textes, d'images ou d'autres formats. C'est un fait isolé ou une observation qui n'a pas encore été interprété ou analysé.</a:t>
            </a:r>
          </a:p>
          <a:p>
            <a:pPr marL="742950" lvl="1" indent="-285750">
              <a:buFont typeface="+mj-lt"/>
              <a:buAutoNum type="arabicPeriod"/>
            </a:pPr>
            <a:r>
              <a:rPr lang="fr-FR" b="1" dirty="0"/>
              <a:t>Exemple :</a:t>
            </a:r>
            <a:r>
              <a:rPr lang="fr-FR" dirty="0"/>
              <a:t> Une température enregistrée de 25°C ou une adresse IP.</a:t>
            </a:r>
          </a:p>
          <a:p>
            <a:pPr>
              <a:buFont typeface="+mj-lt"/>
              <a:buAutoNum type="arabicPeriod"/>
            </a:pPr>
            <a:r>
              <a:rPr lang="fr-FR" b="1" dirty="0"/>
              <a:t>Information :</a:t>
            </a:r>
            <a:endParaRPr lang="fr-FR" dirty="0"/>
          </a:p>
          <a:p>
            <a:pPr marL="742950" lvl="1" indent="-285750">
              <a:buFont typeface="+mj-lt"/>
              <a:buAutoNum type="arabicPeriod"/>
            </a:pPr>
            <a:r>
              <a:rPr lang="fr-FR" dirty="0"/>
              <a:t>L'information est le résultat de l'analyse, de l'organisation et de la contextualisation des données. Elle a acquis de la valeur en étant traitée et reliée à d'autres éléments, et elle est utile pour comprendre un phénomène ou prendre une décision.</a:t>
            </a:r>
          </a:p>
          <a:p>
            <a:pPr marL="742950" lvl="1" indent="-285750">
              <a:buFont typeface="+mj-lt"/>
              <a:buAutoNum type="arabicPeriod"/>
            </a:pPr>
            <a:r>
              <a:rPr lang="fr-FR" b="1" dirty="0"/>
              <a:t>Exemple :</a:t>
            </a:r>
            <a:r>
              <a:rPr lang="fr-FR" dirty="0"/>
              <a:t> L'analyse de l'adresse IP révèle qu'elle provient d'un pays spécifique ou que la température de 25°C est anormale par rapport aux moyennes historiques d'une région donnée.</a:t>
            </a:r>
          </a:p>
          <a:p>
            <a:r>
              <a:rPr lang="fr-FR" b="1" dirty="0"/>
              <a:t>En résumé :</a:t>
            </a:r>
            <a:r>
              <a:rPr lang="fr-FR" dirty="0"/>
              <a:t> Les </a:t>
            </a:r>
            <a:r>
              <a:rPr lang="fr-FR" b="1" dirty="0"/>
              <a:t>données</a:t>
            </a:r>
            <a:r>
              <a:rPr lang="fr-FR" dirty="0"/>
              <a:t> sont des faits bruts, tandis que les </a:t>
            </a:r>
            <a:r>
              <a:rPr lang="fr-FR" b="1" dirty="0"/>
              <a:t>informations</a:t>
            </a:r>
            <a:r>
              <a:rPr lang="fr-FR" dirty="0"/>
              <a:t> sont ces mêmes données qui ont été organisées et interprétées dans un but précis.</a:t>
            </a:r>
          </a:p>
          <a:p>
            <a:endParaRPr lang="fr-FR" dirty="0"/>
          </a:p>
        </p:txBody>
      </p:sp>
      <p:sp>
        <p:nvSpPr>
          <p:cNvPr id="4" name="Slide Number Placeholder 3"/>
          <p:cNvSpPr>
            <a:spLocks noGrp="1"/>
          </p:cNvSpPr>
          <p:nvPr>
            <p:ph type="sldNum" sz="quarter" idx="5"/>
          </p:nvPr>
        </p:nvSpPr>
        <p:spPr/>
        <p:txBody>
          <a:bodyPr/>
          <a:lstStyle/>
          <a:p>
            <a:fld id="{69F57875-40FC-423E-ACC5-D6BE6498D42D}" type="slidenum">
              <a:rPr lang="fr-FR" smtClean="0"/>
              <a:t>6</a:t>
            </a:fld>
            <a:endParaRPr lang="fr-FR"/>
          </a:p>
        </p:txBody>
      </p:sp>
    </p:spTree>
    <p:extLst>
      <p:ext uri="{BB962C8B-B14F-4D97-AF65-F5344CB8AC3E}">
        <p14:creationId xmlns:p14="http://schemas.microsoft.com/office/powerpoint/2010/main" val="4104787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85857-990F-4D7E-C28A-6F7C601B8C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F58695-B936-232B-BD7F-278ED2B22E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26BCAC-15DA-2C37-84C9-9216A1FBE206}"/>
              </a:ext>
            </a:extLst>
          </p:cNvPr>
          <p:cNvSpPr>
            <a:spLocks noGrp="1"/>
          </p:cNvSpPr>
          <p:nvPr>
            <p:ph type="body" idx="1"/>
          </p:nvPr>
        </p:nvSpPr>
        <p:spPr/>
        <p:txBody>
          <a:bodyPr/>
          <a:lstStyle/>
          <a:p>
            <a:endParaRPr lang="fr-FR" dirty="0"/>
          </a:p>
        </p:txBody>
      </p:sp>
      <p:sp>
        <p:nvSpPr>
          <p:cNvPr id="4" name="Slide Number Placeholder 3">
            <a:extLst>
              <a:ext uri="{FF2B5EF4-FFF2-40B4-BE49-F238E27FC236}">
                <a16:creationId xmlns:a16="http://schemas.microsoft.com/office/drawing/2014/main" id="{9CF24600-188D-6AFA-0052-223B079E2762}"/>
              </a:ext>
            </a:extLst>
          </p:cNvPr>
          <p:cNvSpPr>
            <a:spLocks noGrp="1"/>
          </p:cNvSpPr>
          <p:nvPr>
            <p:ph type="sldNum" sz="quarter" idx="5"/>
          </p:nvPr>
        </p:nvSpPr>
        <p:spPr/>
        <p:txBody>
          <a:bodyPr/>
          <a:lstStyle/>
          <a:p>
            <a:fld id="{69F57875-40FC-423E-ACC5-D6BE6498D42D}" type="slidenum">
              <a:rPr lang="fr-FR" smtClean="0"/>
              <a:t>17</a:t>
            </a:fld>
            <a:endParaRPr lang="fr-FR"/>
          </a:p>
        </p:txBody>
      </p:sp>
    </p:spTree>
    <p:extLst>
      <p:ext uri="{BB962C8B-B14F-4D97-AF65-F5344CB8AC3E}">
        <p14:creationId xmlns:p14="http://schemas.microsoft.com/office/powerpoint/2010/main" val="2058970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7EADC-BC1E-9878-EEFA-23B1C99124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E2EF1B-49AD-2B9E-F509-9DAACDEDD3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381B9B-8F9F-E3AF-130E-9D7B0830B23F}"/>
              </a:ext>
            </a:extLst>
          </p:cNvPr>
          <p:cNvSpPr>
            <a:spLocks noGrp="1"/>
          </p:cNvSpPr>
          <p:nvPr>
            <p:ph type="body" idx="1"/>
          </p:nvPr>
        </p:nvSpPr>
        <p:spPr/>
        <p:txBody>
          <a:bodyPr/>
          <a:lstStyle/>
          <a:p>
            <a:endParaRPr lang="fr-FR" dirty="0"/>
          </a:p>
        </p:txBody>
      </p:sp>
      <p:sp>
        <p:nvSpPr>
          <p:cNvPr id="4" name="Slide Number Placeholder 3">
            <a:extLst>
              <a:ext uri="{FF2B5EF4-FFF2-40B4-BE49-F238E27FC236}">
                <a16:creationId xmlns:a16="http://schemas.microsoft.com/office/drawing/2014/main" id="{2C49CD76-2FDB-AFD1-B532-E74F2A78FF21}"/>
              </a:ext>
            </a:extLst>
          </p:cNvPr>
          <p:cNvSpPr>
            <a:spLocks noGrp="1"/>
          </p:cNvSpPr>
          <p:nvPr>
            <p:ph type="sldNum" sz="quarter" idx="5"/>
          </p:nvPr>
        </p:nvSpPr>
        <p:spPr/>
        <p:txBody>
          <a:bodyPr/>
          <a:lstStyle/>
          <a:p>
            <a:fld id="{69F57875-40FC-423E-ACC5-D6BE6498D42D}" type="slidenum">
              <a:rPr lang="fr-FR" smtClean="0"/>
              <a:t>18</a:t>
            </a:fld>
            <a:endParaRPr lang="fr-FR"/>
          </a:p>
        </p:txBody>
      </p:sp>
    </p:spTree>
    <p:extLst>
      <p:ext uri="{BB962C8B-B14F-4D97-AF65-F5344CB8AC3E}">
        <p14:creationId xmlns:p14="http://schemas.microsoft.com/office/powerpoint/2010/main" val="3464038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477B-ACE0-C720-EC4A-30F9C70F9B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F66A59-D495-D59A-D684-655009ED3A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11B869-D7CF-2F63-05FF-3A42949759D7}"/>
              </a:ext>
            </a:extLst>
          </p:cNvPr>
          <p:cNvSpPr>
            <a:spLocks noGrp="1"/>
          </p:cNvSpPr>
          <p:nvPr>
            <p:ph type="body" idx="1"/>
          </p:nvPr>
        </p:nvSpPr>
        <p:spPr/>
        <p:txBody>
          <a:bodyPr/>
          <a:lstStyle/>
          <a:p>
            <a:endParaRPr lang="fr-FR" dirty="0"/>
          </a:p>
        </p:txBody>
      </p:sp>
      <p:sp>
        <p:nvSpPr>
          <p:cNvPr id="4" name="Slide Number Placeholder 3">
            <a:extLst>
              <a:ext uri="{FF2B5EF4-FFF2-40B4-BE49-F238E27FC236}">
                <a16:creationId xmlns:a16="http://schemas.microsoft.com/office/drawing/2014/main" id="{4FBA574E-A86D-ED51-00D4-935B63F4C0AD}"/>
              </a:ext>
            </a:extLst>
          </p:cNvPr>
          <p:cNvSpPr>
            <a:spLocks noGrp="1"/>
          </p:cNvSpPr>
          <p:nvPr>
            <p:ph type="sldNum" sz="quarter" idx="5"/>
          </p:nvPr>
        </p:nvSpPr>
        <p:spPr/>
        <p:txBody>
          <a:bodyPr/>
          <a:lstStyle/>
          <a:p>
            <a:fld id="{69F57875-40FC-423E-ACC5-D6BE6498D42D}" type="slidenum">
              <a:rPr lang="fr-FR" smtClean="0"/>
              <a:t>19</a:t>
            </a:fld>
            <a:endParaRPr lang="fr-FR"/>
          </a:p>
        </p:txBody>
      </p:sp>
    </p:spTree>
    <p:extLst>
      <p:ext uri="{BB962C8B-B14F-4D97-AF65-F5344CB8AC3E}">
        <p14:creationId xmlns:p14="http://schemas.microsoft.com/office/powerpoint/2010/main" val="2596814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696AA-F133-F428-E520-802DA45D80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CA8802-DF70-BFF2-D7B6-2424DF3932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E7A65B-5595-B96F-FA45-4BC05C209A97}"/>
              </a:ext>
            </a:extLst>
          </p:cNvPr>
          <p:cNvSpPr>
            <a:spLocks noGrp="1"/>
          </p:cNvSpPr>
          <p:nvPr>
            <p:ph type="body" idx="1"/>
          </p:nvPr>
        </p:nvSpPr>
        <p:spPr/>
        <p:txBody>
          <a:bodyPr/>
          <a:lstStyle/>
          <a:p>
            <a:endParaRPr lang="fr-FR" dirty="0"/>
          </a:p>
        </p:txBody>
      </p:sp>
      <p:sp>
        <p:nvSpPr>
          <p:cNvPr id="4" name="Slide Number Placeholder 3">
            <a:extLst>
              <a:ext uri="{FF2B5EF4-FFF2-40B4-BE49-F238E27FC236}">
                <a16:creationId xmlns:a16="http://schemas.microsoft.com/office/drawing/2014/main" id="{DF155593-8C03-DC55-33E4-39DDD8095AE1}"/>
              </a:ext>
            </a:extLst>
          </p:cNvPr>
          <p:cNvSpPr>
            <a:spLocks noGrp="1"/>
          </p:cNvSpPr>
          <p:nvPr>
            <p:ph type="sldNum" sz="quarter" idx="5"/>
          </p:nvPr>
        </p:nvSpPr>
        <p:spPr/>
        <p:txBody>
          <a:bodyPr/>
          <a:lstStyle/>
          <a:p>
            <a:fld id="{69F57875-40FC-423E-ACC5-D6BE6498D42D}" type="slidenum">
              <a:rPr lang="fr-FR" smtClean="0"/>
              <a:t>20</a:t>
            </a:fld>
            <a:endParaRPr lang="fr-FR"/>
          </a:p>
        </p:txBody>
      </p:sp>
    </p:spTree>
    <p:extLst>
      <p:ext uri="{BB962C8B-B14F-4D97-AF65-F5344CB8AC3E}">
        <p14:creationId xmlns:p14="http://schemas.microsoft.com/office/powerpoint/2010/main" val="759682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AD5BE-F0B5-03DB-1CBC-A676BBC5F2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88CF15-91B9-69BA-596A-377DB1FFDB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5AA285-34E5-56A0-E788-72150D4812B1}"/>
              </a:ext>
            </a:extLst>
          </p:cNvPr>
          <p:cNvSpPr>
            <a:spLocks noGrp="1"/>
          </p:cNvSpPr>
          <p:nvPr>
            <p:ph type="body" idx="1"/>
          </p:nvPr>
        </p:nvSpPr>
        <p:spPr/>
        <p:txBody>
          <a:bodyPr/>
          <a:lstStyle/>
          <a:p>
            <a:endParaRPr lang="fr-FR" dirty="0"/>
          </a:p>
        </p:txBody>
      </p:sp>
      <p:sp>
        <p:nvSpPr>
          <p:cNvPr id="4" name="Slide Number Placeholder 3">
            <a:extLst>
              <a:ext uri="{FF2B5EF4-FFF2-40B4-BE49-F238E27FC236}">
                <a16:creationId xmlns:a16="http://schemas.microsoft.com/office/drawing/2014/main" id="{E07C8A2C-3932-F928-D401-43A28502968C}"/>
              </a:ext>
            </a:extLst>
          </p:cNvPr>
          <p:cNvSpPr>
            <a:spLocks noGrp="1"/>
          </p:cNvSpPr>
          <p:nvPr>
            <p:ph type="sldNum" sz="quarter" idx="5"/>
          </p:nvPr>
        </p:nvSpPr>
        <p:spPr/>
        <p:txBody>
          <a:bodyPr/>
          <a:lstStyle/>
          <a:p>
            <a:fld id="{69F57875-40FC-423E-ACC5-D6BE6498D42D}" type="slidenum">
              <a:rPr lang="fr-FR" smtClean="0"/>
              <a:t>21</a:t>
            </a:fld>
            <a:endParaRPr lang="fr-FR"/>
          </a:p>
        </p:txBody>
      </p:sp>
    </p:spTree>
    <p:extLst>
      <p:ext uri="{BB962C8B-B14F-4D97-AF65-F5344CB8AC3E}">
        <p14:creationId xmlns:p14="http://schemas.microsoft.com/office/powerpoint/2010/main" val="1538213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661C6-B57C-9E15-1B0D-76693E9B28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E3F39B-11DE-3876-93C8-77BC421F3E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C15B5E-CF69-189B-D4AB-2242C215BDE2}"/>
              </a:ext>
            </a:extLst>
          </p:cNvPr>
          <p:cNvSpPr>
            <a:spLocks noGrp="1"/>
          </p:cNvSpPr>
          <p:nvPr>
            <p:ph type="body" idx="1"/>
          </p:nvPr>
        </p:nvSpPr>
        <p:spPr/>
        <p:txBody>
          <a:bodyPr/>
          <a:lstStyle/>
          <a:p>
            <a:endParaRPr lang="fr-FR" dirty="0"/>
          </a:p>
        </p:txBody>
      </p:sp>
      <p:sp>
        <p:nvSpPr>
          <p:cNvPr id="4" name="Slide Number Placeholder 3">
            <a:extLst>
              <a:ext uri="{FF2B5EF4-FFF2-40B4-BE49-F238E27FC236}">
                <a16:creationId xmlns:a16="http://schemas.microsoft.com/office/drawing/2014/main" id="{420C1646-F2D3-1D0B-D200-448E46FABA95}"/>
              </a:ext>
            </a:extLst>
          </p:cNvPr>
          <p:cNvSpPr>
            <a:spLocks noGrp="1"/>
          </p:cNvSpPr>
          <p:nvPr>
            <p:ph type="sldNum" sz="quarter" idx="5"/>
          </p:nvPr>
        </p:nvSpPr>
        <p:spPr/>
        <p:txBody>
          <a:bodyPr/>
          <a:lstStyle/>
          <a:p>
            <a:fld id="{69F57875-40FC-423E-ACC5-D6BE6498D42D}" type="slidenum">
              <a:rPr lang="fr-FR" smtClean="0"/>
              <a:t>22</a:t>
            </a:fld>
            <a:endParaRPr lang="fr-FR"/>
          </a:p>
        </p:txBody>
      </p:sp>
    </p:spTree>
    <p:extLst>
      <p:ext uri="{BB962C8B-B14F-4D97-AF65-F5344CB8AC3E}">
        <p14:creationId xmlns:p14="http://schemas.microsoft.com/office/powerpoint/2010/main" val="2082321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BF43D-354F-AEED-E2B2-4395A32FCE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16E359-21DD-94C0-9C9E-249B886DDA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9AEDA4-0E35-A22B-C7CD-29E582347D43}"/>
              </a:ext>
            </a:extLst>
          </p:cNvPr>
          <p:cNvSpPr>
            <a:spLocks noGrp="1"/>
          </p:cNvSpPr>
          <p:nvPr>
            <p:ph type="body" idx="1"/>
          </p:nvPr>
        </p:nvSpPr>
        <p:spPr/>
        <p:txBody>
          <a:bodyPr/>
          <a:lstStyle/>
          <a:p>
            <a:endParaRPr lang="fr-FR" dirty="0"/>
          </a:p>
        </p:txBody>
      </p:sp>
      <p:sp>
        <p:nvSpPr>
          <p:cNvPr id="4" name="Slide Number Placeholder 3">
            <a:extLst>
              <a:ext uri="{FF2B5EF4-FFF2-40B4-BE49-F238E27FC236}">
                <a16:creationId xmlns:a16="http://schemas.microsoft.com/office/drawing/2014/main" id="{478D571D-8135-AF35-5718-F0DB05C3DBDF}"/>
              </a:ext>
            </a:extLst>
          </p:cNvPr>
          <p:cNvSpPr>
            <a:spLocks noGrp="1"/>
          </p:cNvSpPr>
          <p:nvPr>
            <p:ph type="sldNum" sz="quarter" idx="5"/>
          </p:nvPr>
        </p:nvSpPr>
        <p:spPr/>
        <p:txBody>
          <a:bodyPr/>
          <a:lstStyle/>
          <a:p>
            <a:fld id="{69F57875-40FC-423E-ACC5-D6BE6498D42D}" type="slidenum">
              <a:rPr lang="fr-FR" smtClean="0"/>
              <a:t>23</a:t>
            </a:fld>
            <a:endParaRPr lang="fr-FR"/>
          </a:p>
        </p:txBody>
      </p:sp>
    </p:spTree>
    <p:extLst>
      <p:ext uri="{BB962C8B-B14F-4D97-AF65-F5344CB8AC3E}">
        <p14:creationId xmlns:p14="http://schemas.microsoft.com/office/powerpoint/2010/main" val="3844080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6F2D2-8196-6495-2A17-E65166CA1C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8D4D45-23A1-F149-1123-7ED53E0A06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DCE07B-FE8B-D660-6C5F-38F030A28ADF}"/>
              </a:ext>
            </a:extLst>
          </p:cNvPr>
          <p:cNvSpPr>
            <a:spLocks noGrp="1"/>
          </p:cNvSpPr>
          <p:nvPr>
            <p:ph type="body" idx="1"/>
          </p:nvPr>
        </p:nvSpPr>
        <p:spPr/>
        <p:txBody>
          <a:bodyPr/>
          <a:lstStyle/>
          <a:p>
            <a:endParaRPr lang="fr-FR" dirty="0"/>
          </a:p>
        </p:txBody>
      </p:sp>
      <p:sp>
        <p:nvSpPr>
          <p:cNvPr id="4" name="Slide Number Placeholder 3">
            <a:extLst>
              <a:ext uri="{FF2B5EF4-FFF2-40B4-BE49-F238E27FC236}">
                <a16:creationId xmlns:a16="http://schemas.microsoft.com/office/drawing/2014/main" id="{A7D1533E-9CC1-761D-2959-98CA75DFA1EF}"/>
              </a:ext>
            </a:extLst>
          </p:cNvPr>
          <p:cNvSpPr>
            <a:spLocks noGrp="1"/>
          </p:cNvSpPr>
          <p:nvPr>
            <p:ph type="sldNum" sz="quarter" idx="5"/>
          </p:nvPr>
        </p:nvSpPr>
        <p:spPr/>
        <p:txBody>
          <a:bodyPr/>
          <a:lstStyle/>
          <a:p>
            <a:fld id="{69F57875-40FC-423E-ACC5-D6BE6498D42D}" type="slidenum">
              <a:rPr lang="fr-FR" smtClean="0"/>
              <a:t>24</a:t>
            </a:fld>
            <a:endParaRPr lang="fr-FR"/>
          </a:p>
        </p:txBody>
      </p:sp>
    </p:spTree>
    <p:extLst>
      <p:ext uri="{BB962C8B-B14F-4D97-AF65-F5344CB8AC3E}">
        <p14:creationId xmlns:p14="http://schemas.microsoft.com/office/powerpoint/2010/main" val="155327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9F7F5-C9AB-A482-0F8E-544A9D9339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7C3B6C-57B5-CCE6-744D-B783A3D4DB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1B3A19-D5BE-B5DC-E739-4F04F831AEE5}"/>
              </a:ext>
            </a:extLst>
          </p:cNvPr>
          <p:cNvSpPr>
            <a:spLocks noGrp="1"/>
          </p:cNvSpPr>
          <p:nvPr>
            <p:ph type="body" idx="1"/>
          </p:nvPr>
        </p:nvSpPr>
        <p:spPr/>
        <p:txBody>
          <a:bodyPr/>
          <a:lstStyle/>
          <a:p>
            <a:r>
              <a:rPr lang="fr-FR" dirty="0"/>
              <a:t>Person of </a:t>
            </a:r>
            <a:r>
              <a:rPr lang="fr-FR" dirty="0" err="1"/>
              <a:t>interest</a:t>
            </a:r>
            <a:r>
              <a:rPr lang="fr-FR" dirty="0"/>
              <a:t> investigations</a:t>
            </a:r>
          </a:p>
        </p:txBody>
      </p:sp>
      <p:sp>
        <p:nvSpPr>
          <p:cNvPr id="4" name="Slide Number Placeholder 3">
            <a:extLst>
              <a:ext uri="{FF2B5EF4-FFF2-40B4-BE49-F238E27FC236}">
                <a16:creationId xmlns:a16="http://schemas.microsoft.com/office/drawing/2014/main" id="{F2487516-9478-5478-3EF0-8E4B0D4DC57A}"/>
              </a:ext>
            </a:extLst>
          </p:cNvPr>
          <p:cNvSpPr>
            <a:spLocks noGrp="1"/>
          </p:cNvSpPr>
          <p:nvPr>
            <p:ph type="sldNum" sz="quarter" idx="5"/>
          </p:nvPr>
        </p:nvSpPr>
        <p:spPr/>
        <p:txBody>
          <a:bodyPr/>
          <a:lstStyle/>
          <a:p>
            <a:fld id="{69F57875-40FC-423E-ACC5-D6BE6498D42D}" type="slidenum">
              <a:rPr lang="fr-FR" smtClean="0"/>
              <a:t>26</a:t>
            </a:fld>
            <a:endParaRPr lang="fr-FR"/>
          </a:p>
        </p:txBody>
      </p:sp>
    </p:spTree>
    <p:extLst>
      <p:ext uri="{BB962C8B-B14F-4D97-AF65-F5344CB8AC3E}">
        <p14:creationId xmlns:p14="http://schemas.microsoft.com/office/powerpoint/2010/main" val="1280227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B824D-D7F0-0E05-0D99-2C4684A4A1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A6A472-44D9-BAB2-E360-C8E13D6D74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0DEC03-EB18-2839-7898-DECFD90CD8A4}"/>
              </a:ext>
            </a:extLst>
          </p:cNvPr>
          <p:cNvSpPr>
            <a:spLocks noGrp="1"/>
          </p:cNvSpPr>
          <p:nvPr>
            <p:ph type="body" idx="1"/>
          </p:nvPr>
        </p:nvSpPr>
        <p:spPr/>
        <p:txBody>
          <a:bodyPr/>
          <a:lstStyle/>
          <a:p>
            <a:r>
              <a:rPr lang="fr-FR" dirty="0"/>
              <a:t>Person of </a:t>
            </a:r>
            <a:r>
              <a:rPr lang="fr-FR" dirty="0" err="1"/>
              <a:t>interest</a:t>
            </a:r>
            <a:r>
              <a:rPr lang="fr-FR" dirty="0"/>
              <a:t> investigations</a:t>
            </a:r>
          </a:p>
          <a:p>
            <a:r>
              <a:rPr lang="fr-FR" dirty="0"/>
              <a:t>Social media </a:t>
            </a:r>
            <a:r>
              <a:rPr lang="fr-FR" dirty="0" err="1"/>
              <a:t>footprint</a:t>
            </a:r>
            <a:endParaRPr lang="fr-FR" dirty="0"/>
          </a:p>
        </p:txBody>
      </p:sp>
      <p:sp>
        <p:nvSpPr>
          <p:cNvPr id="4" name="Slide Number Placeholder 3">
            <a:extLst>
              <a:ext uri="{FF2B5EF4-FFF2-40B4-BE49-F238E27FC236}">
                <a16:creationId xmlns:a16="http://schemas.microsoft.com/office/drawing/2014/main" id="{AC60252F-F340-21B7-EF49-E486DA36D49A}"/>
              </a:ext>
            </a:extLst>
          </p:cNvPr>
          <p:cNvSpPr>
            <a:spLocks noGrp="1"/>
          </p:cNvSpPr>
          <p:nvPr>
            <p:ph type="sldNum" sz="quarter" idx="5"/>
          </p:nvPr>
        </p:nvSpPr>
        <p:spPr/>
        <p:txBody>
          <a:bodyPr/>
          <a:lstStyle/>
          <a:p>
            <a:fld id="{69F57875-40FC-423E-ACC5-D6BE6498D42D}" type="slidenum">
              <a:rPr lang="fr-FR" smtClean="0"/>
              <a:t>27</a:t>
            </a:fld>
            <a:endParaRPr lang="fr-FR"/>
          </a:p>
        </p:txBody>
      </p:sp>
    </p:spTree>
    <p:extLst>
      <p:ext uri="{BB962C8B-B14F-4D97-AF65-F5344CB8AC3E}">
        <p14:creationId xmlns:p14="http://schemas.microsoft.com/office/powerpoint/2010/main" val="581124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0EBCA-310D-5685-4C0C-969E4C26AB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748048-5307-109F-9DBE-2762C569D6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BFF423-F629-EDD2-B9BC-756C81734C52}"/>
              </a:ext>
            </a:extLst>
          </p:cNvPr>
          <p:cNvSpPr>
            <a:spLocks noGrp="1"/>
          </p:cNvSpPr>
          <p:nvPr>
            <p:ph type="body" idx="1"/>
          </p:nvPr>
        </p:nvSpPr>
        <p:spPr/>
        <p:txBody>
          <a:bodyPr/>
          <a:lstStyle/>
          <a:p>
            <a:r>
              <a:rPr lang="fr-FR" dirty="0"/>
              <a:t>En termes de renseignement, la différence entre une </a:t>
            </a:r>
            <a:r>
              <a:rPr lang="fr-FR" b="1" dirty="0"/>
              <a:t>donnée</a:t>
            </a:r>
            <a:r>
              <a:rPr lang="fr-FR" dirty="0"/>
              <a:t> et une </a:t>
            </a:r>
            <a:r>
              <a:rPr lang="fr-FR" b="1" dirty="0"/>
              <a:t>information</a:t>
            </a:r>
            <a:r>
              <a:rPr lang="fr-FR" dirty="0"/>
              <a:t> réside principalement dans le </a:t>
            </a:r>
            <a:r>
              <a:rPr lang="fr-FR" b="1" dirty="0"/>
              <a:t>contexte</a:t>
            </a:r>
            <a:r>
              <a:rPr lang="fr-FR" dirty="0"/>
              <a:t> et le </a:t>
            </a:r>
            <a:r>
              <a:rPr lang="fr-FR" b="1" dirty="0"/>
              <a:t>traitement</a:t>
            </a:r>
            <a:r>
              <a:rPr lang="fr-FR" dirty="0"/>
              <a:t> des données.</a:t>
            </a:r>
          </a:p>
          <a:p>
            <a:pPr>
              <a:buFont typeface="+mj-lt"/>
              <a:buAutoNum type="arabicPeriod"/>
            </a:pPr>
            <a:r>
              <a:rPr lang="fr-FR" b="1" dirty="0"/>
              <a:t>Donnée :</a:t>
            </a:r>
            <a:endParaRPr lang="fr-FR" dirty="0"/>
          </a:p>
          <a:p>
            <a:pPr marL="742950" lvl="1" indent="-285750">
              <a:buFont typeface="+mj-lt"/>
              <a:buAutoNum type="arabicPeriod"/>
            </a:pPr>
            <a:r>
              <a:rPr lang="fr-FR" dirty="0"/>
              <a:t>Une donnée est un élément brut, non traité, qui peut être sous forme de chiffres, de textes, d'images ou d'autres formats. C'est un fait isolé ou une observation qui n'a pas encore été interprété ou analysé.</a:t>
            </a:r>
          </a:p>
          <a:p>
            <a:pPr marL="742950" lvl="1" indent="-285750">
              <a:buFont typeface="+mj-lt"/>
              <a:buAutoNum type="arabicPeriod"/>
            </a:pPr>
            <a:r>
              <a:rPr lang="fr-FR" b="1" dirty="0"/>
              <a:t>Exemple :</a:t>
            </a:r>
            <a:r>
              <a:rPr lang="fr-FR" dirty="0"/>
              <a:t> Une température enregistrée de 25°C ou une adresse IP.</a:t>
            </a:r>
          </a:p>
          <a:p>
            <a:pPr>
              <a:buFont typeface="+mj-lt"/>
              <a:buAutoNum type="arabicPeriod"/>
            </a:pPr>
            <a:r>
              <a:rPr lang="fr-FR" b="1" dirty="0"/>
              <a:t>Information :</a:t>
            </a:r>
            <a:endParaRPr lang="fr-FR" dirty="0"/>
          </a:p>
          <a:p>
            <a:pPr marL="742950" lvl="1" indent="-285750">
              <a:buFont typeface="+mj-lt"/>
              <a:buAutoNum type="arabicPeriod"/>
            </a:pPr>
            <a:r>
              <a:rPr lang="fr-FR" dirty="0"/>
              <a:t>L'information est le résultat de l'analyse, de l'organisation et de la contextualisation des données. Elle a acquis de la valeur en étant traitée et reliée à d'autres éléments, et elle est utile pour comprendre un phénomène ou prendre une décision.</a:t>
            </a:r>
          </a:p>
          <a:p>
            <a:pPr marL="742950" lvl="1" indent="-285750">
              <a:buFont typeface="+mj-lt"/>
              <a:buAutoNum type="arabicPeriod"/>
            </a:pPr>
            <a:r>
              <a:rPr lang="fr-FR" b="1" dirty="0"/>
              <a:t>Exemple :</a:t>
            </a:r>
            <a:r>
              <a:rPr lang="fr-FR" dirty="0"/>
              <a:t> L'analyse de l'adresse IP révèle qu'elle provient d'un pays spécifique ou que la température de 25°C est anormale par rapport aux moyennes historiques d'une région donnée.</a:t>
            </a:r>
          </a:p>
          <a:p>
            <a:r>
              <a:rPr lang="fr-FR" b="1" dirty="0"/>
              <a:t>En résumé :</a:t>
            </a:r>
            <a:r>
              <a:rPr lang="fr-FR" dirty="0"/>
              <a:t> Les </a:t>
            </a:r>
            <a:r>
              <a:rPr lang="fr-FR" b="1" dirty="0"/>
              <a:t>données</a:t>
            </a:r>
            <a:r>
              <a:rPr lang="fr-FR" dirty="0"/>
              <a:t> sont des faits bruts, tandis que les </a:t>
            </a:r>
            <a:r>
              <a:rPr lang="fr-FR" b="1" dirty="0"/>
              <a:t>informations</a:t>
            </a:r>
            <a:r>
              <a:rPr lang="fr-FR" dirty="0"/>
              <a:t> sont ces mêmes données qui ont été organisées et interprétées dans un but précis.</a:t>
            </a:r>
          </a:p>
          <a:p>
            <a:endParaRPr lang="fr-FR" dirty="0"/>
          </a:p>
        </p:txBody>
      </p:sp>
      <p:sp>
        <p:nvSpPr>
          <p:cNvPr id="4" name="Slide Number Placeholder 3">
            <a:extLst>
              <a:ext uri="{FF2B5EF4-FFF2-40B4-BE49-F238E27FC236}">
                <a16:creationId xmlns:a16="http://schemas.microsoft.com/office/drawing/2014/main" id="{D2122F27-C3B7-4263-05DF-7A8AB7902CC2}"/>
              </a:ext>
            </a:extLst>
          </p:cNvPr>
          <p:cNvSpPr>
            <a:spLocks noGrp="1"/>
          </p:cNvSpPr>
          <p:nvPr>
            <p:ph type="sldNum" sz="quarter" idx="5"/>
          </p:nvPr>
        </p:nvSpPr>
        <p:spPr/>
        <p:txBody>
          <a:bodyPr/>
          <a:lstStyle/>
          <a:p>
            <a:fld id="{69F57875-40FC-423E-ACC5-D6BE6498D42D}" type="slidenum">
              <a:rPr lang="fr-FR" smtClean="0"/>
              <a:t>7</a:t>
            </a:fld>
            <a:endParaRPr lang="fr-FR"/>
          </a:p>
        </p:txBody>
      </p:sp>
    </p:spTree>
    <p:extLst>
      <p:ext uri="{BB962C8B-B14F-4D97-AF65-F5344CB8AC3E}">
        <p14:creationId xmlns:p14="http://schemas.microsoft.com/office/powerpoint/2010/main" val="3923575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ACA68-A009-B8ED-7892-8AF7314726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B0BEF1-1177-B3F2-9E10-D2D51CC66A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0C1C21-054D-8145-92AD-2A7ECF210E97}"/>
              </a:ext>
            </a:extLst>
          </p:cNvPr>
          <p:cNvSpPr>
            <a:spLocks noGrp="1"/>
          </p:cNvSpPr>
          <p:nvPr>
            <p:ph type="body" idx="1"/>
          </p:nvPr>
        </p:nvSpPr>
        <p:spPr/>
        <p:txBody>
          <a:bodyPr/>
          <a:lstStyle/>
          <a:p>
            <a:r>
              <a:rPr lang="fr-FR" dirty="0"/>
              <a:t>Person of </a:t>
            </a:r>
            <a:r>
              <a:rPr lang="fr-FR" dirty="0" err="1"/>
              <a:t>interest</a:t>
            </a:r>
            <a:r>
              <a:rPr lang="fr-FR" dirty="0"/>
              <a:t> investigations</a:t>
            </a:r>
          </a:p>
        </p:txBody>
      </p:sp>
      <p:sp>
        <p:nvSpPr>
          <p:cNvPr id="4" name="Slide Number Placeholder 3">
            <a:extLst>
              <a:ext uri="{FF2B5EF4-FFF2-40B4-BE49-F238E27FC236}">
                <a16:creationId xmlns:a16="http://schemas.microsoft.com/office/drawing/2014/main" id="{5864B850-AD92-FFAE-40BA-F06F63FE7F1A}"/>
              </a:ext>
            </a:extLst>
          </p:cNvPr>
          <p:cNvSpPr>
            <a:spLocks noGrp="1"/>
          </p:cNvSpPr>
          <p:nvPr>
            <p:ph type="sldNum" sz="quarter" idx="5"/>
          </p:nvPr>
        </p:nvSpPr>
        <p:spPr/>
        <p:txBody>
          <a:bodyPr/>
          <a:lstStyle/>
          <a:p>
            <a:fld id="{69F57875-40FC-423E-ACC5-D6BE6498D42D}" type="slidenum">
              <a:rPr lang="fr-FR" smtClean="0"/>
              <a:t>28</a:t>
            </a:fld>
            <a:endParaRPr lang="fr-FR"/>
          </a:p>
        </p:txBody>
      </p:sp>
    </p:spTree>
    <p:extLst>
      <p:ext uri="{BB962C8B-B14F-4D97-AF65-F5344CB8AC3E}">
        <p14:creationId xmlns:p14="http://schemas.microsoft.com/office/powerpoint/2010/main" val="1316340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5DFCC-266F-FBEF-73D3-0306F5924B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B48FEC-3610-C4ED-5DB7-93D33D1842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E1A2EA-5634-835F-BBDE-E1C6CFD4C195}"/>
              </a:ext>
            </a:extLst>
          </p:cNvPr>
          <p:cNvSpPr>
            <a:spLocks noGrp="1"/>
          </p:cNvSpPr>
          <p:nvPr>
            <p:ph type="body" idx="1"/>
          </p:nvPr>
        </p:nvSpPr>
        <p:spPr/>
        <p:txBody>
          <a:bodyPr/>
          <a:lstStyle/>
          <a:p>
            <a:r>
              <a:rPr lang="fr-FR" dirty="0"/>
              <a:t>Un fichier NVD est généralement associé à la base de données </a:t>
            </a:r>
            <a:r>
              <a:rPr lang="fr-FR" b="1" dirty="0"/>
              <a:t>National </a:t>
            </a:r>
            <a:r>
              <a:rPr lang="fr-FR" b="1" dirty="0" err="1"/>
              <a:t>Vulnerability</a:t>
            </a:r>
            <a:r>
              <a:rPr lang="fr-FR" b="1" dirty="0"/>
              <a:t> </a:t>
            </a:r>
            <a:r>
              <a:rPr lang="fr-FR" b="1" dirty="0" err="1"/>
              <a:t>Database</a:t>
            </a:r>
            <a:r>
              <a:rPr lang="fr-FR" dirty="0"/>
              <a:t> (NVD), qui contient des informations sur les vulnérabilités de sécurité. L'NVD est une base de données maintenue par le </a:t>
            </a:r>
            <a:r>
              <a:rPr lang="fr-FR" b="1" dirty="0"/>
              <a:t>National Institute of Standards and </a:t>
            </a:r>
            <a:r>
              <a:rPr lang="fr-FR" b="1" dirty="0" err="1"/>
              <a:t>Technology</a:t>
            </a:r>
            <a:r>
              <a:rPr lang="fr-FR" dirty="0"/>
              <a:t> (NIST) aux États-Unis, et elle fournit des détails sur diverses vulnérabilités des logiciels et systèmes.</a:t>
            </a:r>
          </a:p>
          <a:p>
            <a:r>
              <a:rPr lang="fr-FR" dirty="0"/>
              <a:t>Ces fichiers sont utilisés principalement pour l’analyse de sécurité, le suivi et la gestion des vulnérabilités. Ils peuvent contenir des informations telles que :</a:t>
            </a:r>
          </a:p>
          <a:p>
            <a:pPr>
              <a:buFont typeface="Arial" panose="020B0604020202020204" pitchFamily="34" charset="0"/>
              <a:buChar char="•"/>
            </a:pPr>
            <a:r>
              <a:rPr lang="fr-FR" dirty="0"/>
              <a:t>Identifiants CVE (Common </a:t>
            </a:r>
            <a:r>
              <a:rPr lang="fr-FR" dirty="0" err="1"/>
              <a:t>Vulnerabilities</a:t>
            </a:r>
            <a:r>
              <a:rPr lang="fr-FR" dirty="0"/>
              <a:t> and </a:t>
            </a:r>
            <a:r>
              <a:rPr lang="fr-FR" dirty="0" err="1"/>
              <a:t>Exposures</a:t>
            </a:r>
            <a:r>
              <a:rPr lang="fr-FR" dirty="0"/>
              <a:t>)</a:t>
            </a:r>
          </a:p>
          <a:p>
            <a:pPr>
              <a:buFont typeface="Arial" panose="020B0604020202020204" pitchFamily="34" charset="0"/>
              <a:buChar char="•"/>
            </a:pPr>
            <a:r>
              <a:rPr lang="fr-FR" dirty="0"/>
              <a:t>Descriptions des vulnérabilités</a:t>
            </a:r>
          </a:p>
          <a:p>
            <a:pPr>
              <a:buFont typeface="Arial" panose="020B0604020202020204" pitchFamily="34" charset="0"/>
              <a:buChar char="•"/>
            </a:pPr>
            <a:r>
              <a:rPr lang="fr-FR" dirty="0"/>
              <a:t>Produits logiciels ou matériels affectés</a:t>
            </a:r>
          </a:p>
          <a:p>
            <a:pPr>
              <a:buFont typeface="Arial" panose="020B0604020202020204" pitchFamily="34" charset="0"/>
              <a:buChar char="•"/>
            </a:pPr>
            <a:r>
              <a:rPr lang="fr-FR" dirty="0"/>
              <a:t>Notes sur la gravité des vulnérabilités</a:t>
            </a:r>
          </a:p>
          <a:p>
            <a:pPr>
              <a:buFont typeface="Arial" panose="020B0604020202020204" pitchFamily="34" charset="0"/>
              <a:buChar char="•"/>
            </a:pPr>
            <a:r>
              <a:rPr lang="fr-FR" dirty="0"/>
              <a:t>Recommandations pour les corrections ou atténuations</a:t>
            </a:r>
          </a:p>
          <a:p>
            <a:r>
              <a:rPr lang="fr-FR" dirty="0"/>
              <a:t>Les fichiers NVD sont souvent au format XML ou JSON, facilitant leur intégration avec des outils de gestion des vulnérabilités ou des bases de données.</a:t>
            </a:r>
          </a:p>
          <a:p>
            <a:r>
              <a:rPr lang="fr-FR" dirty="0"/>
              <a:t>Si vous faisiez référence à un autre type de fichier NVD, n’hésitez pas à préciser, et je pourrai vous fournir plus de détails !</a:t>
            </a:r>
          </a:p>
          <a:p>
            <a:endParaRPr lang="fr-FR" dirty="0"/>
          </a:p>
        </p:txBody>
      </p:sp>
      <p:sp>
        <p:nvSpPr>
          <p:cNvPr id="4" name="Slide Number Placeholder 3">
            <a:extLst>
              <a:ext uri="{FF2B5EF4-FFF2-40B4-BE49-F238E27FC236}">
                <a16:creationId xmlns:a16="http://schemas.microsoft.com/office/drawing/2014/main" id="{E2950404-8579-20B0-279E-AE08796BA3FC}"/>
              </a:ext>
            </a:extLst>
          </p:cNvPr>
          <p:cNvSpPr>
            <a:spLocks noGrp="1"/>
          </p:cNvSpPr>
          <p:nvPr>
            <p:ph type="sldNum" sz="quarter" idx="5"/>
          </p:nvPr>
        </p:nvSpPr>
        <p:spPr/>
        <p:txBody>
          <a:bodyPr/>
          <a:lstStyle/>
          <a:p>
            <a:fld id="{69F57875-40FC-423E-ACC5-D6BE6498D42D}" type="slidenum">
              <a:rPr lang="fr-FR" smtClean="0"/>
              <a:t>29</a:t>
            </a:fld>
            <a:endParaRPr lang="fr-FR"/>
          </a:p>
        </p:txBody>
      </p:sp>
    </p:spTree>
    <p:extLst>
      <p:ext uri="{BB962C8B-B14F-4D97-AF65-F5344CB8AC3E}">
        <p14:creationId xmlns:p14="http://schemas.microsoft.com/office/powerpoint/2010/main" val="12621771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A000C-5FD8-0DA8-8532-8A8924F0F7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98147C-9996-A972-1477-89C1769A56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87DF3-53F7-FAF4-90F4-E93B5708DCB2}"/>
              </a:ext>
            </a:extLst>
          </p:cNvPr>
          <p:cNvSpPr>
            <a:spLocks noGrp="1"/>
          </p:cNvSpPr>
          <p:nvPr>
            <p:ph type="body" idx="1"/>
          </p:nvPr>
        </p:nvSpPr>
        <p:spPr/>
        <p:txBody>
          <a:bodyPr/>
          <a:lstStyle/>
          <a:p>
            <a:r>
              <a:rPr lang="fr-FR" dirty="0"/>
              <a:t>Person of </a:t>
            </a:r>
            <a:r>
              <a:rPr lang="fr-FR" dirty="0" err="1"/>
              <a:t>interest</a:t>
            </a:r>
            <a:r>
              <a:rPr lang="fr-FR" dirty="0"/>
              <a:t> investigations</a:t>
            </a:r>
          </a:p>
        </p:txBody>
      </p:sp>
      <p:sp>
        <p:nvSpPr>
          <p:cNvPr id="4" name="Slide Number Placeholder 3">
            <a:extLst>
              <a:ext uri="{FF2B5EF4-FFF2-40B4-BE49-F238E27FC236}">
                <a16:creationId xmlns:a16="http://schemas.microsoft.com/office/drawing/2014/main" id="{FFE2B891-43EE-19EC-7115-89FFFC17E36D}"/>
              </a:ext>
            </a:extLst>
          </p:cNvPr>
          <p:cNvSpPr>
            <a:spLocks noGrp="1"/>
          </p:cNvSpPr>
          <p:nvPr>
            <p:ph type="sldNum" sz="quarter" idx="5"/>
          </p:nvPr>
        </p:nvSpPr>
        <p:spPr/>
        <p:txBody>
          <a:bodyPr/>
          <a:lstStyle/>
          <a:p>
            <a:fld id="{69F57875-40FC-423E-ACC5-D6BE6498D42D}" type="slidenum">
              <a:rPr lang="fr-FR" smtClean="0"/>
              <a:t>30</a:t>
            </a:fld>
            <a:endParaRPr lang="fr-FR"/>
          </a:p>
        </p:txBody>
      </p:sp>
    </p:spTree>
    <p:extLst>
      <p:ext uri="{BB962C8B-B14F-4D97-AF65-F5344CB8AC3E}">
        <p14:creationId xmlns:p14="http://schemas.microsoft.com/office/powerpoint/2010/main" val="14286240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7E9DD-759C-987B-6810-F5212EC4BC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A85767-0DCF-F577-A613-A01C999F51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BC6921-5BC7-F2C2-8C10-F169512CF653}"/>
              </a:ext>
            </a:extLst>
          </p:cNvPr>
          <p:cNvSpPr>
            <a:spLocks noGrp="1"/>
          </p:cNvSpPr>
          <p:nvPr>
            <p:ph type="body" idx="1"/>
          </p:nvPr>
        </p:nvSpPr>
        <p:spPr/>
        <p:txBody>
          <a:bodyPr/>
          <a:lstStyle/>
          <a:p>
            <a:r>
              <a:rPr lang="fr-FR" dirty="0"/>
              <a:t>Person of </a:t>
            </a:r>
            <a:r>
              <a:rPr lang="fr-FR" dirty="0" err="1"/>
              <a:t>interest</a:t>
            </a:r>
            <a:r>
              <a:rPr lang="fr-FR" dirty="0"/>
              <a:t> investigations</a:t>
            </a:r>
          </a:p>
        </p:txBody>
      </p:sp>
      <p:sp>
        <p:nvSpPr>
          <p:cNvPr id="4" name="Slide Number Placeholder 3">
            <a:extLst>
              <a:ext uri="{FF2B5EF4-FFF2-40B4-BE49-F238E27FC236}">
                <a16:creationId xmlns:a16="http://schemas.microsoft.com/office/drawing/2014/main" id="{D80C8997-B5A9-7B0E-606F-8D0467699FF0}"/>
              </a:ext>
            </a:extLst>
          </p:cNvPr>
          <p:cNvSpPr>
            <a:spLocks noGrp="1"/>
          </p:cNvSpPr>
          <p:nvPr>
            <p:ph type="sldNum" sz="quarter" idx="5"/>
          </p:nvPr>
        </p:nvSpPr>
        <p:spPr/>
        <p:txBody>
          <a:bodyPr/>
          <a:lstStyle/>
          <a:p>
            <a:fld id="{69F57875-40FC-423E-ACC5-D6BE6498D42D}" type="slidenum">
              <a:rPr lang="fr-FR" smtClean="0"/>
              <a:t>31</a:t>
            </a:fld>
            <a:endParaRPr lang="fr-FR"/>
          </a:p>
        </p:txBody>
      </p:sp>
    </p:spTree>
    <p:extLst>
      <p:ext uri="{BB962C8B-B14F-4D97-AF65-F5344CB8AC3E}">
        <p14:creationId xmlns:p14="http://schemas.microsoft.com/office/powerpoint/2010/main" val="9623359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F30E6-E6E1-1466-478E-D49E657753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C65BA0-E422-D1C6-BF15-D8620C6025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1F4161-63D9-9DFA-9CCA-E4B40BC4E252}"/>
              </a:ext>
            </a:extLst>
          </p:cNvPr>
          <p:cNvSpPr>
            <a:spLocks noGrp="1"/>
          </p:cNvSpPr>
          <p:nvPr>
            <p:ph type="body" idx="1"/>
          </p:nvPr>
        </p:nvSpPr>
        <p:spPr/>
        <p:txBody>
          <a:bodyPr/>
          <a:lstStyle/>
          <a:p>
            <a:r>
              <a:rPr lang="fr-FR" dirty="0"/>
              <a:t>Person of </a:t>
            </a:r>
            <a:r>
              <a:rPr lang="fr-FR" dirty="0" err="1"/>
              <a:t>interest</a:t>
            </a:r>
            <a:r>
              <a:rPr lang="fr-FR" dirty="0"/>
              <a:t> investigations</a:t>
            </a:r>
          </a:p>
        </p:txBody>
      </p:sp>
      <p:sp>
        <p:nvSpPr>
          <p:cNvPr id="4" name="Slide Number Placeholder 3">
            <a:extLst>
              <a:ext uri="{FF2B5EF4-FFF2-40B4-BE49-F238E27FC236}">
                <a16:creationId xmlns:a16="http://schemas.microsoft.com/office/drawing/2014/main" id="{45A79BD6-C1F4-852F-81AA-CCD2D8CB9716}"/>
              </a:ext>
            </a:extLst>
          </p:cNvPr>
          <p:cNvSpPr>
            <a:spLocks noGrp="1"/>
          </p:cNvSpPr>
          <p:nvPr>
            <p:ph type="sldNum" sz="quarter" idx="5"/>
          </p:nvPr>
        </p:nvSpPr>
        <p:spPr/>
        <p:txBody>
          <a:bodyPr/>
          <a:lstStyle/>
          <a:p>
            <a:fld id="{69F57875-40FC-423E-ACC5-D6BE6498D42D}" type="slidenum">
              <a:rPr lang="fr-FR" smtClean="0"/>
              <a:t>32</a:t>
            </a:fld>
            <a:endParaRPr lang="fr-FR"/>
          </a:p>
        </p:txBody>
      </p:sp>
    </p:spTree>
    <p:extLst>
      <p:ext uri="{BB962C8B-B14F-4D97-AF65-F5344CB8AC3E}">
        <p14:creationId xmlns:p14="http://schemas.microsoft.com/office/powerpoint/2010/main" val="937477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D4748-A34B-C78F-B115-74EC49104C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3D685C-404C-1979-E2FB-447BAF46F7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5B1830-7B6F-AE54-5275-BFFC232E8B8A}"/>
              </a:ext>
            </a:extLst>
          </p:cNvPr>
          <p:cNvSpPr>
            <a:spLocks noGrp="1"/>
          </p:cNvSpPr>
          <p:nvPr>
            <p:ph type="body" idx="1"/>
          </p:nvPr>
        </p:nvSpPr>
        <p:spPr/>
        <p:txBody>
          <a:bodyPr/>
          <a:lstStyle/>
          <a:p>
            <a:r>
              <a:rPr lang="fr-FR" dirty="0"/>
              <a:t>Person of </a:t>
            </a:r>
            <a:r>
              <a:rPr lang="fr-FR" dirty="0" err="1"/>
              <a:t>interest</a:t>
            </a:r>
            <a:r>
              <a:rPr lang="fr-FR" dirty="0"/>
              <a:t> investigations</a:t>
            </a:r>
          </a:p>
        </p:txBody>
      </p:sp>
      <p:sp>
        <p:nvSpPr>
          <p:cNvPr id="4" name="Slide Number Placeholder 3">
            <a:extLst>
              <a:ext uri="{FF2B5EF4-FFF2-40B4-BE49-F238E27FC236}">
                <a16:creationId xmlns:a16="http://schemas.microsoft.com/office/drawing/2014/main" id="{ADC6DFB4-FAAD-E9D1-4C83-AB87E34B1BDA}"/>
              </a:ext>
            </a:extLst>
          </p:cNvPr>
          <p:cNvSpPr>
            <a:spLocks noGrp="1"/>
          </p:cNvSpPr>
          <p:nvPr>
            <p:ph type="sldNum" sz="quarter" idx="5"/>
          </p:nvPr>
        </p:nvSpPr>
        <p:spPr/>
        <p:txBody>
          <a:bodyPr/>
          <a:lstStyle/>
          <a:p>
            <a:fld id="{69F57875-40FC-423E-ACC5-D6BE6498D42D}" type="slidenum">
              <a:rPr lang="fr-FR" smtClean="0"/>
              <a:t>33</a:t>
            </a:fld>
            <a:endParaRPr lang="fr-FR"/>
          </a:p>
        </p:txBody>
      </p:sp>
    </p:spTree>
    <p:extLst>
      <p:ext uri="{BB962C8B-B14F-4D97-AF65-F5344CB8AC3E}">
        <p14:creationId xmlns:p14="http://schemas.microsoft.com/office/powerpoint/2010/main" val="20593647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33F8B-3B18-233C-A1C2-EC406D3169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17D347-F83B-8130-3090-4D1573107D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FFAC47-AEC6-8D2B-1171-6D851B4EBF81}"/>
              </a:ext>
            </a:extLst>
          </p:cNvPr>
          <p:cNvSpPr>
            <a:spLocks noGrp="1"/>
          </p:cNvSpPr>
          <p:nvPr>
            <p:ph type="body" idx="1"/>
          </p:nvPr>
        </p:nvSpPr>
        <p:spPr/>
        <p:txBody>
          <a:bodyPr/>
          <a:lstStyle/>
          <a:p>
            <a:r>
              <a:rPr lang="fr-FR" dirty="0"/>
              <a:t>Person of </a:t>
            </a:r>
            <a:r>
              <a:rPr lang="fr-FR" dirty="0" err="1"/>
              <a:t>interest</a:t>
            </a:r>
            <a:r>
              <a:rPr lang="fr-FR" dirty="0"/>
              <a:t> investigations</a:t>
            </a:r>
          </a:p>
        </p:txBody>
      </p:sp>
      <p:sp>
        <p:nvSpPr>
          <p:cNvPr id="4" name="Slide Number Placeholder 3">
            <a:extLst>
              <a:ext uri="{FF2B5EF4-FFF2-40B4-BE49-F238E27FC236}">
                <a16:creationId xmlns:a16="http://schemas.microsoft.com/office/drawing/2014/main" id="{30DAEE7E-BBE8-F998-8297-22078F0EE64F}"/>
              </a:ext>
            </a:extLst>
          </p:cNvPr>
          <p:cNvSpPr>
            <a:spLocks noGrp="1"/>
          </p:cNvSpPr>
          <p:nvPr>
            <p:ph type="sldNum" sz="quarter" idx="5"/>
          </p:nvPr>
        </p:nvSpPr>
        <p:spPr/>
        <p:txBody>
          <a:bodyPr/>
          <a:lstStyle/>
          <a:p>
            <a:fld id="{69F57875-40FC-423E-ACC5-D6BE6498D42D}" type="slidenum">
              <a:rPr lang="fr-FR" smtClean="0"/>
              <a:t>34</a:t>
            </a:fld>
            <a:endParaRPr lang="fr-FR"/>
          </a:p>
        </p:txBody>
      </p:sp>
    </p:spTree>
    <p:extLst>
      <p:ext uri="{BB962C8B-B14F-4D97-AF65-F5344CB8AC3E}">
        <p14:creationId xmlns:p14="http://schemas.microsoft.com/office/powerpoint/2010/main" val="35686292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6822D-704E-590F-8417-B7BF41B9BA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436691-FE17-637B-649D-71B0229454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6DBF8C-0607-B980-106A-0E3592942519}"/>
              </a:ext>
            </a:extLst>
          </p:cNvPr>
          <p:cNvSpPr>
            <a:spLocks noGrp="1"/>
          </p:cNvSpPr>
          <p:nvPr>
            <p:ph type="body" idx="1"/>
          </p:nvPr>
        </p:nvSpPr>
        <p:spPr/>
        <p:txBody>
          <a:bodyPr/>
          <a:lstStyle/>
          <a:p>
            <a:r>
              <a:rPr lang="fr-FR" dirty="0"/>
              <a:t>Person of </a:t>
            </a:r>
            <a:r>
              <a:rPr lang="fr-FR" dirty="0" err="1"/>
              <a:t>interest</a:t>
            </a:r>
            <a:r>
              <a:rPr lang="fr-FR" dirty="0"/>
              <a:t> investigations</a:t>
            </a:r>
          </a:p>
        </p:txBody>
      </p:sp>
      <p:sp>
        <p:nvSpPr>
          <p:cNvPr id="4" name="Slide Number Placeholder 3">
            <a:extLst>
              <a:ext uri="{FF2B5EF4-FFF2-40B4-BE49-F238E27FC236}">
                <a16:creationId xmlns:a16="http://schemas.microsoft.com/office/drawing/2014/main" id="{A6B53ACC-A911-BA82-B256-90F66D632360}"/>
              </a:ext>
            </a:extLst>
          </p:cNvPr>
          <p:cNvSpPr>
            <a:spLocks noGrp="1"/>
          </p:cNvSpPr>
          <p:nvPr>
            <p:ph type="sldNum" sz="quarter" idx="5"/>
          </p:nvPr>
        </p:nvSpPr>
        <p:spPr/>
        <p:txBody>
          <a:bodyPr/>
          <a:lstStyle/>
          <a:p>
            <a:fld id="{69F57875-40FC-423E-ACC5-D6BE6498D42D}" type="slidenum">
              <a:rPr lang="fr-FR" smtClean="0"/>
              <a:t>35</a:t>
            </a:fld>
            <a:endParaRPr lang="fr-FR"/>
          </a:p>
        </p:txBody>
      </p:sp>
    </p:spTree>
    <p:extLst>
      <p:ext uri="{BB962C8B-B14F-4D97-AF65-F5344CB8AC3E}">
        <p14:creationId xmlns:p14="http://schemas.microsoft.com/office/powerpoint/2010/main" val="23807450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648F6-3B76-A7A2-9D72-6E53BB7E88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19ED7-E43A-AFEF-1665-560D2EED7A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83DF29-FCAF-0EBF-F0EE-64CCC8EC40D4}"/>
              </a:ext>
            </a:extLst>
          </p:cNvPr>
          <p:cNvSpPr>
            <a:spLocks noGrp="1"/>
          </p:cNvSpPr>
          <p:nvPr>
            <p:ph type="body" idx="1"/>
          </p:nvPr>
        </p:nvSpPr>
        <p:spPr/>
        <p:txBody>
          <a:bodyPr/>
          <a:lstStyle/>
          <a:p>
            <a:r>
              <a:rPr lang="fr-FR" dirty="0"/>
              <a:t>Person of </a:t>
            </a:r>
            <a:r>
              <a:rPr lang="fr-FR" dirty="0" err="1"/>
              <a:t>interest</a:t>
            </a:r>
            <a:r>
              <a:rPr lang="fr-FR" dirty="0"/>
              <a:t> investigations</a:t>
            </a:r>
          </a:p>
        </p:txBody>
      </p:sp>
      <p:sp>
        <p:nvSpPr>
          <p:cNvPr id="4" name="Slide Number Placeholder 3">
            <a:extLst>
              <a:ext uri="{FF2B5EF4-FFF2-40B4-BE49-F238E27FC236}">
                <a16:creationId xmlns:a16="http://schemas.microsoft.com/office/drawing/2014/main" id="{3FBA600D-FD7E-DA7B-517C-992A132A6A88}"/>
              </a:ext>
            </a:extLst>
          </p:cNvPr>
          <p:cNvSpPr>
            <a:spLocks noGrp="1"/>
          </p:cNvSpPr>
          <p:nvPr>
            <p:ph type="sldNum" sz="quarter" idx="5"/>
          </p:nvPr>
        </p:nvSpPr>
        <p:spPr/>
        <p:txBody>
          <a:bodyPr/>
          <a:lstStyle/>
          <a:p>
            <a:fld id="{69F57875-40FC-423E-ACC5-D6BE6498D42D}" type="slidenum">
              <a:rPr lang="fr-FR" smtClean="0"/>
              <a:t>36</a:t>
            </a:fld>
            <a:endParaRPr lang="fr-FR"/>
          </a:p>
        </p:txBody>
      </p:sp>
    </p:spTree>
    <p:extLst>
      <p:ext uri="{BB962C8B-B14F-4D97-AF65-F5344CB8AC3E}">
        <p14:creationId xmlns:p14="http://schemas.microsoft.com/office/powerpoint/2010/main" val="1692468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3ECD0-68E4-18D6-1FD5-501BBD38C7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0A6466-B85E-8CC6-9D3F-C8723B6EFC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2949F9-C71A-BED0-7B23-AC495F5070D6}"/>
              </a:ext>
            </a:extLst>
          </p:cNvPr>
          <p:cNvSpPr>
            <a:spLocks noGrp="1"/>
          </p:cNvSpPr>
          <p:nvPr>
            <p:ph type="body" idx="1"/>
          </p:nvPr>
        </p:nvSpPr>
        <p:spPr/>
        <p:txBody>
          <a:bodyPr/>
          <a:lstStyle/>
          <a:p>
            <a:pPr algn="l" fontAlgn="base"/>
            <a:r>
              <a:rPr lang="fr-FR" b="0" i="0" dirty="0">
                <a:solidFill>
                  <a:srgbClr val="161616"/>
                </a:solidFill>
                <a:effectLst/>
                <a:latin typeface="IBM Plex Sans" panose="020B0503050203000203" pitchFamily="34" charset="0"/>
              </a:rPr>
              <a:t>Les acteurs de la menace utilisent souvent l'OSINT pour dénicher des </a:t>
            </a:r>
            <a:r>
              <a:rPr lang="fr-FR" b="0" i="0" u="none" strike="noStrike" dirty="0">
                <a:solidFill>
                  <a:srgbClr val="161616"/>
                </a:solidFill>
                <a:effectLst/>
                <a:latin typeface="IBM Plex Sans" panose="020B0503050203000203" pitchFamily="34" charset="0"/>
                <a:hlinkClick r:id="rId3"/>
              </a:rPr>
              <a:t>informations sensibles</a:t>
            </a:r>
            <a:r>
              <a:rPr lang="fr-FR" b="0" i="0" dirty="0">
                <a:solidFill>
                  <a:srgbClr val="161616"/>
                </a:solidFill>
                <a:effectLst/>
                <a:latin typeface="IBM Plex Sans" panose="020B0503050203000203" pitchFamily="34" charset="0"/>
              </a:rPr>
              <a:t> qu'ils peuvent exploiter pour tirer parti des vulnérabilités des réseaux informatiques.</a:t>
            </a:r>
          </a:p>
          <a:p>
            <a:pPr algn="l" fontAlgn="base"/>
            <a:r>
              <a:rPr lang="fr-FR" b="0" i="0" dirty="0">
                <a:solidFill>
                  <a:srgbClr val="161616"/>
                </a:solidFill>
                <a:effectLst/>
                <a:latin typeface="IBM Plex Sans" panose="020B0503050203000203" pitchFamily="34" charset="0"/>
              </a:rPr>
              <a:t>Cela peut inclure des informations personnelles sur les employés, partenaires et fournisseurs d'une organisation qui sont facilement accessibles sur les réseaux sociaux et les sites Web de l'entreprise. Ou des informations techniques telles que des identifiants, des lacunes de sécurité ou des clés de chiffrement qui peuvent apparaître dans le code source des pages Web ou des applications cloud. Il existe également des sites Web publics qui publient des informations compromettantes volées lors de violations de données, comme des identifiants de connexion et des mots de passe.</a:t>
            </a:r>
          </a:p>
          <a:p>
            <a:pPr algn="l" fontAlgn="base"/>
            <a:r>
              <a:rPr lang="fr-FR" b="0" i="0" dirty="0">
                <a:solidFill>
                  <a:srgbClr val="161616"/>
                </a:solidFill>
                <a:effectLst/>
                <a:latin typeface="IBM Plex Sans" panose="020B0503050203000203" pitchFamily="34" charset="0"/>
              </a:rPr>
              <a:t>Les cybercriminels peuvent exploiter ces données publiques à diverses fins malveillantes.</a:t>
            </a:r>
          </a:p>
          <a:p>
            <a:pPr algn="l" fontAlgn="base"/>
            <a:r>
              <a:rPr lang="fr-FR" b="0" i="0" dirty="0">
                <a:solidFill>
                  <a:srgbClr val="161616"/>
                </a:solidFill>
                <a:effectLst/>
                <a:latin typeface="IBM Plex Sans" panose="020B0503050203000203" pitchFamily="34" charset="0"/>
              </a:rPr>
              <a:t>Ces informations peuvent être utilisées à des fins malveillantes, comme la création d'e-mails d'hameçonnage personnalisés incitant les victimes à cliquer sur des liens malveillants. Ou encore pour effectuer des recherches Google avec des commandes spécifiques révélant les failles de sécurité d'une application web, une pratique appelée « Google dorking ». En examinant les ressources publiques d'une entreprise décrivant ses stratégies de défense en cybersécurité, les pirates peuvent également échapper à la détection lors de tentatives de piratage.</a:t>
            </a:r>
          </a:p>
          <a:p>
            <a:pPr algn="l" fontAlgn="base"/>
            <a:endParaRPr lang="fr-FR" b="0" i="0" dirty="0">
              <a:solidFill>
                <a:srgbClr val="161616"/>
              </a:solidFill>
              <a:effectLst/>
              <a:latin typeface="IBM Plex Sans" panose="020F0502020204030204" pitchFamily="34" charset="0"/>
            </a:endParaRPr>
          </a:p>
          <a:p>
            <a:pPr algn="l" fontAlgn="base"/>
            <a:endParaRPr lang="fr-FR" b="0" i="0" dirty="0">
              <a:solidFill>
                <a:srgbClr val="161616"/>
              </a:solidFill>
              <a:effectLst/>
              <a:latin typeface="IBM Plex Sans" panose="020F0502020204030204" pitchFamily="34" charset="0"/>
            </a:endParaRPr>
          </a:p>
          <a:p>
            <a:pPr algn="l" fontAlgn="base"/>
            <a:r>
              <a:rPr lang="fr-FR" b="0" i="0" dirty="0">
                <a:solidFill>
                  <a:srgbClr val="161616"/>
                </a:solidFill>
                <a:effectLst/>
                <a:latin typeface="IBM Plex Sans" panose="020F0502020204030204" pitchFamily="34" charset="0"/>
              </a:rPr>
              <a:t>Pour ces raisons, de nombreuses organisations effectuent des évaluations OSINT des sources d'information publiques liées à leurs systèmes, applications et ressources humaines.</a:t>
            </a:r>
          </a:p>
          <a:p>
            <a:pPr algn="l" fontAlgn="base"/>
            <a:r>
              <a:rPr lang="fr-FR" b="0" i="0" dirty="0">
                <a:solidFill>
                  <a:srgbClr val="161616"/>
                </a:solidFill>
                <a:effectLst/>
                <a:latin typeface="IBM Plex Sans" panose="020F0502020204030204" pitchFamily="34" charset="0"/>
              </a:rPr>
              <a:t>Ces analyses permettent de repérer les fuites non autorisées de données exclusives ou sensibles, d'évaluer la sécurité des informations et d'identifier des vulnérabilités comme les logiciels non mis à jour, les configurations incorrectes ou les ports ouverts. Les organisations peuvent également réaliser des </a:t>
            </a:r>
            <a:r>
              <a:rPr lang="fr-FR" b="0" i="0" u="none" strike="noStrike" dirty="0">
                <a:solidFill>
                  <a:srgbClr val="161616"/>
                </a:solidFill>
                <a:effectLst/>
                <a:latin typeface="IBM Plex Sans" panose="020F0502020204030204" pitchFamily="34" charset="0"/>
                <a:hlinkClick r:id="rId4"/>
              </a:rPr>
              <a:t>tests d'intrusion</a:t>
            </a:r>
            <a:r>
              <a:rPr lang="fr-FR" b="0" i="0" dirty="0">
                <a:solidFill>
                  <a:srgbClr val="161616"/>
                </a:solidFill>
                <a:effectLst/>
                <a:latin typeface="IBM Plex Sans" panose="020F0502020204030204" pitchFamily="34" charset="0"/>
              </a:rPr>
              <a:t> de leurs systèmes et réseaux en utilisant les mêmes données OSINT accessibles publiquement par les cybercriminels et les pirates informatiques.</a:t>
            </a:r>
          </a:p>
          <a:p>
            <a:pPr algn="l" fontAlgn="base"/>
            <a:r>
              <a:rPr lang="fr-FR" b="0" i="0" dirty="0">
                <a:solidFill>
                  <a:srgbClr val="161616"/>
                </a:solidFill>
                <a:effectLst/>
                <a:latin typeface="IBM Plex Sans" panose="020F0502020204030204" pitchFamily="34" charset="0"/>
              </a:rPr>
              <a:t>Souvent, les informations collectées lors d'une évaluation OSINT sont combinées à des données non publiques pour créer un </a:t>
            </a:r>
            <a:r>
              <a:rPr lang="fr-FR" b="0" i="0" u="none" strike="noStrike" dirty="0">
                <a:solidFill>
                  <a:srgbClr val="161616"/>
                </a:solidFill>
                <a:effectLst/>
                <a:latin typeface="IBM Plex Sans" panose="020F0502020204030204" pitchFamily="34" charset="0"/>
                <a:hlinkClick r:id="rId5"/>
              </a:rPr>
              <a:t>rapport plus complet de renseignement sur les menaces</a:t>
            </a:r>
            <a:r>
              <a:rPr lang="fr-FR" b="0" i="0" dirty="0">
                <a:solidFill>
                  <a:srgbClr val="161616"/>
                </a:solidFill>
                <a:effectLst/>
                <a:latin typeface="IBM Plex Sans" panose="020F0502020204030204" pitchFamily="34" charset="0"/>
              </a:rPr>
              <a:t>. Des mises à jour régulières des évaluations de cybersécurité basées sur l'OSINT peuvent aider les organisations à atténuer les risques de violation de données, de ransomware, de logiciels malveillants et d'autres cyberattaques.</a:t>
            </a:r>
          </a:p>
        </p:txBody>
      </p:sp>
      <p:sp>
        <p:nvSpPr>
          <p:cNvPr id="4" name="Slide Number Placeholder 3">
            <a:extLst>
              <a:ext uri="{FF2B5EF4-FFF2-40B4-BE49-F238E27FC236}">
                <a16:creationId xmlns:a16="http://schemas.microsoft.com/office/drawing/2014/main" id="{6F517858-476F-C243-27DC-FAD48667C5D7}"/>
              </a:ext>
            </a:extLst>
          </p:cNvPr>
          <p:cNvSpPr>
            <a:spLocks noGrp="1"/>
          </p:cNvSpPr>
          <p:nvPr>
            <p:ph type="sldNum" sz="quarter" idx="5"/>
          </p:nvPr>
        </p:nvSpPr>
        <p:spPr/>
        <p:txBody>
          <a:bodyPr/>
          <a:lstStyle/>
          <a:p>
            <a:fld id="{69F57875-40FC-423E-ACC5-D6BE6498D42D}" type="slidenum">
              <a:rPr lang="fr-FR" smtClean="0"/>
              <a:t>38</a:t>
            </a:fld>
            <a:endParaRPr lang="fr-FR"/>
          </a:p>
        </p:txBody>
      </p:sp>
    </p:spTree>
    <p:extLst>
      <p:ext uri="{BB962C8B-B14F-4D97-AF65-F5344CB8AC3E}">
        <p14:creationId xmlns:p14="http://schemas.microsoft.com/office/powerpoint/2010/main" val="3437379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CECD4-CD18-6F66-FC57-DB3A5A2106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661DDB-954A-813C-2176-F039695893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4B3868-3DD6-F1D2-D5CB-E2721BB9E83E}"/>
              </a:ext>
            </a:extLst>
          </p:cNvPr>
          <p:cNvSpPr>
            <a:spLocks noGrp="1"/>
          </p:cNvSpPr>
          <p:nvPr>
            <p:ph type="body" idx="1"/>
          </p:nvPr>
        </p:nvSpPr>
        <p:spPr/>
        <p:txBody>
          <a:bodyPr/>
          <a:lstStyle/>
          <a:p>
            <a:r>
              <a:rPr lang="fr-FR" b="1" dirty="0"/>
              <a:t>HUMINT</a:t>
            </a:r>
            <a:r>
              <a:rPr lang="fr-FR" dirty="0"/>
              <a:t> (Human Intelligence) désigne le renseignement obtenu à partir de sources humaines. Cela inclut l'interaction directe avec des individus, qu'ils soient des informateurs, des témoins, des agents infiltrés ou des personnes ayant accès à des informations sensibles. Le </a:t>
            </a:r>
            <a:r>
              <a:rPr lang="fr-FR" b="1" dirty="0"/>
              <a:t>HUMINT</a:t>
            </a:r>
            <a:r>
              <a:rPr lang="fr-FR" dirty="0"/>
              <a:t> repose sur la collecte d'informations par des méthodes telles que des interrogatoires, des entretiens, l'observation et l'espionnage.</a:t>
            </a:r>
          </a:p>
          <a:p>
            <a:r>
              <a:rPr lang="fr-FR" dirty="0"/>
              <a:t>Les principales caractéristiques du </a:t>
            </a:r>
            <a:r>
              <a:rPr lang="fr-FR" b="1" dirty="0"/>
              <a:t>HUMINT</a:t>
            </a:r>
            <a:r>
              <a:rPr lang="fr-FR" dirty="0"/>
              <a:t> sont :</a:t>
            </a:r>
          </a:p>
          <a:p>
            <a:pPr>
              <a:buFont typeface="Arial" panose="020B0604020202020204" pitchFamily="34" charset="0"/>
              <a:buChar char="•"/>
            </a:pPr>
            <a:r>
              <a:rPr lang="fr-FR" b="1" dirty="0"/>
              <a:t>Sources humaines directes :</a:t>
            </a:r>
            <a:r>
              <a:rPr lang="fr-FR" dirty="0"/>
              <a:t> Il s'agit d'obtenir des informations directement d'individus, comme des informateurs ou des agents sur le terrain.</a:t>
            </a:r>
          </a:p>
          <a:p>
            <a:pPr>
              <a:buFont typeface="Arial" panose="020B0604020202020204" pitchFamily="34" charset="0"/>
              <a:buChar char="•"/>
            </a:pPr>
            <a:r>
              <a:rPr lang="fr-FR" b="1" dirty="0"/>
              <a:t>Cellules dormantes :</a:t>
            </a:r>
            <a:r>
              <a:rPr lang="fr-FR" dirty="0"/>
              <a:t> Dans le cadre des activités de renseignement, des "cellules dormantes" font référence à des individus ou des groupes placés dans un endroit ou une organisation spécifique pour y recueillir des informations à un moment ultérieur, souvent de manière discrète.</a:t>
            </a:r>
          </a:p>
          <a:p>
            <a:pPr>
              <a:buFont typeface="Arial" panose="020B0604020202020204" pitchFamily="34" charset="0"/>
              <a:buChar char="•"/>
            </a:pPr>
            <a:r>
              <a:rPr lang="fr-FR" b="1" dirty="0"/>
              <a:t>Méthodes d'interaction :</a:t>
            </a:r>
            <a:r>
              <a:rPr lang="fr-FR" dirty="0"/>
              <a:t> Les techniques incluent la communication directe (téléphone, rencontres en personne), mais aussi la surveillance ou l'infiltration pour obtenir des renseignements secrets ou sensibles.</a:t>
            </a:r>
          </a:p>
          <a:p>
            <a:r>
              <a:rPr lang="fr-FR" dirty="0"/>
              <a:t>Le </a:t>
            </a:r>
            <a:r>
              <a:rPr lang="fr-FR" b="1" dirty="0"/>
              <a:t>HUMINT</a:t>
            </a:r>
            <a:r>
              <a:rPr lang="fr-FR" dirty="0"/>
              <a:t> est souvent utilisé dans les domaines de la sécurité nationale, du renseignement militaire et de la lutte contre le terrorisme.</a:t>
            </a:r>
          </a:p>
          <a:p>
            <a:endParaRPr lang="fr-FR" dirty="0"/>
          </a:p>
          <a:p>
            <a:r>
              <a:rPr lang="fr-FR" b="1" dirty="0"/>
              <a:t>SIGINT</a:t>
            </a:r>
            <a:r>
              <a:rPr lang="fr-FR" dirty="0"/>
              <a:t> (Signal Intelligence) désigne le renseignement obtenu par l'interception et l'analyse des signaux de communication. Cela inclut la surveillance des communications électroniques telles que les transmissions radio, les appels téléphoniques, les messages par satellite, ainsi que d'autres types de signaux, qu'ils soient chiffrés ou non. Le </a:t>
            </a:r>
            <a:r>
              <a:rPr lang="fr-FR" b="1" dirty="0"/>
              <a:t>SIGINT</a:t>
            </a:r>
            <a:r>
              <a:rPr lang="fr-FR" dirty="0"/>
              <a:t> permet de collecter des informations sans avoir besoin d'interagir directement avec les sources humaines.</a:t>
            </a:r>
          </a:p>
          <a:p>
            <a:r>
              <a:rPr lang="fr-FR" dirty="0"/>
              <a:t>Les principales composantes du </a:t>
            </a:r>
            <a:r>
              <a:rPr lang="fr-FR" b="1" dirty="0"/>
              <a:t>SIGINT</a:t>
            </a:r>
            <a:r>
              <a:rPr lang="fr-FR" dirty="0"/>
              <a:t> sont :</a:t>
            </a:r>
          </a:p>
          <a:p>
            <a:pPr>
              <a:buFont typeface="+mj-lt"/>
              <a:buAutoNum type="arabicPeriod"/>
            </a:pPr>
            <a:r>
              <a:rPr lang="fr-FR" b="1" dirty="0"/>
              <a:t>COMINT</a:t>
            </a:r>
            <a:r>
              <a:rPr lang="fr-FR" dirty="0"/>
              <a:t> (Communication Intelligence) :</a:t>
            </a:r>
            <a:br>
              <a:rPr lang="fr-FR" dirty="0"/>
            </a:br>
            <a:r>
              <a:rPr lang="fr-FR" dirty="0"/>
              <a:t>Il s'agit du renseignement dérivé des communications, comme les conversations téléphoniques, les messages électroniques, les transmissions radio, etc. Les agences de renseignement surveillent souvent ces types de communications pour collecter des informations stratégiques.</a:t>
            </a:r>
          </a:p>
          <a:p>
            <a:pPr>
              <a:buFont typeface="+mj-lt"/>
              <a:buAutoNum type="arabicPeriod"/>
            </a:pPr>
            <a:r>
              <a:rPr lang="fr-FR" b="1" dirty="0"/>
              <a:t>ELINT</a:t>
            </a:r>
            <a:r>
              <a:rPr lang="fr-FR" dirty="0"/>
              <a:t> (</a:t>
            </a:r>
            <a:r>
              <a:rPr lang="fr-FR" dirty="0" err="1"/>
              <a:t>Electronic</a:t>
            </a:r>
            <a:r>
              <a:rPr lang="fr-FR" dirty="0"/>
              <a:t> Intelligence) :</a:t>
            </a:r>
            <a:br>
              <a:rPr lang="fr-FR" dirty="0"/>
            </a:br>
            <a:r>
              <a:rPr lang="fr-FR" dirty="0"/>
              <a:t>Ce type de renseignement est basé sur l'interception de signaux électroniques non liés aux communications humaines, comme les radars et autres équipements de détection. Il est utilisé pour comprendre les capacités et les intentions des forces militaires ennemies ou pour analyser des systèmes de surveillance électroniques.</a:t>
            </a:r>
          </a:p>
          <a:p>
            <a:pPr>
              <a:buFont typeface="+mj-lt"/>
              <a:buAutoNum type="arabicPeriod"/>
            </a:pPr>
            <a:r>
              <a:rPr lang="fr-FR" b="1" dirty="0"/>
              <a:t>FISINT</a:t>
            </a:r>
            <a:r>
              <a:rPr lang="fr-FR" dirty="0"/>
              <a:t> (</a:t>
            </a:r>
            <a:r>
              <a:rPr lang="fr-FR" dirty="0" err="1"/>
              <a:t>Foreign</a:t>
            </a:r>
            <a:r>
              <a:rPr lang="fr-FR" dirty="0"/>
              <a:t> Instrumentation </a:t>
            </a:r>
            <a:r>
              <a:rPr lang="fr-FR" dirty="0" err="1"/>
              <a:t>Signals</a:t>
            </a:r>
            <a:r>
              <a:rPr lang="fr-FR" dirty="0"/>
              <a:t> Intelligence) :</a:t>
            </a:r>
            <a:br>
              <a:rPr lang="fr-FR" dirty="0"/>
            </a:br>
            <a:r>
              <a:rPr lang="fr-FR" dirty="0"/>
              <a:t>Il s'agit du renseignement recueilli à partir de signaux émis par des instruments étrangers, tels que des radars ou des dispositifs de télécommunications militaires, dans le but de comprendre leurs caractéristiques et leur fonctionnement.</a:t>
            </a:r>
          </a:p>
          <a:p>
            <a:r>
              <a:rPr lang="fr-FR" dirty="0"/>
              <a:t>Le </a:t>
            </a:r>
            <a:r>
              <a:rPr lang="fr-FR" b="1" dirty="0"/>
              <a:t>SIGINT</a:t>
            </a:r>
            <a:r>
              <a:rPr lang="fr-FR" dirty="0"/>
              <a:t> est essentiel pour la surveillance des menaces, l'espionnage, la protection des communications propres, ainsi que pour les opérations militaires et de sécurité nationale. Les agences de renseignement utilisent des équipements sophistiqués, tels que des stations d'interception et des logiciels d'analyse de signaux, pour capturer et analyser ces signaux.</a:t>
            </a:r>
          </a:p>
          <a:p>
            <a:endParaRPr lang="fr-FR" dirty="0"/>
          </a:p>
          <a:p>
            <a:r>
              <a:rPr lang="fr-FR" b="1" dirty="0"/>
              <a:t>MISINT</a:t>
            </a:r>
            <a:r>
              <a:rPr lang="fr-FR" dirty="0"/>
              <a:t> (</a:t>
            </a:r>
            <a:r>
              <a:rPr lang="fr-FR" dirty="0" err="1"/>
              <a:t>Measurement</a:t>
            </a:r>
            <a:r>
              <a:rPr lang="fr-FR" dirty="0"/>
              <a:t> and Signature Intelligence) désigne le renseignement collecté à partir de la mesure et de l'analyse des signatures physiques ou électroniques émises par des objets, des phénomènes ou des activités spécifiques. Contrairement à d'autres types de renseignement qui se basent sur des données ou des communications humaines, le </a:t>
            </a:r>
            <a:r>
              <a:rPr lang="fr-FR" b="1" dirty="0"/>
              <a:t>MISINT</a:t>
            </a:r>
            <a:r>
              <a:rPr lang="fr-FR" dirty="0"/>
              <a:t> se concentre sur les caractéristiques mesurables et détectables qui révèlent des informations stratégiques sur des événements ou des objets.</a:t>
            </a:r>
          </a:p>
          <a:p>
            <a:r>
              <a:rPr lang="fr-FR" dirty="0"/>
              <a:t>Les principales composantes du </a:t>
            </a:r>
            <a:r>
              <a:rPr lang="fr-FR" b="1" dirty="0"/>
              <a:t>MISINT</a:t>
            </a:r>
            <a:r>
              <a:rPr lang="fr-FR" dirty="0"/>
              <a:t> sont :</a:t>
            </a:r>
          </a:p>
          <a:p>
            <a:pPr>
              <a:buFont typeface="+mj-lt"/>
              <a:buAutoNum type="arabicPeriod"/>
            </a:pPr>
            <a:r>
              <a:rPr lang="fr-FR" b="1" dirty="0"/>
              <a:t>Radar Intelligence (Radar SIGINT)</a:t>
            </a:r>
            <a:r>
              <a:rPr lang="fr-FR" dirty="0"/>
              <a:t> :</a:t>
            </a:r>
            <a:br>
              <a:rPr lang="fr-FR" dirty="0"/>
            </a:br>
            <a:r>
              <a:rPr lang="fr-FR" dirty="0"/>
              <a:t>L'utilisation de radars pour détecter et suivre des objets en mouvement, comme des avions, des navires ou des missiles. L'analyse des signaux radar permet de déterminer la position, la trajectoire, la vitesse et d'autres caractéristiques des objets surveillés.</a:t>
            </a:r>
          </a:p>
          <a:p>
            <a:pPr>
              <a:buFont typeface="+mj-lt"/>
              <a:buAutoNum type="arabicPeriod"/>
            </a:pPr>
            <a:r>
              <a:rPr lang="fr-FR" b="1" dirty="0" err="1"/>
              <a:t>Nuclear</a:t>
            </a:r>
            <a:r>
              <a:rPr lang="fr-FR" b="1" dirty="0"/>
              <a:t> Intelligence (</a:t>
            </a:r>
            <a:r>
              <a:rPr lang="fr-FR" b="1" dirty="0" err="1"/>
              <a:t>Nuclear</a:t>
            </a:r>
            <a:r>
              <a:rPr lang="fr-FR" b="1" dirty="0"/>
              <a:t> SIGINT)</a:t>
            </a:r>
            <a:r>
              <a:rPr lang="fr-FR" dirty="0"/>
              <a:t> :</a:t>
            </a:r>
            <a:br>
              <a:rPr lang="fr-FR" dirty="0"/>
            </a:br>
            <a:r>
              <a:rPr lang="fr-FR" dirty="0"/>
              <a:t>Ce type de renseignement est basé sur la détection des émissions radioactives ou des signatures nucléaires provenant d'essais nucléaires, de réacteurs nucléaires ou d'autres activités liées à la technologie nucléaire. Cela permet de suivre les programmes nucléaires, détecter des essais illégaux ou surveiller des installations nucléaires.</a:t>
            </a:r>
          </a:p>
          <a:p>
            <a:pPr>
              <a:buFont typeface="+mj-lt"/>
              <a:buAutoNum type="arabicPeriod"/>
            </a:pPr>
            <a:r>
              <a:rPr lang="fr-FR" b="1" dirty="0" err="1"/>
              <a:t>Seismic</a:t>
            </a:r>
            <a:r>
              <a:rPr lang="fr-FR" b="1" dirty="0"/>
              <a:t> Intelligence (</a:t>
            </a:r>
            <a:r>
              <a:rPr lang="fr-FR" b="1" dirty="0" err="1"/>
              <a:t>Seismic</a:t>
            </a:r>
            <a:r>
              <a:rPr lang="fr-FR" b="1" dirty="0"/>
              <a:t> SIGINT)</a:t>
            </a:r>
            <a:r>
              <a:rPr lang="fr-FR" dirty="0"/>
              <a:t> :</a:t>
            </a:r>
            <a:br>
              <a:rPr lang="fr-FR" dirty="0"/>
            </a:br>
            <a:r>
              <a:rPr lang="fr-FR" dirty="0"/>
              <a:t>Ce type de renseignement repose sur la détection et l'analyse des signaux sismiques générés par des événements géophysiques ou des explosions, comme les essais d'armes ou les tremblements de terre. Les capteurs sismiques peuvent être utilisés pour détecter des tests d'explosifs ou des activités militaires souterraines.</a:t>
            </a:r>
          </a:p>
          <a:p>
            <a:r>
              <a:rPr lang="fr-FR" dirty="0"/>
              <a:t>Le </a:t>
            </a:r>
            <a:r>
              <a:rPr lang="fr-FR" b="1" dirty="0"/>
              <a:t>MISINT</a:t>
            </a:r>
            <a:r>
              <a:rPr lang="fr-FR" dirty="0"/>
              <a:t> est utilisé pour surveiller des activités secrètes, évaluer des menaces potentielles, ou surveiller des sites stratégiques. Il repose souvent sur des technologies de pointe pour mesurer des phénomènes physiques et analyser leurs "signatures" uniques, ce qui le rend particulièrement utile dans des contextes militaires, géopolitiques et environnementaux.</a:t>
            </a:r>
          </a:p>
          <a:p>
            <a:endParaRPr lang="fr-FR" dirty="0"/>
          </a:p>
          <a:p>
            <a:r>
              <a:rPr lang="fr-FR" b="1" dirty="0"/>
              <a:t>Renseignement Tactique</a:t>
            </a:r>
            <a:r>
              <a:rPr lang="fr-FR" dirty="0"/>
              <a:t> (ou </a:t>
            </a:r>
            <a:r>
              <a:rPr lang="fr-FR" b="1" dirty="0" err="1"/>
              <a:t>Tactical</a:t>
            </a:r>
            <a:r>
              <a:rPr lang="fr-FR" b="1" dirty="0"/>
              <a:t> Intelligence</a:t>
            </a:r>
            <a:r>
              <a:rPr lang="fr-FR" dirty="0"/>
              <a:t>) fait référence au renseignement qui concerne des informations spécifiques et immédiates utilisées par les forces armées ou les unités de sécurité sur le terrain pour la planification et l'exécution d'opérations à court terme. Contrairement au renseignement stratégique, qui concerne des objectifs à long terme et des décisions de haut niveau, le renseignement tactique est axé sur des informations directement utilisables sur le terrain, souvent dans un contexte de combat ou d'opération militaire.</a:t>
            </a:r>
          </a:p>
          <a:p>
            <a:r>
              <a:rPr lang="fr-FR" dirty="0"/>
              <a:t>Le </a:t>
            </a:r>
            <a:r>
              <a:rPr lang="fr-FR" b="1" dirty="0"/>
              <a:t>renseignement tactique</a:t>
            </a:r>
            <a:r>
              <a:rPr lang="fr-FR" dirty="0"/>
              <a:t> inclut notamment :</a:t>
            </a:r>
          </a:p>
          <a:p>
            <a:pPr>
              <a:buFont typeface="+mj-lt"/>
              <a:buAutoNum type="arabicPeriod"/>
            </a:pPr>
            <a:r>
              <a:rPr lang="fr-FR" b="1" dirty="0"/>
              <a:t>Renseignement sur les forces ennemies :</a:t>
            </a:r>
            <a:br>
              <a:rPr lang="fr-FR" dirty="0"/>
            </a:br>
            <a:r>
              <a:rPr lang="fr-FR" dirty="0"/>
              <a:t>Informations détaillées sur les mouvements, les positions, les capacités et les intentions des forces ennemies, telles que la localisation de leurs troupes, les types d'armements utilisés, ou encore les itinéraires qu'elles empruntent. Ces informations sont cruciales pour anticiper les actions ennemies et planifier des contre-attaques.</a:t>
            </a:r>
          </a:p>
          <a:p>
            <a:pPr>
              <a:buFont typeface="+mj-lt"/>
              <a:buAutoNum type="arabicPeriod"/>
            </a:pPr>
            <a:r>
              <a:rPr lang="fr-FR" b="1" dirty="0"/>
              <a:t>Renseignement sur les armes et les équipements :</a:t>
            </a:r>
            <a:br>
              <a:rPr lang="fr-FR" dirty="0"/>
            </a:br>
            <a:r>
              <a:rPr lang="fr-FR" dirty="0"/>
              <a:t>Le renseignement tactique inclut également des données spécifiques sur les armes et les équipements utilisés par l'ennemi (par exemple, des tanks, des systèmes de défense aérienne ou des armes chimiques). Cela aide à évaluer la menace et à adapter les stratégies militaires, comme l'utilisation de contre-mesures.</a:t>
            </a:r>
          </a:p>
          <a:p>
            <a:pPr>
              <a:buFont typeface="+mj-lt"/>
              <a:buAutoNum type="arabicPeriod"/>
            </a:pPr>
            <a:r>
              <a:rPr lang="fr-FR" b="1" dirty="0"/>
              <a:t>Cartographie des zones de combat :</a:t>
            </a:r>
            <a:br>
              <a:rPr lang="fr-FR" dirty="0"/>
            </a:br>
            <a:r>
              <a:rPr lang="fr-FR" dirty="0"/>
              <a:t>Ce type de renseignement implique également la collecte d'informations géographiques détaillées, comme les obstacles naturels, les routes, les zones de couverture, les positions de tir et autres éléments environnementaux qui influencent le déroulement des opérations.</a:t>
            </a:r>
          </a:p>
          <a:p>
            <a:pPr>
              <a:buFont typeface="+mj-lt"/>
              <a:buAutoNum type="arabicPeriod"/>
            </a:pPr>
            <a:r>
              <a:rPr lang="fr-FR" b="1" dirty="0"/>
              <a:t>Suivi des opérations en temps réel :</a:t>
            </a:r>
            <a:br>
              <a:rPr lang="fr-FR" dirty="0"/>
            </a:br>
            <a:r>
              <a:rPr lang="fr-FR" dirty="0"/>
              <a:t>Le renseignement tactique implique souvent un suivi constant des événements en temps réel, ce qui permet de prendre des décisions rapides et d'adapter les stratégies en fonction des évolutions immédiates du terrain ou de la situation.</a:t>
            </a:r>
          </a:p>
          <a:p>
            <a:r>
              <a:rPr lang="fr-FR" dirty="0"/>
              <a:t>En résumé, le </a:t>
            </a:r>
            <a:r>
              <a:rPr lang="fr-FR" b="1" dirty="0"/>
              <a:t>renseignement tactique</a:t>
            </a:r>
            <a:r>
              <a:rPr lang="fr-FR" dirty="0"/>
              <a:t> se concentre sur les informations pratiques et spécifiques qui soutiennent directement l'exécution d'opérations militaires, de combats ou de missions de sécurité à court terme. Il est utilisé par les commandants de terrain pour prendre des décisions rapides et efficaces.</a:t>
            </a:r>
          </a:p>
          <a:p>
            <a:endParaRPr lang="fr-FR" dirty="0"/>
          </a:p>
          <a:p>
            <a:r>
              <a:rPr lang="fr-FR" b="1" dirty="0"/>
              <a:t>OSINT</a:t>
            </a:r>
            <a:r>
              <a:rPr lang="fr-FR" dirty="0"/>
              <a:t> (Open Source Intelligence) désigne le renseignement obtenu à partir de sources accessibles au public et légalement disponibles. Contrairement à d'autres types de renseignement qui se basent sur des sources classifiées ou secrètes, l'OSINT repose sur l'exploitation de données accessibles en ligne ou dans des archives publiques. Cela inclut des informations provenant de sites Web, de réseaux sociaux, de bases de données publiques, de documents gouvernementaux, de rapports d'analystes, d'articles de presse, et même de contenus multimédia comme des images ou des vidéos.</a:t>
            </a:r>
          </a:p>
          <a:p>
            <a:r>
              <a:rPr lang="fr-FR" dirty="0"/>
              <a:t>Les principales caractéristiques du </a:t>
            </a:r>
            <a:r>
              <a:rPr lang="fr-FR" b="1" dirty="0"/>
              <a:t>OSINT</a:t>
            </a:r>
            <a:r>
              <a:rPr lang="fr-FR" dirty="0"/>
              <a:t> sont :</a:t>
            </a:r>
          </a:p>
          <a:p>
            <a:pPr>
              <a:buFont typeface="+mj-lt"/>
              <a:buAutoNum type="arabicPeriod"/>
            </a:pPr>
            <a:r>
              <a:rPr lang="fr-FR" b="1" dirty="0"/>
              <a:t>Sources ouvertes :</a:t>
            </a:r>
            <a:br>
              <a:rPr lang="fr-FR" dirty="0"/>
            </a:br>
            <a:r>
              <a:rPr lang="fr-FR" dirty="0"/>
              <a:t>L'OSINT utilise uniquement des sources publiques et légales, telles que les sites Web, les publications sur les réseaux sociaux, les blogs, les forums en ligne, les rapports gouvernementaux, les documents académiques, et les médias traditionnels (journaux, télévisions, etc.).</a:t>
            </a:r>
          </a:p>
          <a:p>
            <a:pPr>
              <a:buFont typeface="+mj-lt"/>
              <a:buAutoNum type="arabicPeriod"/>
            </a:pPr>
            <a:r>
              <a:rPr lang="fr-FR" b="1" dirty="0"/>
              <a:t>Accessibilité et légalité :</a:t>
            </a:r>
            <a:br>
              <a:rPr lang="fr-FR" dirty="0"/>
            </a:br>
            <a:r>
              <a:rPr lang="fr-FR" dirty="0"/>
              <a:t>Toutes les données utilisées dans l'OSINT sont accessibles à toute personne ayant une connexion à Internet ou un accès aux bases de données publiques. Cela le distingue des autres types de renseignement qui peuvent nécessiter des techniques de surveillance ou des autorisations spéciales.</a:t>
            </a:r>
          </a:p>
          <a:p>
            <a:pPr>
              <a:buFont typeface="+mj-lt"/>
              <a:buAutoNum type="arabicPeriod"/>
            </a:pPr>
            <a:r>
              <a:rPr lang="fr-FR" b="1" dirty="0"/>
              <a:t>Collecte et analyse :</a:t>
            </a:r>
            <a:br>
              <a:rPr lang="fr-FR" dirty="0"/>
            </a:br>
            <a:r>
              <a:rPr lang="fr-FR" dirty="0"/>
              <a:t>L'OSINT implique la collecte, l'analyse et l'interprétation des données provenant de ces sources ouvertes pour en tirer des informations utiles et exploitables. L'objectif est de soutenir la prise de décision dans des domaines variés comme la cybersécurité, la gestion des risques, les affaires, ou la sécurité nationale.</a:t>
            </a:r>
          </a:p>
          <a:p>
            <a:pPr>
              <a:buFont typeface="+mj-lt"/>
              <a:buAutoNum type="arabicPeriod"/>
            </a:pPr>
            <a:r>
              <a:rPr lang="fr-FR" b="1" dirty="0"/>
              <a:t>Diversité des formats :</a:t>
            </a:r>
            <a:br>
              <a:rPr lang="fr-FR" dirty="0"/>
            </a:br>
            <a:r>
              <a:rPr lang="fr-FR" dirty="0"/>
              <a:t>L'OSINT peut inclure une grande variété de types de données : textes, images, vidéos, métadonnées, informations géospatiales, et plus encore. Par exemple, l’analyse des métadonnées d'une photo peut fournir des informations sur l’endroit et l'heure de la prise de l'image.</a:t>
            </a:r>
          </a:p>
          <a:p>
            <a:r>
              <a:rPr lang="fr-FR" dirty="0"/>
              <a:t>L'OSINT est utilisé dans de nombreux secteurs, notamment la cybersécurité (pour surveiller les menaces potentielles), la sécurité nationale (pour surveiller les activités de groupes terroristes ou d'activités criminelles), le renseignement commercial (pour surveiller les concurrents ou analyser les tendances du marché), et même dans des domaines comme la gestion de crises ou la recherche scientifique.</a:t>
            </a:r>
          </a:p>
          <a:p>
            <a:endParaRPr lang="fr-FR" dirty="0"/>
          </a:p>
        </p:txBody>
      </p:sp>
      <p:sp>
        <p:nvSpPr>
          <p:cNvPr id="4" name="Slide Number Placeholder 3">
            <a:extLst>
              <a:ext uri="{FF2B5EF4-FFF2-40B4-BE49-F238E27FC236}">
                <a16:creationId xmlns:a16="http://schemas.microsoft.com/office/drawing/2014/main" id="{3805F5FC-2E4D-0E87-FF66-29F173A2CFD8}"/>
              </a:ext>
            </a:extLst>
          </p:cNvPr>
          <p:cNvSpPr>
            <a:spLocks noGrp="1"/>
          </p:cNvSpPr>
          <p:nvPr>
            <p:ph type="sldNum" sz="quarter" idx="5"/>
          </p:nvPr>
        </p:nvSpPr>
        <p:spPr/>
        <p:txBody>
          <a:bodyPr/>
          <a:lstStyle/>
          <a:p>
            <a:fld id="{69F57875-40FC-423E-ACC5-D6BE6498D42D}" type="slidenum">
              <a:rPr lang="fr-FR" smtClean="0"/>
              <a:t>8</a:t>
            </a:fld>
            <a:endParaRPr lang="fr-FR"/>
          </a:p>
        </p:txBody>
      </p:sp>
    </p:spTree>
    <p:extLst>
      <p:ext uri="{BB962C8B-B14F-4D97-AF65-F5344CB8AC3E}">
        <p14:creationId xmlns:p14="http://schemas.microsoft.com/office/powerpoint/2010/main" val="6932759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3BE69-8D9A-5B1D-E9A4-D5A8A9423A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ACA42F-8AE5-1455-C28D-A95B3530D7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30C481-4115-E38C-E6A8-B216EB0AD287}"/>
              </a:ext>
            </a:extLst>
          </p:cNvPr>
          <p:cNvSpPr>
            <a:spLocks noGrp="1"/>
          </p:cNvSpPr>
          <p:nvPr>
            <p:ph type="body" idx="1"/>
          </p:nvPr>
        </p:nvSpPr>
        <p:spPr/>
        <p:txBody>
          <a:bodyPr/>
          <a:lstStyle/>
          <a:p>
            <a:r>
              <a:rPr lang="fr-FR" dirty="0"/>
              <a:t>Person of </a:t>
            </a:r>
            <a:r>
              <a:rPr lang="fr-FR" dirty="0" err="1"/>
              <a:t>interest</a:t>
            </a:r>
            <a:r>
              <a:rPr lang="fr-FR" dirty="0"/>
              <a:t> investigations</a:t>
            </a:r>
          </a:p>
        </p:txBody>
      </p:sp>
      <p:sp>
        <p:nvSpPr>
          <p:cNvPr id="4" name="Slide Number Placeholder 3">
            <a:extLst>
              <a:ext uri="{FF2B5EF4-FFF2-40B4-BE49-F238E27FC236}">
                <a16:creationId xmlns:a16="http://schemas.microsoft.com/office/drawing/2014/main" id="{91FDDFB5-817E-2F67-7FFF-F7420B4CC5CF}"/>
              </a:ext>
            </a:extLst>
          </p:cNvPr>
          <p:cNvSpPr>
            <a:spLocks noGrp="1"/>
          </p:cNvSpPr>
          <p:nvPr>
            <p:ph type="sldNum" sz="quarter" idx="5"/>
          </p:nvPr>
        </p:nvSpPr>
        <p:spPr/>
        <p:txBody>
          <a:bodyPr/>
          <a:lstStyle/>
          <a:p>
            <a:fld id="{69F57875-40FC-423E-ACC5-D6BE6498D42D}" type="slidenum">
              <a:rPr lang="fr-FR" smtClean="0"/>
              <a:t>39</a:t>
            </a:fld>
            <a:endParaRPr lang="fr-FR"/>
          </a:p>
        </p:txBody>
      </p:sp>
    </p:spTree>
    <p:extLst>
      <p:ext uri="{BB962C8B-B14F-4D97-AF65-F5344CB8AC3E}">
        <p14:creationId xmlns:p14="http://schemas.microsoft.com/office/powerpoint/2010/main" val="31373046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8C299-B284-7E28-00FF-358FD96B7C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388935-26CF-6C2E-5B7C-221BA0B91C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D5E83D-A117-75E0-A07C-3084308F7C50}"/>
              </a:ext>
            </a:extLst>
          </p:cNvPr>
          <p:cNvSpPr>
            <a:spLocks noGrp="1"/>
          </p:cNvSpPr>
          <p:nvPr>
            <p:ph type="body" idx="1"/>
          </p:nvPr>
        </p:nvSpPr>
        <p:spPr/>
        <p:txBody>
          <a:bodyPr/>
          <a:lstStyle/>
          <a:p>
            <a:r>
              <a:rPr lang="fr-FR" dirty="0" err="1"/>
              <a:t>NotPetya</a:t>
            </a:r>
            <a:r>
              <a:rPr lang="fr-FR" dirty="0"/>
              <a:t> écrase le Master Boot Record (MBR) du système avec un </a:t>
            </a:r>
            <a:r>
              <a:rPr lang="fr-FR" dirty="0" err="1"/>
              <a:t>payload</a:t>
            </a:r>
            <a:r>
              <a:rPr lang="fr-FR" dirty="0"/>
              <a:t> malveillant. Il tente de provoquer une "erreur fatale" au sein de Windows pour redémarrer le système. Si cela échoue, il crée également une tâche sur le système Windows pour initier un redémarrage après un délai défini. Lors du redémarrage, le code inséré dans le MBR s'exécute et chiffre les fichiers de l'utilisateur sur le système. Avant le redémarrage, il crée une tâche planifiée sur le système infecté qui permettra de rechiffrer le système si celui-ci est récupéré par d'autres moyens. Le message de "rançon" est affiché à l'utilisateur, lui indiquant comment payer pour obtenir une clé de récupération. L'adresse e-mail pour la clé de récupération n'est plus disponible, ce qui rend la récupération via paiement de rançon impossible.</a:t>
            </a:r>
          </a:p>
        </p:txBody>
      </p:sp>
      <p:sp>
        <p:nvSpPr>
          <p:cNvPr id="4" name="Slide Number Placeholder 3">
            <a:extLst>
              <a:ext uri="{FF2B5EF4-FFF2-40B4-BE49-F238E27FC236}">
                <a16:creationId xmlns:a16="http://schemas.microsoft.com/office/drawing/2014/main" id="{3EB78582-8B53-4274-8F18-C534A32BBD23}"/>
              </a:ext>
            </a:extLst>
          </p:cNvPr>
          <p:cNvSpPr>
            <a:spLocks noGrp="1"/>
          </p:cNvSpPr>
          <p:nvPr>
            <p:ph type="sldNum" sz="quarter" idx="5"/>
          </p:nvPr>
        </p:nvSpPr>
        <p:spPr/>
        <p:txBody>
          <a:bodyPr/>
          <a:lstStyle/>
          <a:p>
            <a:fld id="{69F57875-40FC-423E-ACC5-D6BE6498D42D}" type="slidenum">
              <a:rPr lang="fr-FR" smtClean="0"/>
              <a:t>40</a:t>
            </a:fld>
            <a:endParaRPr lang="fr-FR"/>
          </a:p>
        </p:txBody>
      </p:sp>
    </p:spTree>
    <p:extLst>
      <p:ext uri="{BB962C8B-B14F-4D97-AF65-F5344CB8AC3E}">
        <p14:creationId xmlns:p14="http://schemas.microsoft.com/office/powerpoint/2010/main" val="18084855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443D8-2DF1-1E26-04D7-FD5E06713F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BFC77F-CAB6-495B-E433-827ADFE99A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491CA3-A8B8-C9A2-C69A-827C94A7B578}"/>
              </a:ext>
            </a:extLst>
          </p:cNvPr>
          <p:cNvSpPr>
            <a:spLocks noGrp="1"/>
          </p:cNvSpPr>
          <p:nvPr>
            <p:ph type="body" idx="1"/>
          </p:nvPr>
        </p:nvSpPr>
        <p:spPr/>
        <p:txBody>
          <a:bodyPr/>
          <a:lstStyle/>
          <a:p>
            <a:r>
              <a:rPr lang="fr-FR" dirty="0"/>
              <a:t>Person of </a:t>
            </a:r>
            <a:r>
              <a:rPr lang="fr-FR" dirty="0" err="1"/>
              <a:t>interest</a:t>
            </a:r>
            <a:r>
              <a:rPr lang="fr-FR" dirty="0"/>
              <a:t> investigations</a:t>
            </a:r>
          </a:p>
        </p:txBody>
      </p:sp>
      <p:sp>
        <p:nvSpPr>
          <p:cNvPr id="4" name="Slide Number Placeholder 3">
            <a:extLst>
              <a:ext uri="{FF2B5EF4-FFF2-40B4-BE49-F238E27FC236}">
                <a16:creationId xmlns:a16="http://schemas.microsoft.com/office/drawing/2014/main" id="{910EEE69-169F-8695-CCC6-08BF8297DC24}"/>
              </a:ext>
            </a:extLst>
          </p:cNvPr>
          <p:cNvSpPr>
            <a:spLocks noGrp="1"/>
          </p:cNvSpPr>
          <p:nvPr>
            <p:ph type="sldNum" sz="quarter" idx="5"/>
          </p:nvPr>
        </p:nvSpPr>
        <p:spPr/>
        <p:txBody>
          <a:bodyPr/>
          <a:lstStyle/>
          <a:p>
            <a:fld id="{69F57875-40FC-423E-ACC5-D6BE6498D42D}" type="slidenum">
              <a:rPr lang="fr-FR" smtClean="0"/>
              <a:t>41</a:t>
            </a:fld>
            <a:endParaRPr lang="fr-FR"/>
          </a:p>
        </p:txBody>
      </p:sp>
    </p:spTree>
    <p:extLst>
      <p:ext uri="{BB962C8B-B14F-4D97-AF65-F5344CB8AC3E}">
        <p14:creationId xmlns:p14="http://schemas.microsoft.com/office/powerpoint/2010/main" val="7567474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1FA20-FFD3-C178-9642-D36A1B9CC2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A8882F-B024-3AFD-C07C-4525CBAF60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BDC67E-7084-1C44-A22B-3587A01F3E9A}"/>
              </a:ext>
            </a:extLst>
          </p:cNvPr>
          <p:cNvSpPr>
            <a:spLocks noGrp="1"/>
          </p:cNvSpPr>
          <p:nvPr>
            <p:ph type="body" idx="1"/>
          </p:nvPr>
        </p:nvSpPr>
        <p:spPr/>
        <p:txBody>
          <a:bodyPr/>
          <a:lstStyle/>
          <a:p>
            <a:r>
              <a:rPr lang="fr-FR" dirty="0"/>
              <a:t>Person of </a:t>
            </a:r>
            <a:r>
              <a:rPr lang="fr-FR" dirty="0" err="1"/>
              <a:t>interest</a:t>
            </a:r>
            <a:r>
              <a:rPr lang="fr-FR" dirty="0"/>
              <a:t> investigations</a:t>
            </a:r>
          </a:p>
        </p:txBody>
      </p:sp>
      <p:sp>
        <p:nvSpPr>
          <p:cNvPr id="4" name="Slide Number Placeholder 3">
            <a:extLst>
              <a:ext uri="{FF2B5EF4-FFF2-40B4-BE49-F238E27FC236}">
                <a16:creationId xmlns:a16="http://schemas.microsoft.com/office/drawing/2014/main" id="{3E9727E2-0D44-5169-E656-A3540B5F78AF}"/>
              </a:ext>
            </a:extLst>
          </p:cNvPr>
          <p:cNvSpPr>
            <a:spLocks noGrp="1"/>
          </p:cNvSpPr>
          <p:nvPr>
            <p:ph type="sldNum" sz="quarter" idx="5"/>
          </p:nvPr>
        </p:nvSpPr>
        <p:spPr/>
        <p:txBody>
          <a:bodyPr/>
          <a:lstStyle/>
          <a:p>
            <a:fld id="{69F57875-40FC-423E-ACC5-D6BE6498D42D}" type="slidenum">
              <a:rPr lang="fr-FR" smtClean="0"/>
              <a:t>42</a:t>
            </a:fld>
            <a:endParaRPr lang="fr-FR"/>
          </a:p>
        </p:txBody>
      </p:sp>
    </p:spTree>
    <p:extLst>
      <p:ext uri="{BB962C8B-B14F-4D97-AF65-F5344CB8AC3E}">
        <p14:creationId xmlns:p14="http://schemas.microsoft.com/office/powerpoint/2010/main" val="7293693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E5ABB-ED92-8F4B-A0F9-63856CABD6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70F043-6799-B5D5-6564-DB42A68098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9736B8-FC05-2047-5252-8431E3C49233}"/>
              </a:ext>
            </a:extLst>
          </p:cNvPr>
          <p:cNvSpPr>
            <a:spLocks noGrp="1"/>
          </p:cNvSpPr>
          <p:nvPr>
            <p:ph type="body" idx="1"/>
          </p:nvPr>
        </p:nvSpPr>
        <p:spPr/>
        <p:txBody>
          <a:bodyPr/>
          <a:lstStyle/>
          <a:p>
            <a:r>
              <a:rPr lang="fr-FR" dirty="0"/>
              <a:t>Person of </a:t>
            </a:r>
            <a:r>
              <a:rPr lang="fr-FR" dirty="0" err="1"/>
              <a:t>interest</a:t>
            </a:r>
            <a:r>
              <a:rPr lang="fr-FR" dirty="0"/>
              <a:t> investigations</a:t>
            </a:r>
          </a:p>
        </p:txBody>
      </p:sp>
      <p:sp>
        <p:nvSpPr>
          <p:cNvPr id="4" name="Slide Number Placeholder 3">
            <a:extLst>
              <a:ext uri="{FF2B5EF4-FFF2-40B4-BE49-F238E27FC236}">
                <a16:creationId xmlns:a16="http://schemas.microsoft.com/office/drawing/2014/main" id="{9077B890-3D7A-10AC-C1CC-A73F06B744CE}"/>
              </a:ext>
            </a:extLst>
          </p:cNvPr>
          <p:cNvSpPr>
            <a:spLocks noGrp="1"/>
          </p:cNvSpPr>
          <p:nvPr>
            <p:ph type="sldNum" sz="quarter" idx="5"/>
          </p:nvPr>
        </p:nvSpPr>
        <p:spPr/>
        <p:txBody>
          <a:bodyPr/>
          <a:lstStyle/>
          <a:p>
            <a:fld id="{69F57875-40FC-423E-ACC5-D6BE6498D42D}" type="slidenum">
              <a:rPr lang="fr-FR" smtClean="0"/>
              <a:t>43</a:t>
            </a:fld>
            <a:endParaRPr lang="fr-FR"/>
          </a:p>
        </p:txBody>
      </p:sp>
    </p:spTree>
    <p:extLst>
      <p:ext uri="{BB962C8B-B14F-4D97-AF65-F5344CB8AC3E}">
        <p14:creationId xmlns:p14="http://schemas.microsoft.com/office/powerpoint/2010/main" val="7398765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AB17F-5EDE-6BEB-ABD2-7D436E5B64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1C01C7-BB10-8890-F6F4-55D902F1A5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12CBC1-C9F5-B984-3D41-189A258CE600}"/>
              </a:ext>
            </a:extLst>
          </p:cNvPr>
          <p:cNvSpPr>
            <a:spLocks noGrp="1"/>
          </p:cNvSpPr>
          <p:nvPr>
            <p:ph type="body" idx="1"/>
          </p:nvPr>
        </p:nvSpPr>
        <p:spPr/>
        <p:txBody>
          <a:bodyPr/>
          <a:lstStyle/>
          <a:p>
            <a:r>
              <a:rPr lang="fr-FR" dirty="0"/>
              <a:t>Person of </a:t>
            </a:r>
            <a:r>
              <a:rPr lang="fr-FR" dirty="0" err="1"/>
              <a:t>interest</a:t>
            </a:r>
            <a:r>
              <a:rPr lang="fr-FR" dirty="0"/>
              <a:t> investigations</a:t>
            </a:r>
          </a:p>
        </p:txBody>
      </p:sp>
      <p:sp>
        <p:nvSpPr>
          <p:cNvPr id="4" name="Slide Number Placeholder 3">
            <a:extLst>
              <a:ext uri="{FF2B5EF4-FFF2-40B4-BE49-F238E27FC236}">
                <a16:creationId xmlns:a16="http://schemas.microsoft.com/office/drawing/2014/main" id="{E05BF6B1-594B-00C9-0F5E-9126C24F70DF}"/>
              </a:ext>
            </a:extLst>
          </p:cNvPr>
          <p:cNvSpPr>
            <a:spLocks noGrp="1"/>
          </p:cNvSpPr>
          <p:nvPr>
            <p:ph type="sldNum" sz="quarter" idx="5"/>
          </p:nvPr>
        </p:nvSpPr>
        <p:spPr/>
        <p:txBody>
          <a:bodyPr/>
          <a:lstStyle/>
          <a:p>
            <a:fld id="{69F57875-40FC-423E-ACC5-D6BE6498D42D}" type="slidenum">
              <a:rPr lang="fr-FR" smtClean="0"/>
              <a:t>45</a:t>
            </a:fld>
            <a:endParaRPr lang="fr-FR"/>
          </a:p>
        </p:txBody>
      </p:sp>
    </p:spTree>
    <p:extLst>
      <p:ext uri="{BB962C8B-B14F-4D97-AF65-F5344CB8AC3E}">
        <p14:creationId xmlns:p14="http://schemas.microsoft.com/office/powerpoint/2010/main" val="14341479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B4AF0-E6F2-859E-2523-09F874EACD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35B0F-D3C9-F752-4980-9E6E9E9956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11005E-1F59-65E9-4613-3EA4D1EC1A27}"/>
              </a:ext>
            </a:extLst>
          </p:cNvPr>
          <p:cNvSpPr>
            <a:spLocks noGrp="1"/>
          </p:cNvSpPr>
          <p:nvPr>
            <p:ph type="body" idx="1"/>
          </p:nvPr>
        </p:nvSpPr>
        <p:spPr/>
        <p:txBody>
          <a:bodyPr/>
          <a:lstStyle/>
          <a:p>
            <a:r>
              <a:rPr lang="fr-FR" dirty="0"/>
              <a:t>Person of </a:t>
            </a:r>
            <a:r>
              <a:rPr lang="fr-FR" dirty="0" err="1"/>
              <a:t>interest</a:t>
            </a:r>
            <a:r>
              <a:rPr lang="fr-FR" dirty="0"/>
              <a:t> investigations</a:t>
            </a:r>
          </a:p>
        </p:txBody>
      </p:sp>
      <p:sp>
        <p:nvSpPr>
          <p:cNvPr id="4" name="Slide Number Placeholder 3">
            <a:extLst>
              <a:ext uri="{FF2B5EF4-FFF2-40B4-BE49-F238E27FC236}">
                <a16:creationId xmlns:a16="http://schemas.microsoft.com/office/drawing/2014/main" id="{E6A16229-596F-1625-7D4F-48865F2E6CB7}"/>
              </a:ext>
            </a:extLst>
          </p:cNvPr>
          <p:cNvSpPr>
            <a:spLocks noGrp="1"/>
          </p:cNvSpPr>
          <p:nvPr>
            <p:ph type="sldNum" sz="quarter" idx="5"/>
          </p:nvPr>
        </p:nvSpPr>
        <p:spPr/>
        <p:txBody>
          <a:bodyPr/>
          <a:lstStyle/>
          <a:p>
            <a:fld id="{69F57875-40FC-423E-ACC5-D6BE6498D42D}" type="slidenum">
              <a:rPr lang="fr-FR" smtClean="0"/>
              <a:t>46</a:t>
            </a:fld>
            <a:endParaRPr lang="fr-FR"/>
          </a:p>
        </p:txBody>
      </p:sp>
    </p:spTree>
    <p:extLst>
      <p:ext uri="{BB962C8B-B14F-4D97-AF65-F5344CB8AC3E}">
        <p14:creationId xmlns:p14="http://schemas.microsoft.com/office/powerpoint/2010/main" val="12223502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5D73F-20AB-36EC-B790-375C0DE10A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81D00D-0EF5-9188-9033-32A392E1CE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DF1629-A6EE-9F9E-9C21-4924CC888017}"/>
              </a:ext>
            </a:extLst>
          </p:cNvPr>
          <p:cNvSpPr>
            <a:spLocks noGrp="1"/>
          </p:cNvSpPr>
          <p:nvPr>
            <p:ph type="body" idx="1"/>
          </p:nvPr>
        </p:nvSpPr>
        <p:spPr/>
        <p:txBody>
          <a:bodyPr/>
          <a:lstStyle/>
          <a:p>
            <a:r>
              <a:rPr lang="fr-FR" dirty="0"/>
              <a:t>Person of </a:t>
            </a:r>
            <a:r>
              <a:rPr lang="fr-FR" dirty="0" err="1"/>
              <a:t>interest</a:t>
            </a:r>
            <a:r>
              <a:rPr lang="fr-FR" dirty="0"/>
              <a:t> investigations</a:t>
            </a:r>
          </a:p>
        </p:txBody>
      </p:sp>
      <p:sp>
        <p:nvSpPr>
          <p:cNvPr id="4" name="Slide Number Placeholder 3">
            <a:extLst>
              <a:ext uri="{FF2B5EF4-FFF2-40B4-BE49-F238E27FC236}">
                <a16:creationId xmlns:a16="http://schemas.microsoft.com/office/drawing/2014/main" id="{628BF74F-677B-ABAD-71BD-4D113089ED30}"/>
              </a:ext>
            </a:extLst>
          </p:cNvPr>
          <p:cNvSpPr>
            <a:spLocks noGrp="1"/>
          </p:cNvSpPr>
          <p:nvPr>
            <p:ph type="sldNum" sz="quarter" idx="5"/>
          </p:nvPr>
        </p:nvSpPr>
        <p:spPr/>
        <p:txBody>
          <a:bodyPr/>
          <a:lstStyle/>
          <a:p>
            <a:fld id="{69F57875-40FC-423E-ACC5-D6BE6498D42D}" type="slidenum">
              <a:rPr lang="fr-FR" smtClean="0"/>
              <a:t>47</a:t>
            </a:fld>
            <a:endParaRPr lang="fr-FR"/>
          </a:p>
        </p:txBody>
      </p:sp>
    </p:spTree>
    <p:extLst>
      <p:ext uri="{BB962C8B-B14F-4D97-AF65-F5344CB8AC3E}">
        <p14:creationId xmlns:p14="http://schemas.microsoft.com/office/powerpoint/2010/main" val="3317311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507E8-285F-B827-CEA9-ADDD562BB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334565-CB21-32E2-C891-B1DBF5755A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20252B-F886-D0C9-3C4F-153C0E9E10DD}"/>
              </a:ext>
            </a:extLst>
          </p:cNvPr>
          <p:cNvSpPr>
            <a:spLocks noGrp="1"/>
          </p:cNvSpPr>
          <p:nvPr>
            <p:ph type="body" idx="1"/>
          </p:nvPr>
        </p:nvSpPr>
        <p:spPr/>
        <p:txBody>
          <a:bodyPr/>
          <a:lstStyle/>
          <a:p>
            <a:endParaRPr lang="fr-FR" dirty="0"/>
          </a:p>
        </p:txBody>
      </p:sp>
      <p:sp>
        <p:nvSpPr>
          <p:cNvPr id="4" name="Slide Number Placeholder 3">
            <a:extLst>
              <a:ext uri="{FF2B5EF4-FFF2-40B4-BE49-F238E27FC236}">
                <a16:creationId xmlns:a16="http://schemas.microsoft.com/office/drawing/2014/main" id="{4A2CFF45-A60F-06E4-798B-0305BA9B8EDD}"/>
              </a:ext>
            </a:extLst>
          </p:cNvPr>
          <p:cNvSpPr>
            <a:spLocks noGrp="1"/>
          </p:cNvSpPr>
          <p:nvPr>
            <p:ph type="sldNum" sz="quarter" idx="5"/>
          </p:nvPr>
        </p:nvSpPr>
        <p:spPr/>
        <p:txBody>
          <a:bodyPr/>
          <a:lstStyle/>
          <a:p>
            <a:fld id="{69F57875-40FC-423E-ACC5-D6BE6498D42D}" type="slidenum">
              <a:rPr lang="fr-FR" smtClean="0"/>
              <a:t>9</a:t>
            </a:fld>
            <a:endParaRPr lang="fr-FR"/>
          </a:p>
        </p:txBody>
      </p:sp>
    </p:spTree>
    <p:extLst>
      <p:ext uri="{BB962C8B-B14F-4D97-AF65-F5344CB8AC3E}">
        <p14:creationId xmlns:p14="http://schemas.microsoft.com/office/powerpoint/2010/main" val="398242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69F57875-40FC-423E-ACC5-D6BE6498D42D}" type="slidenum">
              <a:rPr lang="fr-FR" smtClean="0"/>
              <a:t>10</a:t>
            </a:fld>
            <a:endParaRPr lang="fr-FR"/>
          </a:p>
        </p:txBody>
      </p:sp>
    </p:spTree>
    <p:extLst>
      <p:ext uri="{BB962C8B-B14F-4D97-AF65-F5344CB8AC3E}">
        <p14:creationId xmlns:p14="http://schemas.microsoft.com/office/powerpoint/2010/main" val="1148137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8591A-AB9F-61BC-B81E-60FA62F072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C4BB94-F407-566A-AD4D-D31B3CCA53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4AF133-47FE-71D3-D127-6502568032D0}"/>
              </a:ext>
            </a:extLst>
          </p:cNvPr>
          <p:cNvSpPr>
            <a:spLocks noGrp="1"/>
          </p:cNvSpPr>
          <p:nvPr>
            <p:ph type="body" idx="1"/>
          </p:nvPr>
        </p:nvSpPr>
        <p:spPr/>
        <p:txBody>
          <a:bodyPr/>
          <a:lstStyle/>
          <a:p>
            <a:endParaRPr lang="fr-FR" dirty="0"/>
          </a:p>
        </p:txBody>
      </p:sp>
      <p:sp>
        <p:nvSpPr>
          <p:cNvPr id="4" name="Slide Number Placeholder 3">
            <a:extLst>
              <a:ext uri="{FF2B5EF4-FFF2-40B4-BE49-F238E27FC236}">
                <a16:creationId xmlns:a16="http://schemas.microsoft.com/office/drawing/2014/main" id="{F198366E-ADF1-4F11-6573-F3E176448D5A}"/>
              </a:ext>
            </a:extLst>
          </p:cNvPr>
          <p:cNvSpPr>
            <a:spLocks noGrp="1"/>
          </p:cNvSpPr>
          <p:nvPr>
            <p:ph type="sldNum" sz="quarter" idx="5"/>
          </p:nvPr>
        </p:nvSpPr>
        <p:spPr/>
        <p:txBody>
          <a:bodyPr/>
          <a:lstStyle/>
          <a:p>
            <a:fld id="{69F57875-40FC-423E-ACC5-D6BE6498D42D}" type="slidenum">
              <a:rPr lang="fr-FR" smtClean="0"/>
              <a:t>11</a:t>
            </a:fld>
            <a:endParaRPr lang="fr-FR"/>
          </a:p>
        </p:txBody>
      </p:sp>
    </p:spTree>
    <p:extLst>
      <p:ext uri="{BB962C8B-B14F-4D97-AF65-F5344CB8AC3E}">
        <p14:creationId xmlns:p14="http://schemas.microsoft.com/office/powerpoint/2010/main" val="1346021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A280D-7C0A-27E1-301E-1B4DD77162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421111-4503-9B86-8A49-1F701C0215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7C617B-FD57-35CB-EEF1-AC229F2908AF}"/>
              </a:ext>
            </a:extLst>
          </p:cNvPr>
          <p:cNvSpPr>
            <a:spLocks noGrp="1"/>
          </p:cNvSpPr>
          <p:nvPr>
            <p:ph type="body" idx="1"/>
          </p:nvPr>
        </p:nvSpPr>
        <p:spPr/>
        <p:txBody>
          <a:bodyPr/>
          <a:lstStyle/>
          <a:p>
            <a:endParaRPr lang="fr-FR" dirty="0"/>
          </a:p>
        </p:txBody>
      </p:sp>
      <p:sp>
        <p:nvSpPr>
          <p:cNvPr id="4" name="Slide Number Placeholder 3">
            <a:extLst>
              <a:ext uri="{FF2B5EF4-FFF2-40B4-BE49-F238E27FC236}">
                <a16:creationId xmlns:a16="http://schemas.microsoft.com/office/drawing/2014/main" id="{E58AEB70-4E14-D2CF-69B5-E18C402E6F59}"/>
              </a:ext>
            </a:extLst>
          </p:cNvPr>
          <p:cNvSpPr>
            <a:spLocks noGrp="1"/>
          </p:cNvSpPr>
          <p:nvPr>
            <p:ph type="sldNum" sz="quarter" idx="5"/>
          </p:nvPr>
        </p:nvSpPr>
        <p:spPr/>
        <p:txBody>
          <a:bodyPr/>
          <a:lstStyle/>
          <a:p>
            <a:fld id="{69F57875-40FC-423E-ACC5-D6BE6498D42D}" type="slidenum">
              <a:rPr lang="fr-FR" smtClean="0"/>
              <a:t>13</a:t>
            </a:fld>
            <a:endParaRPr lang="fr-FR"/>
          </a:p>
        </p:txBody>
      </p:sp>
    </p:spTree>
    <p:extLst>
      <p:ext uri="{BB962C8B-B14F-4D97-AF65-F5344CB8AC3E}">
        <p14:creationId xmlns:p14="http://schemas.microsoft.com/office/powerpoint/2010/main" val="2087068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F772F-CB86-2C50-1F9C-4AA845937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AB47B9-B283-8FCA-C783-5603B766F9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3F4D0D-3A8C-30C9-84D4-E1F610082F27}"/>
              </a:ext>
            </a:extLst>
          </p:cNvPr>
          <p:cNvSpPr>
            <a:spLocks noGrp="1"/>
          </p:cNvSpPr>
          <p:nvPr>
            <p:ph type="body" idx="1"/>
          </p:nvPr>
        </p:nvSpPr>
        <p:spPr/>
        <p:txBody>
          <a:bodyPr/>
          <a:lstStyle/>
          <a:p>
            <a:endParaRPr lang="fr-FR" dirty="0"/>
          </a:p>
        </p:txBody>
      </p:sp>
      <p:sp>
        <p:nvSpPr>
          <p:cNvPr id="4" name="Slide Number Placeholder 3">
            <a:extLst>
              <a:ext uri="{FF2B5EF4-FFF2-40B4-BE49-F238E27FC236}">
                <a16:creationId xmlns:a16="http://schemas.microsoft.com/office/drawing/2014/main" id="{17841C48-A29C-7D0A-CEC0-0127A78521BF}"/>
              </a:ext>
            </a:extLst>
          </p:cNvPr>
          <p:cNvSpPr>
            <a:spLocks noGrp="1"/>
          </p:cNvSpPr>
          <p:nvPr>
            <p:ph type="sldNum" sz="quarter" idx="5"/>
          </p:nvPr>
        </p:nvSpPr>
        <p:spPr/>
        <p:txBody>
          <a:bodyPr/>
          <a:lstStyle/>
          <a:p>
            <a:fld id="{69F57875-40FC-423E-ACC5-D6BE6498D42D}" type="slidenum">
              <a:rPr lang="fr-FR" smtClean="0"/>
              <a:t>14</a:t>
            </a:fld>
            <a:endParaRPr lang="fr-FR"/>
          </a:p>
        </p:txBody>
      </p:sp>
    </p:spTree>
    <p:extLst>
      <p:ext uri="{BB962C8B-B14F-4D97-AF65-F5344CB8AC3E}">
        <p14:creationId xmlns:p14="http://schemas.microsoft.com/office/powerpoint/2010/main" val="4135578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87A82-2E0B-F680-75E7-B66C4E052C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63B513-866E-42DE-FC6E-39CA86CE6D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CFE1A4-87C0-3E3F-8165-0C698F08A075}"/>
              </a:ext>
            </a:extLst>
          </p:cNvPr>
          <p:cNvSpPr>
            <a:spLocks noGrp="1"/>
          </p:cNvSpPr>
          <p:nvPr>
            <p:ph type="body" idx="1"/>
          </p:nvPr>
        </p:nvSpPr>
        <p:spPr/>
        <p:txBody>
          <a:bodyPr/>
          <a:lstStyle/>
          <a:p>
            <a:endParaRPr lang="fr-FR" dirty="0"/>
          </a:p>
        </p:txBody>
      </p:sp>
      <p:sp>
        <p:nvSpPr>
          <p:cNvPr id="4" name="Slide Number Placeholder 3">
            <a:extLst>
              <a:ext uri="{FF2B5EF4-FFF2-40B4-BE49-F238E27FC236}">
                <a16:creationId xmlns:a16="http://schemas.microsoft.com/office/drawing/2014/main" id="{A0167B5B-8204-B738-1E2B-911F85C9E110}"/>
              </a:ext>
            </a:extLst>
          </p:cNvPr>
          <p:cNvSpPr>
            <a:spLocks noGrp="1"/>
          </p:cNvSpPr>
          <p:nvPr>
            <p:ph type="sldNum" sz="quarter" idx="5"/>
          </p:nvPr>
        </p:nvSpPr>
        <p:spPr/>
        <p:txBody>
          <a:bodyPr/>
          <a:lstStyle/>
          <a:p>
            <a:fld id="{69F57875-40FC-423E-ACC5-D6BE6498D42D}" type="slidenum">
              <a:rPr lang="fr-FR" smtClean="0"/>
              <a:t>15</a:t>
            </a:fld>
            <a:endParaRPr lang="fr-FR"/>
          </a:p>
        </p:txBody>
      </p:sp>
    </p:spTree>
    <p:extLst>
      <p:ext uri="{BB962C8B-B14F-4D97-AF65-F5344CB8AC3E}">
        <p14:creationId xmlns:p14="http://schemas.microsoft.com/office/powerpoint/2010/main" val="3476098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E6C64-399D-9693-0DD1-486A20EB55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a:extLst>
              <a:ext uri="{FF2B5EF4-FFF2-40B4-BE49-F238E27FC236}">
                <a16:creationId xmlns:a16="http://schemas.microsoft.com/office/drawing/2014/main" id="{73C2FFA8-12CC-BD12-5527-DAA4461AC4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D48BA618-28D8-8AD0-BA38-913499E125A2}"/>
              </a:ext>
            </a:extLst>
          </p:cNvPr>
          <p:cNvSpPr>
            <a:spLocks noGrp="1"/>
          </p:cNvSpPr>
          <p:nvPr>
            <p:ph type="dt" sz="half" idx="10"/>
          </p:nvPr>
        </p:nvSpPr>
        <p:spPr/>
        <p:txBody>
          <a:bodyPr/>
          <a:lstStyle/>
          <a:p>
            <a:fld id="{51FE97EC-E7A0-4865-8015-A836520877BE}" type="datetimeFigureOut">
              <a:rPr lang="fr-FR" smtClean="0"/>
              <a:t>15/01/2025</a:t>
            </a:fld>
            <a:endParaRPr lang="fr-FR"/>
          </a:p>
        </p:txBody>
      </p:sp>
      <p:sp>
        <p:nvSpPr>
          <p:cNvPr id="5" name="Footer Placeholder 4">
            <a:extLst>
              <a:ext uri="{FF2B5EF4-FFF2-40B4-BE49-F238E27FC236}">
                <a16:creationId xmlns:a16="http://schemas.microsoft.com/office/drawing/2014/main" id="{F16C1E79-CC28-370A-350B-E843E031735C}"/>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FAB1AC42-02C2-D287-E492-7AA0CB217235}"/>
              </a:ext>
            </a:extLst>
          </p:cNvPr>
          <p:cNvSpPr>
            <a:spLocks noGrp="1"/>
          </p:cNvSpPr>
          <p:nvPr>
            <p:ph type="sldNum" sz="quarter" idx="12"/>
          </p:nvPr>
        </p:nvSpPr>
        <p:spPr/>
        <p:txBody>
          <a:bodyPr/>
          <a:lstStyle/>
          <a:p>
            <a:fld id="{0B695B46-4EE7-40FC-A22F-57735F8531A7}" type="slidenum">
              <a:rPr lang="fr-FR" smtClean="0"/>
              <a:t>‹#›</a:t>
            </a:fld>
            <a:endParaRPr lang="fr-FR"/>
          </a:p>
        </p:txBody>
      </p:sp>
    </p:spTree>
    <p:extLst>
      <p:ext uri="{BB962C8B-B14F-4D97-AF65-F5344CB8AC3E}">
        <p14:creationId xmlns:p14="http://schemas.microsoft.com/office/powerpoint/2010/main" val="3290248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19134-E3F7-BB63-AB3F-79C747869DA9}"/>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4DE1A291-CF69-7D3F-4FC2-004090072E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A7CC53B3-55E1-064E-D9C3-AB8F18D65F65}"/>
              </a:ext>
            </a:extLst>
          </p:cNvPr>
          <p:cNvSpPr>
            <a:spLocks noGrp="1"/>
          </p:cNvSpPr>
          <p:nvPr>
            <p:ph type="dt" sz="half" idx="10"/>
          </p:nvPr>
        </p:nvSpPr>
        <p:spPr/>
        <p:txBody>
          <a:bodyPr/>
          <a:lstStyle/>
          <a:p>
            <a:fld id="{51FE97EC-E7A0-4865-8015-A836520877BE}" type="datetimeFigureOut">
              <a:rPr lang="fr-FR" smtClean="0"/>
              <a:t>15/01/2025</a:t>
            </a:fld>
            <a:endParaRPr lang="fr-FR"/>
          </a:p>
        </p:txBody>
      </p:sp>
      <p:sp>
        <p:nvSpPr>
          <p:cNvPr id="5" name="Footer Placeholder 4">
            <a:extLst>
              <a:ext uri="{FF2B5EF4-FFF2-40B4-BE49-F238E27FC236}">
                <a16:creationId xmlns:a16="http://schemas.microsoft.com/office/drawing/2014/main" id="{F978138F-40DB-414B-58D7-35E3A0FAFBA8}"/>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2859261F-91AF-ED57-392A-AF54F783B7B8}"/>
              </a:ext>
            </a:extLst>
          </p:cNvPr>
          <p:cNvSpPr>
            <a:spLocks noGrp="1"/>
          </p:cNvSpPr>
          <p:nvPr>
            <p:ph type="sldNum" sz="quarter" idx="12"/>
          </p:nvPr>
        </p:nvSpPr>
        <p:spPr/>
        <p:txBody>
          <a:bodyPr/>
          <a:lstStyle/>
          <a:p>
            <a:fld id="{0B695B46-4EE7-40FC-A22F-57735F8531A7}" type="slidenum">
              <a:rPr lang="fr-FR" smtClean="0"/>
              <a:t>‹#›</a:t>
            </a:fld>
            <a:endParaRPr lang="fr-FR"/>
          </a:p>
        </p:txBody>
      </p:sp>
    </p:spTree>
    <p:extLst>
      <p:ext uri="{BB962C8B-B14F-4D97-AF65-F5344CB8AC3E}">
        <p14:creationId xmlns:p14="http://schemas.microsoft.com/office/powerpoint/2010/main" val="3102810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0419D6-484D-DCCF-CF30-EEA1CEB372C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2B8A84C0-3278-88CC-104A-59F623D1F4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7D784105-F115-276A-E0D0-1AA1AC11219C}"/>
              </a:ext>
            </a:extLst>
          </p:cNvPr>
          <p:cNvSpPr>
            <a:spLocks noGrp="1"/>
          </p:cNvSpPr>
          <p:nvPr>
            <p:ph type="dt" sz="half" idx="10"/>
          </p:nvPr>
        </p:nvSpPr>
        <p:spPr/>
        <p:txBody>
          <a:bodyPr/>
          <a:lstStyle/>
          <a:p>
            <a:fld id="{51FE97EC-E7A0-4865-8015-A836520877BE}" type="datetimeFigureOut">
              <a:rPr lang="fr-FR" smtClean="0"/>
              <a:t>15/01/2025</a:t>
            </a:fld>
            <a:endParaRPr lang="fr-FR"/>
          </a:p>
        </p:txBody>
      </p:sp>
      <p:sp>
        <p:nvSpPr>
          <p:cNvPr id="5" name="Footer Placeholder 4">
            <a:extLst>
              <a:ext uri="{FF2B5EF4-FFF2-40B4-BE49-F238E27FC236}">
                <a16:creationId xmlns:a16="http://schemas.microsoft.com/office/drawing/2014/main" id="{EA379F48-0858-B9F8-5B88-23D54959FE37}"/>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F322E488-E24A-353B-F58B-AC2729D838F7}"/>
              </a:ext>
            </a:extLst>
          </p:cNvPr>
          <p:cNvSpPr>
            <a:spLocks noGrp="1"/>
          </p:cNvSpPr>
          <p:nvPr>
            <p:ph type="sldNum" sz="quarter" idx="12"/>
          </p:nvPr>
        </p:nvSpPr>
        <p:spPr/>
        <p:txBody>
          <a:bodyPr/>
          <a:lstStyle/>
          <a:p>
            <a:fld id="{0B695B46-4EE7-40FC-A22F-57735F8531A7}" type="slidenum">
              <a:rPr lang="fr-FR" smtClean="0"/>
              <a:t>‹#›</a:t>
            </a:fld>
            <a:endParaRPr lang="fr-FR"/>
          </a:p>
        </p:txBody>
      </p:sp>
    </p:spTree>
    <p:extLst>
      <p:ext uri="{BB962C8B-B14F-4D97-AF65-F5344CB8AC3E}">
        <p14:creationId xmlns:p14="http://schemas.microsoft.com/office/powerpoint/2010/main" val="2638233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4B643-5E86-3CBE-0E6B-369ED86B6992}"/>
              </a:ext>
            </a:extLst>
          </p:cNvPr>
          <p:cNvSpPr>
            <a:spLocks noGrp="1"/>
          </p:cNvSpPr>
          <p:nvPr>
            <p:ph type="title" hasCustomPrompt="1"/>
          </p:nvPr>
        </p:nvSpPr>
        <p:spPr/>
        <p:txBody>
          <a:bodyPr/>
          <a:lstStyle/>
          <a:p>
            <a:r>
              <a:rPr lang="en-US" dirty="0"/>
              <a:t>CLICK TO EDIT MASTER TITLE STYLE</a:t>
            </a:r>
            <a:endParaRPr lang="fr-FR" dirty="0"/>
          </a:p>
        </p:txBody>
      </p:sp>
      <p:sp>
        <p:nvSpPr>
          <p:cNvPr id="3" name="Content Placeholder 2">
            <a:extLst>
              <a:ext uri="{FF2B5EF4-FFF2-40B4-BE49-F238E27FC236}">
                <a16:creationId xmlns:a16="http://schemas.microsoft.com/office/drawing/2014/main" id="{F81814FE-31D0-961B-8615-6BD89992F4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E825CBA6-B3AF-6FD8-8FA5-23742E050D1B}"/>
              </a:ext>
            </a:extLst>
          </p:cNvPr>
          <p:cNvSpPr>
            <a:spLocks noGrp="1"/>
          </p:cNvSpPr>
          <p:nvPr>
            <p:ph type="dt" sz="half" idx="10"/>
          </p:nvPr>
        </p:nvSpPr>
        <p:spPr/>
        <p:txBody>
          <a:bodyPr/>
          <a:lstStyle/>
          <a:p>
            <a:fld id="{51FE97EC-E7A0-4865-8015-A836520877BE}" type="datetimeFigureOut">
              <a:rPr lang="fr-FR" smtClean="0"/>
              <a:t>15/01/2025</a:t>
            </a:fld>
            <a:endParaRPr lang="fr-FR"/>
          </a:p>
        </p:txBody>
      </p:sp>
      <p:sp>
        <p:nvSpPr>
          <p:cNvPr id="5" name="Footer Placeholder 4">
            <a:extLst>
              <a:ext uri="{FF2B5EF4-FFF2-40B4-BE49-F238E27FC236}">
                <a16:creationId xmlns:a16="http://schemas.microsoft.com/office/drawing/2014/main" id="{F29C4CD2-8B05-F1CB-547F-F80949718690}"/>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D98CB826-53FD-56E3-A80E-5FC36D04A61B}"/>
              </a:ext>
            </a:extLst>
          </p:cNvPr>
          <p:cNvSpPr>
            <a:spLocks noGrp="1"/>
          </p:cNvSpPr>
          <p:nvPr>
            <p:ph type="sldNum" sz="quarter" idx="12"/>
          </p:nvPr>
        </p:nvSpPr>
        <p:spPr/>
        <p:txBody>
          <a:bodyPr/>
          <a:lstStyle/>
          <a:p>
            <a:fld id="{0B695B46-4EE7-40FC-A22F-57735F8531A7}" type="slidenum">
              <a:rPr lang="fr-FR" smtClean="0"/>
              <a:t>‹#›</a:t>
            </a:fld>
            <a:endParaRPr lang="fr-FR"/>
          </a:p>
        </p:txBody>
      </p:sp>
    </p:spTree>
    <p:extLst>
      <p:ext uri="{BB962C8B-B14F-4D97-AF65-F5344CB8AC3E}">
        <p14:creationId xmlns:p14="http://schemas.microsoft.com/office/powerpoint/2010/main" val="208863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92744-6B18-023F-8DD5-50BE1D8240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54D6AB40-BCD6-1132-75CD-132C302223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AFBCEA-E37B-7A5F-F402-150532A716EE}"/>
              </a:ext>
            </a:extLst>
          </p:cNvPr>
          <p:cNvSpPr>
            <a:spLocks noGrp="1"/>
          </p:cNvSpPr>
          <p:nvPr>
            <p:ph type="dt" sz="half" idx="10"/>
          </p:nvPr>
        </p:nvSpPr>
        <p:spPr/>
        <p:txBody>
          <a:bodyPr/>
          <a:lstStyle/>
          <a:p>
            <a:fld id="{51FE97EC-E7A0-4865-8015-A836520877BE}" type="datetimeFigureOut">
              <a:rPr lang="fr-FR" smtClean="0"/>
              <a:t>15/01/2025</a:t>
            </a:fld>
            <a:endParaRPr lang="fr-FR"/>
          </a:p>
        </p:txBody>
      </p:sp>
      <p:sp>
        <p:nvSpPr>
          <p:cNvPr id="5" name="Footer Placeholder 4">
            <a:extLst>
              <a:ext uri="{FF2B5EF4-FFF2-40B4-BE49-F238E27FC236}">
                <a16:creationId xmlns:a16="http://schemas.microsoft.com/office/drawing/2014/main" id="{510422C7-DB20-B88F-C6C8-BBF35055DCA8}"/>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6874FF2F-1050-8BED-C7CA-B970E5745963}"/>
              </a:ext>
            </a:extLst>
          </p:cNvPr>
          <p:cNvSpPr>
            <a:spLocks noGrp="1"/>
          </p:cNvSpPr>
          <p:nvPr>
            <p:ph type="sldNum" sz="quarter" idx="12"/>
          </p:nvPr>
        </p:nvSpPr>
        <p:spPr/>
        <p:txBody>
          <a:bodyPr/>
          <a:lstStyle/>
          <a:p>
            <a:fld id="{0B695B46-4EE7-40FC-A22F-57735F8531A7}" type="slidenum">
              <a:rPr lang="fr-FR" smtClean="0"/>
              <a:t>‹#›</a:t>
            </a:fld>
            <a:endParaRPr lang="fr-FR"/>
          </a:p>
        </p:txBody>
      </p:sp>
    </p:spTree>
    <p:extLst>
      <p:ext uri="{BB962C8B-B14F-4D97-AF65-F5344CB8AC3E}">
        <p14:creationId xmlns:p14="http://schemas.microsoft.com/office/powerpoint/2010/main" val="741640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90609-8B38-4721-1D0A-F6C2902DE732}"/>
              </a:ext>
            </a:extLst>
          </p:cNvPr>
          <p:cNvSpPr>
            <a:spLocks noGrp="1"/>
          </p:cNvSpPr>
          <p:nvPr>
            <p:ph type="title" hasCustomPrompt="1"/>
          </p:nvPr>
        </p:nvSpPr>
        <p:spPr/>
        <p:txBody>
          <a:bodyPr/>
          <a:lstStyle/>
          <a:p>
            <a:r>
              <a:rPr lang="en-US" dirty="0"/>
              <a:t>CLICK TO EDIT MASTER TITLE STYLE</a:t>
            </a:r>
            <a:endParaRPr lang="fr-FR" dirty="0"/>
          </a:p>
        </p:txBody>
      </p:sp>
      <p:sp>
        <p:nvSpPr>
          <p:cNvPr id="3" name="Content Placeholder 2">
            <a:extLst>
              <a:ext uri="{FF2B5EF4-FFF2-40B4-BE49-F238E27FC236}">
                <a16:creationId xmlns:a16="http://schemas.microsoft.com/office/drawing/2014/main" id="{65669078-514A-427F-5ADF-8765023B61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7828C2BA-1028-2851-D53E-13280E8390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4BBDCD3A-595D-F13B-031F-AFD452535F34}"/>
              </a:ext>
            </a:extLst>
          </p:cNvPr>
          <p:cNvSpPr>
            <a:spLocks noGrp="1"/>
          </p:cNvSpPr>
          <p:nvPr>
            <p:ph type="dt" sz="half" idx="10"/>
          </p:nvPr>
        </p:nvSpPr>
        <p:spPr/>
        <p:txBody>
          <a:bodyPr/>
          <a:lstStyle/>
          <a:p>
            <a:fld id="{51FE97EC-E7A0-4865-8015-A836520877BE}" type="datetimeFigureOut">
              <a:rPr lang="fr-FR" smtClean="0"/>
              <a:t>15/01/2025</a:t>
            </a:fld>
            <a:endParaRPr lang="fr-FR"/>
          </a:p>
        </p:txBody>
      </p:sp>
      <p:sp>
        <p:nvSpPr>
          <p:cNvPr id="6" name="Footer Placeholder 5">
            <a:extLst>
              <a:ext uri="{FF2B5EF4-FFF2-40B4-BE49-F238E27FC236}">
                <a16:creationId xmlns:a16="http://schemas.microsoft.com/office/drawing/2014/main" id="{0A2A46CE-38CF-C289-79D4-91AF529880F9}"/>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E8A0495F-FDD3-D0BD-FF6E-EB27D07EFD61}"/>
              </a:ext>
            </a:extLst>
          </p:cNvPr>
          <p:cNvSpPr>
            <a:spLocks noGrp="1"/>
          </p:cNvSpPr>
          <p:nvPr>
            <p:ph type="sldNum" sz="quarter" idx="12"/>
          </p:nvPr>
        </p:nvSpPr>
        <p:spPr/>
        <p:txBody>
          <a:bodyPr/>
          <a:lstStyle/>
          <a:p>
            <a:fld id="{0B695B46-4EE7-40FC-A22F-57735F8531A7}" type="slidenum">
              <a:rPr lang="fr-FR" smtClean="0"/>
              <a:t>‹#›</a:t>
            </a:fld>
            <a:endParaRPr lang="fr-FR"/>
          </a:p>
        </p:txBody>
      </p:sp>
    </p:spTree>
    <p:extLst>
      <p:ext uri="{BB962C8B-B14F-4D97-AF65-F5344CB8AC3E}">
        <p14:creationId xmlns:p14="http://schemas.microsoft.com/office/powerpoint/2010/main" val="4003608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A983D-ED86-318F-9D27-FF0DA2133C77}"/>
              </a:ext>
            </a:extLst>
          </p:cNvPr>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F7811FCA-2E39-AFE7-19EB-090AE42B6D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3DED01-A35D-D690-6863-E828F889CA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65F8E740-AD50-1877-1F96-63421A76BE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A2D679-9865-E2F5-6A2E-5AA405AD1D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909C25E1-38FB-4FAF-A36A-E29F73AB351B}"/>
              </a:ext>
            </a:extLst>
          </p:cNvPr>
          <p:cNvSpPr>
            <a:spLocks noGrp="1"/>
          </p:cNvSpPr>
          <p:nvPr>
            <p:ph type="dt" sz="half" idx="10"/>
          </p:nvPr>
        </p:nvSpPr>
        <p:spPr/>
        <p:txBody>
          <a:bodyPr/>
          <a:lstStyle/>
          <a:p>
            <a:fld id="{51FE97EC-E7A0-4865-8015-A836520877BE}" type="datetimeFigureOut">
              <a:rPr lang="fr-FR" smtClean="0"/>
              <a:t>15/01/2025</a:t>
            </a:fld>
            <a:endParaRPr lang="fr-FR"/>
          </a:p>
        </p:txBody>
      </p:sp>
      <p:sp>
        <p:nvSpPr>
          <p:cNvPr id="8" name="Footer Placeholder 7">
            <a:extLst>
              <a:ext uri="{FF2B5EF4-FFF2-40B4-BE49-F238E27FC236}">
                <a16:creationId xmlns:a16="http://schemas.microsoft.com/office/drawing/2014/main" id="{5C88DD88-A787-42B7-9451-5E11693DA75A}"/>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id="{05C7B457-C277-64A4-38BE-665F22FDB1DF}"/>
              </a:ext>
            </a:extLst>
          </p:cNvPr>
          <p:cNvSpPr>
            <a:spLocks noGrp="1"/>
          </p:cNvSpPr>
          <p:nvPr>
            <p:ph type="sldNum" sz="quarter" idx="12"/>
          </p:nvPr>
        </p:nvSpPr>
        <p:spPr/>
        <p:txBody>
          <a:bodyPr/>
          <a:lstStyle/>
          <a:p>
            <a:fld id="{0B695B46-4EE7-40FC-A22F-57735F8531A7}" type="slidenum">
              <a:rPr lang="fr-FR" smtClean="0"/>
              <a:t>‹#›</a:t>
            </a:fld>
            <a:endParaRPr lang="fr-FR"/>
          </a:p>
        </p:txBody>
      </p:sp>
    </p:spTree>
    <p:extLst>
      <p:ext uri="{BB962C8B-B14F-4D97-AF65-F5344CB8AC3E}">
        <p14:creationId xmlns:p14="http://schemas.microsoft.com/office/powerpoint/2010/main" val="4132514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F0852-2715-E470-3751-100E973E8F50}"/>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2AC53EE5-34D0-D4BF-91ED-F76A54028083}"/>
              </a:ext>
            </a:extLst>
          </p:cNvPr>
          <p:cNvSpPr>
            <a:spLocks noGrp="1"/>
          </p:cNvSpPr>
          <p:nvPr>
            <p:ph type="dt" sz="half" idx="10"/>
          </p:nvPr>
        </p:nvSpPr>
        <p:spPr/>
        <p:txBody>
          <a:bodyPr/>
          <a:lstStyle/>
          <a:p>
            <a:fld id="{51FE97EC-E7A0-4865-8015-A836520877BE}" type="datetimeFigureOut">
              <a:rPr lang="fr-FR" smtClean="0"/>
              <a:t>15/01/2025</a:t>
            </a:fld>
            <a:endParaRPr lang="fr-FR"/>
          </a:p>
        </p:txBody>
      </p:sp>
      <p:sp>
        <p:nvSpPr>
          <p:cNvPr id="4" name="Footer Placeholder 3">
            <a:extLst>
              <a:ext uri="{FF2B5EF4-FFF2-40B4-BE49-F238E27FC236}">
                <a16:creationId xmlns:a16="http://schemas.microsoft.com/office/drawing/2014/main" id="{FB4BD4EA-7E0C-829A-66EE-20AEF72C57C1}"/>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9E3738F3-57AA-D3E0-AB81-44574B8CFE73}"/>
              </a:ext>
            </a:extLst>
          </p:cNvPr>
          <p:cNvSpPr>
            <a:spLocks noGrp="1"/>
          </p:cNvSpPr>
          <p:nvPr>
            <p:ph type="sldNum" sz="quarter" idx="12"/>
          </p:nvPr>
        </p:nvSpPr>
        <p:spPr/>
        <p:txBody>
          <a:bodyPr/>
          <a:lstStyle/>
          <a:p>
            <a:fld id="{0B695B46-4EE7-40FC-A22F-57735F8531A7}" type="slidenum">
              <a:rPr lang="fr-FR" smtClean="0"/>
              <a:t>‹#›</a:t>
            </a:fld>
            <a:endParaRPr lang="fr-FR"/>
          </a:p>
        </p:txBody>
      </p:sp>
    </p:spTree>
    <p:extLst>
      <p:ext uri="{BB962C8B-B14F-4D97-AF65-F5344CB8AC3E}">
        <p14:creationId xmlns:p14="http://schemas.microsoft.com/office/powerpoint/2010/main" val="1828405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6B9667-5D02-4CC3-C4A8-B8C5B0042551}"/>
              </a:ext>
            </a:extLst>
          </p:cNvPr>
          <p:cNvSpPr>
            <a:spLocks noGrp="1"/>
          </p:cNvSpPr>
          <p:nvPr>
            <p:ph type="dt" sz="half" idx="10"/>
          </p:nvPr>
        </p:nvSpPr>
        <p:spPr/>
        <p:txBody>
          <a:bodyPr/>
          <a:lstStyle/>
          <a:p>
            <a:fld id="{51FE97EC-E7A0-4865-8015-A836520877BE}" type="datetimeFigureOut">
              <a:rPr lang="fr-FR" smtClean="0"/>
              <a:t>15/01/2025</a:t>
            </a:fld>
            <a:endParaRPr lang="fr-FR"/>
          </a:p>
        </p:txBody>
      </p:sp>
      <p:sp>
        <p:nvSpPr>
          <p:cNvPr id="3" name="Footer Placeholder 2">
            <a:extLst>
              <a:ext uri="{FF2B5EF4-FFF2-40B4-BE49-F238E27FC236}">
                <a16:creationId xmlns:a16="http://schemas.microsoft.com/office/drawing/2014/main" id="{F80E0FDE-3BCE-8E5A-3592-9EA135197F24}"/>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AE12BE06-EA4E-18B0-BF20-0AD0251F071A}"/>
              </a:ext>
            </a:extLst>
          </p:cNvPr>
          <p:cNvSpPr>
            <a:spLocks noGrp="1"/>
          </p:cNvSpPr>
          <p:nvPr>
            <p:ph type="sldNum" sz="quarter" idx="12"/>
          </p:nvPr>
        </p:nvSpPr>
        <p:spPr/>
        <p:txBody>
          <a:bodyPr/>
          <a:lstStyle/>
          <a:p>
            <a:fld id="{0B695B46-4EE7-40FC-A22F-57735F8531A7}" type="slidenum">
              <a:rPr lang="fr-FR" smtClean="0"/>
              <a:t>‹#›</a:t>
            </a:fld>
            <a:endParaRPr lang="fr-FR"/>
          </a:p>
        </p:txBody>
      </p:sp>
    </p:spTree>
    <p:extLst>
      <p:ext uri="{BB962C8B-B14F-4D97-AF65-F5344CB8AC3E}">
        <p14:creationId xmlns:p14="http://schemas.microsoft.com/office/powerpoint/2010/main" val="705003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297A2-A555-E030-E440-9BC092A645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6CCBF708-767A-3515-F8E8-84044D7BAA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F36F9CE9-24C8-C77A-F742-84109F49B1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D52881-9043-23A2-208E-1D9C402DEF52}"/>
              </a:ext>
            </a:extLst>
          </p:cNvPr>
          <p:cNvSpPr>
            <a:spLocks noGrp="1"/>
          </p:cNvSpPr>
          <p:nvPr>
            <p:ph type="dt" sz="half" idx="10"/>
          </p:nvPr>
        </p:nvSpPr>
        <p:spPr/>
        <p:txBody>
          <a:bodyPr/>
          <a:lstStyle/>
          <a:p>
            <a:fld id="{51FE97EC-E7A0-4865-8015-A836520877BE}" type="datetimeFigureOut">
              <a:rPr lang="fr-FR" smtClean="0"/>
              <a:t>15/01/2025</a:t>
            </a:fld>
            <a:endParaRPr lang="fr-FR"/>
          </a:p>
        </p:txBody>
      </p:sp>
      <p:sp>
        <p:nvSpPr>
          <p:cNvPr id="6" name="Footer Placeholder 5">
            <a:extLst>
              <a:ext uri="{FF2B5EF4-FFF2-40B4-BE49-F238E27FC236}">
                <a16:creationId xmlns:a16="http://schemas.microsoft.com/office/drawing/2014/main" id="{94A2557B-5BEE-43D1-C273-51B477BC02D9}"/>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08F8183B-A3CF-0B72-D531-5F807146577D}"/>
              </a:ext>
            </a:extLst>
          </p:cNvPr>
          <p:cNvSpPr>
            <a:spLocks noGrp="1"/>
          </p:cNvSpPr>
          <p:nvPr>
            <p:ph type="sldNum" sz="quarter" idx="12"/>
          </p:nvPr>
        </p:nvSpPr>
        <p:spPr/>
        <p:txBody>
          <a:bodyPr/>
          <a:lstStyle/>
          <a:p>
            <a:fld id="{0B695B46-4EE7-40FC-A22F-57735F8531A7}" type="slidenum">
              <a:rPr lang="fr-FR" smtClean="0"/>
              <a:t>‹#›</a:t>
            </a:fld>
            <a:endParaRPr lang="fr-FR"/>
          </a:p>
        </p:txBody>
      </p:sp>
    </p:spTree>
    <p:extLst>
      <p:ext uri="{BB962C8B-B14F-4D97-AF65-F5344CB8AC3E}">
        <p14:creationId xmlns:p14="http://schemas.microsoft.com/office/powerpoint/2010/main" val="3734299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86D5D-B0A7-5788-60C0-5CF4E11E09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762E7EE1-F8AC-3B00-4DF6-86D89F5174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id="{BDACF776-61F8-8F87-3B97-EFC9680110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41B370-5E15-2AD4-CAE9-D55286BC6558}"/>
              </a:ext>
            </a:extLst>
          </p:cNvPr>
          <p:cNvSpPr>
            <a:spLocks noGrp="1"/>
          </p:cNvSpPr>
          <p:nvPr>
            <p:ph type="dt" sz="half" idx="10"/>
          </p:nvPr>
        </p:nvSpPr>
        <p:spPr/>
        <p:txBody>
          <a:bodyPr/>
          <a:lstStyle/>
          <a:p>
            <a:fld id="{51FE97EC-E7A0-4865-8015-A836520877BE}" type="datetimeFigureOut">
              <a:rPr lang="fr-FR" smtClean="0"/>
              <a:t>15/01/2025</a:t>
            </a:fld>
            <a:endParaRPr lang="fr-FR"/>
          </a:p>
        </p:txBody>
      </p:sp>
      <p:sp>
        <p:nvSpPr>
          <p:cNvPr id="6" name="Footer Placeholder 5">
            <a:extLst>
              <a:ext uri="{FF2B5EF4-FFF2-40B4-BE49-F238E27FC236}">
                <a16:creationId xmlns:a16="http://schemas.microsoft.com/office/drawing/2014/main" id="{590680C7-6B67-5F7B-0250-A7465746EB1F}"/>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D69C8121-2E0B-9AB7-EFD0-118E82CF62E2}"/>
              </a:ext>
            </a:extLst>
          </p:cNvPr>
          <p:cNvSpPr>
            <a:spLocks noGrp="1"/>
          </p:cNvSpPr>
          <p:nvPr>
            <p:ph type="sldNum" sz="quarter" idx="12"/>
          </p:nvPr>
        </p:nvSpPr>
        <p:spPr/>
        <p:txBody>
          <a:bodyPr/>
          <a:lstStyle/>
          <a:p>
            <a:fld id="{0B695B46-4EE7-40FC-A22F-57735F8531A7}" type="slidenum">
              <a:rPr lang="fr-FR" smtClean="0"/>
              <a:t>‹#›</a:t>
            </a:fld>
            <a:endParaRPr lang="fr-FR"/>
          </a:p>
        </p:txBody>
      </p:sp>
    </p:spTree>
    <p:extLst>
      <p:ext uri="{BB962C8B-B14F-4D97-AF65-F5344CB8AC3E}">
        <p14:creationId xmlns:p14="http://schemas.microsoft.com/office/powerpoint/2010/main" val="4031395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B608D6-6DBD-D134-E083-5919AF7D4E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fr-FR" dirty="0"/>
          </a:p>
        </p:txBody>
      </p:sp>
      <p:sp>
        <p:nvSpPr>
          <p:cNvPr id="3" name="Text Placeholder 2">
            <a:extLst>
              <a:ext uri="{FF2B5EF4-FFF2-40B4-BE49-F238E27FC236}">
                <a16:creationId xmlns:a16="http://schemas.microsoft.com/office/drawing/2014/main" id="{1E49F3E9-93AC-0C2C-47C2-FFFC100205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7C2DB1EB-8763-1959-BB24-E5C2EBDBD2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mbria" panose="02040503050406030204" pitchFamily="18" charset="0"/>
                <a:ea typeface="Cambria" panose="02040503050406030204" pitchFamily="18" charset="0"/>
              </a:defRPr>
            </a:lvl1pPr>
          </a:lstStyle>
          <a:p>
            <a:fld id="{51FE97EC-E7A0-4865-8015-A836520877BE}" type="datetimeFigureOut">
              <a:rPr lang="fr-FR" smtClean="0"/>
              <a:pPr/>
              <a:t>15/01/2025</a:t>
            </a:fld>
            <a:endParaRPr lang="fr-FR"/>
          </a:p>
        </p:txBody>
      </p:sp>
      <p:sp>
        <p:nvSpPr>
          <p:cNvPr id="5" name="Footer Placeholder 4">
            <a:extLst>
              <a:ext uri="{FF2B5EF4-FFF2-40B4-BE49-F238E27FC236}">
                <a16:creationId xmlns:a16="http://schemas.microsoft.com/office/drawing/2014/main" id="{B2D244B8-40F1-B433-E3BD-FCBB0FED12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mbria" panose="02040503050406030204" pitchFamily="18" charset="0"/>
                <a:ea typeface="Cambria" panose="02040503050406030204" pitchFamily="18" charset="0"/>
              </a:defRPr>
            </a:lvl1pPr>
          </a:lstStyle>
          <a:p>
            <a:endParaRPr lang="fr-FR"/>
          </a:p>
        </p:txBody>
      </p:sp>
      <p:sp>
        <p:nvSpPr>
          <p:cNvPr id="6" name="Slide Number Placeholder 5">
            <a:extLst>
              <a:ext uri="{FF2B5EF4-FFF2-40B4-BE49-F238E27FC236}">
                <a16:creationId xmlns:a16="http://schemas.microsoft.com/office/drawing/2014/main" id="{53DE558D-DB61-8383-BF9D-7CD0EA1486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ea typeface="Cambria" panose="02040503050406030204" pitchFamily="18" charset="0"/>
              </a:defRPr>
            </a:lvl1pPr>
          </a:lstStyle>
          <a:p>
            <a:fld id="{0B695B46-4EE7-40FC-A22F-57735F8531A7}" type="slidenum">
              <a:rPr lang="fr-FR" smtClean="0"/>
              <a:pPr/>
              <a:t>‹#›</a:t>
            </a:fld>
            <a:endParaRPr lang="fr-FR"/>
          </a:p>
        </p:txBody>
      </p:sp>
    </p:spTree>
    <p:extLst>
      <p:ext uri="{BB962C8B-B14F-4D97-AF65-F5344CB8AC3E}">
        <p14:creationId xmlns:p14="http://schemas.microsoft.com/office/powerpoint/2010/main" val="20647423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38A87DF-7516-3E7E-BF40-7508B4BABB66}"/>
              </a:ext>
            </a:extLst>
          </p:cNvPr>
          <p:cNvSpPr>
            <a:spLocks noGrp="1"/>
          </p:cNvSpPr>
          <p:nvPr>
            <p:ph type="subTitle" idx="1"/>
          </p:nvPr>
        </p:nvSpPr>
        <p:spPr>
          <a:xfrm>
            <a:off x="6263147" y="5761702"/>
            <a:ext cx="5860025" cy="577645"/>
          </a:xfrm>
          <a:solidFill>
            <a:schemeClr val="bg1"/>
          </a:solidFill>
        </p:spPr>
        <p:txBody>
          <a:bodyPr>
            <a:normAutofit fontScale="92500"/>
          </a:bodyPr>
          <a:lstStyle/>
          <a:p>
            <a:r>
              <a:rPr lang="fr-FR"/>
              <a:t>©2025. </a:t>
            </a:r>
            <a:r>
              <a:rPr lang="fr-FR" dirty="0"/>
              <a:t>HELIOS Project. All </a:t>
            </a:r>
            <a:r>
              <a:rPr lang="fr-FR" dirty="0" err="1"/>
              <a:t>Rights</a:t>
            </a:r>
            <a:r>
              <a:rPr lang="fr-FR" dirty="0"/>
              <a:t> </a:t>
            </a:r>
            <a:r>
              <a:rPr lang="fr-FR" dirty="0" err="1"/>
              <a:t>Reserved</a:t>
            </a:r>
            <a:r>
              <a:rPr lang="fr-FR" dirty="0"/>
              <a:t>.</a:t>
            </a:r>
          </a:p>
        </p:txBody>
      </p:sp>
    </p:spTree>
    <p:extLst>
      <p:ext uri="{BB962C8B-B14F-4D97-AF65-F5344CB8AC3E}">
        <p14:creationId xmlns:p14="http://schemas.microsoft.com/office/powerpoint/2010/main" val="1372196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B626B9A6-F338-BE2A-939E-DA103CFAC2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E5296F-FDD1-70B5-AF9A-BBD1A95A380D}"/>
              </a:ext>
            </a:extLst>
          </p:cNvPr>
          <p:cNvSpPr>
            <a:spLocks noGrp="1"/>
          </p:cNvSpPr>
          <p:nvPr>
            <p:ph type="title"/>
          </p:nvPr>
        </p:nvSpPr>
        <p:spPr>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fr-FR" dirty="0"/>
              <a:t>Qu’est-ce que l’OSINT</a:t>
            </a:r>
          </a:p>
        </p:txBody>
      </p:sp>
      <p:sp>
        <p:nvSpPr>
          <p:cNvPr id="3" name="Content Placeholder 2">
            <a:extLst>
              <a:ext uri="{FF2B5EF4-FFF2-40B4-BE49-F238E27FC236}">
                <a16:creationId xmlns:a16="http://schemas.microsoft.com/office/drawing/2014/main" id="{32889228-D563-70A1-0C81-A0DA9F1FC3B8}"/>
              </a:ext>
            </a:extLst>
          </p:cNvPr>
          <p:cNvSpPr>
            <a:spLocks noGrp="1"/>
          </p:cNvSpPr>
          <p:nvPr>
            <p:ph idx="1"/>
          </p:nvPr>
        </p:nvSpPr>
        <p:spPr>
          <a:xfrm>
            <a:off x="838200" y="1825625"/>
            <a:ext cx="10515600" cy="4909472"/>
          </a:xfrm>
        </p:spPr>
        <p:txBody>
          <a:bodyPr>
            <a:normAutofit fontScale="77500" lnSpcReduction="20000"/>
          </a:bodyPr>
          <a:lstStyle/>
          <a:p>
            <a:pPr algn="l" rtl="0"/>
            <a:r>
              <a:rPr lang="fr-FR" dirty="0"/>
              <a:t>Le renseignement open source (OSINT) est une méthodologie multifactorielle (qualitative, quantitative) permettant de collecter, d'analyser et de prendre des décisions sur les données accessibles dans des sources accessibles au public, destinées à être utilisées dans un contexte de renseignement.</a:t>
            </a:r>
          </a:p>
          <a:p>
            <a:pPr algn="l" rtl="0"/>
            <a:r>
              <a:rPr lang="fr-FR" dirty="0"/>
              <a:t>OSINT est la collecte et l'analyse d'informations recueillies à partir de sources publiques ou ouvertes.. L'OSINT est principalement utilisé dans les fonctions de sécurité nationale, d'application de la loi et de renseignement d'affaires et est utile aux analystes qui utilisent des renseignements non sensibles pour répondre aux besoins de renseignement classifiés, non classifiés ou exclusifs dans les disciplines du renseignement précédentes.</a:t>
            </a:r>
          </a:p>
        </p:txBody>
      </p:sp>
    </p:spTree>
    <p:extLst>
      <p:ext uri="{BB962C8B-B14F-4D97-AF65-F5344CB8AC3E}">
        <p14:creationId xmlns:p14="http://schemas.microsoft.com/office/powerpoint/2010/main" val="9282972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15F87753-5BEE-969D-52CF-ACD04E9B6A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0BFAD1-76F7-0336-9E9E-2D569DF3ADCD}"/>
              </a:ext>
            </a:extLst>
          </p:cNvPr>
          <p:cNvSpPr>
            <a:spLocks noGrp="1"/>
          </p:cNvSpPr>
          <p:nvPr>
            <p:ph type="title"/>
          </p:nvPr>
        </p:nvSpPr>
        <p:spPr>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fr-FR" dirty="0"/>
              <a:t>Caractéristiques clés de l’OSINT</a:t>
            </a:r>
          </a:p>
        </p:txBody>
      </p:sp>
      <p:sp>
        <p:nvSpPr>
          <p:cNvPr id="3" name="Content Placeholder 2">
            <a:extLst>
              <a:ext uri="{FF2B5EF4-FFF2-40B4-BE49-F238E27FC236}">
                <a16:creationId xmlns:a16="http://schemas.microsoft.com/office/drawing/2014/main" id="{BB1345F9-2AE7-59A0-A376-E8D501215B56}"/>
              </a:ext>
            </a:extLst>
          </p:cNvPr>
          <p:cNvSpPr>
            <a:spLocks noGrp="1"/>
          </p:cNvSpPr>
          <p:nvPr>
            <p:ph idx="1"/>
          </p:nvPr>
        </p:nvSpPr>
        <p:spPr>
          <a:xfrm>
            <a:off x="838200" y="1825625"/>
            <a:ext cx="10515600" cy="4860310"/>
          </a:xfrm>
        </p:spPr>
        <p:txBody>
          <a:bodyPr>
            <a:normAutofit fontScale="77500" lnSpcReduction="20000"/>
          </a:bodyPr>
          <a:lstStyle/>
          <a:p>
            <a:pPr algn="l" rtl="0"/>
            <a:r>
              <a:rPr lang="fr-FR" b="1" dirty="0"/>
              <a:t>Légalité &amp; Accessibilité :</a:t>
            </a:r>
            <a:r>
              <a:rPr lang="fr-FR" dirty="0"/>
              <a:t> Les sources OSINT sont légalement accessibles à tous. L'information est collectée sur des sites Web publics, des bases de données ou des documents disponibles librement ou avec peu de restrictions.</a:t>
            </a:r>
          </a:p>
          <a:p>
            <a:pPr algn="l" rtl="0"/>
            <a:r>
              <a:rPr lang="fr-FR" b="1" dirty="0"/>
              <a:t>Formats diversifiés :</a:t>
            </a:r>
            <a:r>
              <a:rPr lang="fr-FR" dirty="0"/>
              <a:t> Les données peuvent provenir de divers formats tels que du texte, des images, de l'audio, de la vidéo ou même des fichiers de données brutes. Cette diversité présente à la fois des opportunités et des défis dans l'analyse des données.</a:t>
            </a:r>
          </a:p>
          <a:p>
            <a:pPr algn="l" rtl="0"/>
            <a:r>
              <a:rPr lang="fr-FR" b="1" dirty="0"/>
              <a:t>Nature en temps réel et en évolution :</a:t>
            </a:r>
            <a:r>
              <a:rPr lang="fr-FR" dirty="0"/>
              <a:t> L'OSINT est dynamique. De nouvelles informations sont constamment générées, ce qui permet de suivre des situations en évolution en temps réel.</a:t>
            </a:r>
          </a:p>
        </p:txBody>
      </p:sp>
    </p:spTree>
    <p:extLst>
      <p:ext uri="{BB962C8B-B14F-4D97-AF65-F5344CB8AC3E}">
        <p14:creationId xmlns:p14="http://schemas.microsoft.com/office/powerpoint/2010/main" val="14310757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1F869CCC-89FD-6A78-A438-8641E6CE7696}"/>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47181F4-D347-C394-2274-C3B5A39A4727}"/>
              </a:ext>
            </a:extLst>
          </p:cNvPr>
          <p:cNvGraphicFramePr>
            <a:graphicFrameLocks noGrp="1"/>
          </p:cNvGraphicFramePr>
          <p:nvPr>
            <p:ph idx="1"/>
            <p:extLst>
              <p:ext uri="{D42A27DB-BD31-4B8C-83A1-F6EECF244321}">
                <p14:modId xmlns:p14="http://schemas.microsoft.com/office/powerpoint/2010/main" val="1785251398"/>
              </p:ext>
            </p:extLst>
          </p:nvPr>
        </p:nvGraphicFramePr>
        <p:xfrm>
          <a:off x="838200" y="501445"/>
          <a:ext cx="10515600" cy="61648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8572829"/>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573846F2-C9FA-AF6B-2405-51E92953E4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7C1BA2-8C79-0C64-94AD-603383EDF096}"/>
              </a:ext>
            </a:extLst>
          </p:cNvPr>
          <p:cNvSpPr>
            <a:spLocks noGrp="1"/>
          </p:cNvSpPr>
          <p:nvPr>
            <p:ph type="title"/>
          </p:nvPr>
        </p:nvSpPr>
        <p:spPr>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fr-FR" dirty="0"/>
              <a:t>Pourquoi l'OSINT ?</a:t>
            </a:r>
          </a:p>
        </p:txBody>
      </p:sp>
      <p:sp>
        <p:nvSpPr>
          <p:cNvPr id="3" name="Content Placeholder 2">
            <a:extLst>
              <a:ext uri="{FF2B5EF4-FFF2-40B4-BE49-F238E27FC236}">
                <a16:creationId xmlns:a16="http://schemas.microsoft.com/office/drawing/2014/main" id="{4B6230D8-391A-D783-9488-468AAECB605D}"/>
              </a:ext>
            </a:extLst>
          </p:cNvPr>
          <p:cNvSpPr>
            <a:spLocks noGrp="1"/>
          </p:cNvSpPr>
          <p:nvPr>
            <p:ph idx="1"/>
          </p:nvPr>
        </p:nvSpPr>
        <p:spPr>
          <a:xfrm>
            <a:off x="838200" y="1825625"/>
            <a:ext cx="10515600" cy="4860310"/>
          </a:xfrm>
        </p:spPr>
        <p:txBody>
          <a:bodyPr>
            <a:normAutofit fontScale="77500" lnSpcReduction="20000"/>
          </a:bodyPr>
          <a:lstStyle/>
          <a:p>
            <a:pPr algn="l" rtl="0"/>
            <a:r>
              <a:rPr lang="fr-FR" dirty="0"/>
              <a:t>Internet n'est pas limité aux recherches sur Google.  </a:t>
            </a:r>
          </a:p>
          <a:p>
            <a:pPr algn="l" rtl="0"/>
            <a:r>
              <a:rPr lang="fr-FR" dirty="0"/>
              <a:t>Il n'est même pas limité aux moteurs de recherche, aux réseaux sociaux et aux blogs.  </a:t>
            </a:r>
          </a:p>
          <a:p>
            <a:pPr algn="l" rtl="0"/>
            <a:r>
              <a:rPr lang="fr-FR" dirty="0"/>
              <a:t>Un nombre considérable de piratages sensationnels ces derniers temps.  </a:t>
            </a:r>
          </a:p>
          <a:p>
            <a:pPr algn="l" rtl="0"/>
            <a:r>
              <a:rPr lang="fr-FR" dirty="0"/>
              <a:t>Les organisations se font pirater même après avoir utilisé des mécanismes de défense dits "sophistiqués".  </a:t>
            </a:r>
          </a:p>
          <a:p>
            <a:pPr algn="l" rtl="0"/>
            <a:r>
              <a:rPr lang="fr-FR" dirty="0"/>
              <a:t>Les recherches de base sont généralement ignorées lors des évaluations de sécurité.  </a:t>
            </a:r>
          </a:p>
          <a:p>
            <a:pPr algn="l" rtl="0"/>
            <a:r>
              <a:rPr lang="fr-FR" dirty="0"/>
              <a:t>Si votre SECRET est exposé, quelqu'un finira par le trouver.  </a:t>
            </a:r>
          </a:p>
          <a:p>
            <a:pPr algn="l" rtl="0"/>
            <a:r>
              <a:rPr lang="fr-FR" dirty="0"/>
              <a:t>Ce n'est que des données jusqu'à ce que vous les exploitiez pour créer du renseignement.</a:t>
            </a:r>
          </a:p>
        </p:txBody>
      </p:sp>
    </p:spTree>
    <p:extLst>
      <p:ext uri="{BB962C8B-B14F-4D97-AF65-F5344CB8AC3E}">
        <p14:creationId xmlns:p14="http://schemas.microsoft.com/office/powerpoint/2010/main" val="22388716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8BED673D-28D0-48D4-2BF8-81E988B07A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368224-48EA-4A7C-10A6-4B510A5EE6D8}"/>
              </a:ext>
            </a:extLst>
          </p:cNvPr>
          <p:cNvSpPr>
            <a:spLocks noGrp="1"/>
          </p:cNvSpPr>
          <p:nvPr>
            <p:ph type="title"/>
          </p:nvPr>
        </p:nvSpPr>
        <p:spPr>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fr-FR" dirty="0"/>
              <a:t>Pourquoi l'OSINT ?</a:t>
            </a:r>
          </a:p>
        </p:txBody>
      </p:sp>
      <p:sp>
        <p:nvSpPr>
          <p:cNvPr id="3" name="Content Placeholder 2">
            <a:extLst>
              <a:ext uri="{FF2B5EF4-FFF2-40B4-BE49-F238E27FC236}">
                <a16:creationId xmlns:a16="http://schemas.microsoft.com/office/drawing/2014/main" id="{40E152D5-024F-3FB8-9B4B-F415834B6E98}"/>
              </a:ext>
            </a:extLst>
          </p:cNvPr>
          <p:cNvSpPr>
            <a:spLocks noGrp="1"/>
          </p:cNvSpPr>
          <p:nvPr>
            <p:ph idx="1"/>
          </p:nvPr>
        </p:nvSpPr>
        <p:spPr>
          <a:xfrm>
            <a:off x="838200" y="1825625"/>
            <a:ext cx="10515600" cy="4860310"/>
          </a:xfrm>
        </p:spPr>
        <p:txBody>
          <a:bodyPr>
            <a:normAutofit fontScale="70000" lnSpcReduction="20000"/>
          </a:bodyPr>
          <a:lstStyle/>
          <a:p>
            <a:pPr algn="l" rtl="0"/>
            <a:r>
              <a:rPr lang="fr-FR" b="1" dirty="0"/>
              <a:t>Valeur stratégique :</a:t>
            </a:r>
          </a:p>
          <a:p>
            <a:pPr lvl="1"/>
            <a:r>
              <a:rPr lang="fr-FR" dirty="0"/>
              <a:t>Sécurité &amp; Détection des menaces : Par exemple, les experts en cybersécurité utilisent l'OSINT pour identifier les vulnérabilités ou les vecteurs d'attaque avant qu'ils ne soient exploités. En scannant des forums publics, des sites Web ou des places de marché du </a:t>
            </a:r>
            <a:r>
              <a:rPr lang="fr-FR" dirty="0" err="1"/>
              <a:t>dark</a:t>
            </a:r>
            <a:r>
              <a:rPr lang="fr-FR" dirty="0"/>
              <a:t> web, les équipes de sécurité peuvent détecter de nouveaux malwares, des campagnes de phishing ou des violations de données.</a:t>
            </a:r>
          </a:p>
          <a:p>
            <a:pPr lvl="1"/>
            <a:r>
              <a:rPr lang="fr-FR" dirty="0"/>
              <a:t>Connaissance de la situation : L'OSINT aide les organisations ou les gouvernements à comprendre le paysage actuel en temps réel, que ce soit pour suivre les tensions géopolitiques, surveiller les concurrents commerciaux ou répondre aux catastrophes environnementales.</a:t>
            </a:r>
          </a:p>
          <a:p>
            <a:pPr lvl="1"/>
            <a:r>
              <a:rPr lang="fr-FR" dirty="0"/>
              <a:t>Renseignement commercial : Les entreprises utilisent l'OSINT pour recueillir des informations sur leurs concurrents, évaluer les tendances du marché, surveiller leur réputation de marque et analyser le sentiment des consommateurs. Ces informations permettent de prendre des décisions stratégiques concernant le positionnement sur le marché, les investissements ou les partenariats.</a:t>
            </a:r>
          </a:p>
        </p:txBody>
      </p:sp>
    </p:spTree>
    <p:extLst>
      <p:ext uri="{BB962C8B-B14F-4D97-AF65-F5344CB8AC3E}">
        <p14:creationId xmlns:p14="http://schemas.microsoft.com/office/powerpoint/2010/main" val="36555432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463C57AC-AD66-72DA-F9BB-F0CCFCAA44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C5D6C6-70CD-8A88-610A-9A7707258A59}"/>
              </a:ext>
            </a:extLst>
          </p:cNvPr>
          <p:cNvSpPr>
            <a:spLocks noGrp="1"/>
          </p:cNvSpPr>
          <p:nvPr>
            <p:ph type="title"/>
          </p:nvPr>
        </p:nvSpPr>
        <p:spPr>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fr-FR" dirty="0"/>
              <a:t>Pourquoi l'OSINT ?</a:t>
            </a:r>
          </a:p>
        </p:txBody>
      </p:sp>
      <p:sp>
        <p:nvSpPr>
          <p:cNvPr id="3" name="Content Placeholder 2">
            <a:extLst>
              <a:ext uri="{FF2B5EF4-FFF2-40B4-BE49-F238E27FC236}">
                <a16:creationId xmlns:a16="http://schemas.microsoft.com/office/drawing/2014/main" id="{E205B63B-0A36-3CEE-CED1-260C35E6CC6C}"/>
              </a:ext>
            </a:extLst>
          </p:cNvPr>
          <p:cNvSpPr>
            <a:spLocks noGrp="1"/>
          </p:cNvSpPr>
          <p:nvPr>
            <p:ph idx="1"/>
          </p:nvPr>
        </p:nvSpPr>
        <p:spPr>
          <a:xfrm>
            <a:off x="838200" y="1825625"/>
            <a:ext cx="10515600" cy="4860310"/>
          </a:xfrm>
        </p:spPr>
        <p:txBody>
          <a:bodyPr>
            <a:normAutofit/>
          </a:bodyPr>
          <a:lstStyle/>
          <a:p>
            <a:r>
              <a:rPr lang="fr-FR" b="1" dirty="0"/>
              <a:t>Rentabilité :</a:t>
            </a:r>
          </a:p>
          <a:p>
            <a:pPr lvl="1"/>
            <a:r>
              <a:rPr lang="fr-FR" dirty="0"/>
              <a:t>Contrairement aux méthodes traditionnelles de renseignement (par exemple, l'espionnage ou l'interception de signaux), l'OSINT est relativement peu coûteuse, car elle utilise des informations publiques.</a:t>
            </a:r>
          </a:p>
          <a:p>
            <a:pPr lvl="1"/>
            <a:r>
              <a:rPr lang="fr-FR" dirty="0"/>
              <a:t>Elle démocratise l'accès à l'information, ce qui permet même aux petites organisations de l'exploiter pour améliorer leurs opérations, leur sécurité et leur prise de décision.</a:t>
            </a:r>
          </a:p>
          <a:p>
            <a:pPr algn="l" rtl="0"/>
            <a:endParaRPr lang="fr-FR" dirty="0"/>
          </a:p>
        </p:txBody>
      </p:sp>
    </p:spTree>
    <p:extLst>
      <p:ext uri="{BB962C8B-B14F-4D97-AF65-F5344CB8AC3E}">
        <p14:creationId xmlns:p14="http://schemas.microsoft.com/office/powerpoint/2010/main" val="29721140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2C09088D-2E33-8D63-6C14-A89AA32DDFBB}"/>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D34E549-D4A7-D5AE-6105-10761352001F}"/>
              </a:ext>
            </a:extLst>
          </p:cNvPr>
          <p:cNvGraphicFramePr>
            <a:graphicFrameLocks noGrp="1"/>
          </p:cNvGraphicFramePr>
          <p:nvPr>
            <p:ph idx="1"/>
            <p:extLst>
              <p:ext uri="{D42A27DB-BD31-4B8C-83A1-F6EECF244321}">
                <p14:modId xmlns:p14="http://schemas.microsoft.com/office/powerpoint/2010/main" val="2578456075"/>
              </p:ext>
            </p:extLst>
          </p:nvPr>
        </p:nvGraphicFramePr>
        <p:xfrm>
          <a:off x="838200" y="501445"/>
          <a:ext cx="10515600" cy="61648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46378201"/>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B351A77C-4C66-91EF-3A9B-816F51E260C7}"/>
            </a:ext>
          </a:extLst>
        </p:cNvPr>
        <p:cNvGrpSpPr/>
        <p:nvPr/>
      </p:nvGrpSpPr>
      <p:grpSpPr>
        <a:xfrm>
          <a:off x="0" y="0"/>
          <a:ext cx="0" cy="0"/>
          <a:chOff x="0" y="0"/>
          <a:chExt cx="0" cy="0"/>
        </a:xfrm>
      </p:grpSpPr>
      <p:pic>
        <p:nvPicPr>
          <p:cNvPr id="6146" name="Picture 2" descr="OSINT AND TOP 15 OPEN-SOURCE INTELLIGENCE TOOLS">
            <a:extLst>
              <a:ext uri="{FF2B5EF4-FFF2-40B4-BE49-F238E27FC236}">
                <a16:creationId xmlns:a16="http://schemas.microsoft.com/office/drawing/2014/main" id="{4016B1E8-B276-9436-7B01-FF4C1B500E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7839" y="2160639"/>
            <a:ext cx="5764161" cy="33718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7A43346-DCE6-9336-C9A5-B53C3CF2EA97}"/>
              </a:ext>
            </a:extLst>
          </p:cNvPr>
          <p:cNvSpPr>
            <a:spLocks noGrp="1"/>
          </p:cNvSpPr>
          <p:nvPr>
            <p:ph type="title"/>
          </p:nvPr>
        </p:nvSpPr>
        <p:spPr>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fr-FR" dirty="0"/>
              <a:t>Types d'OSINT</a:t>
            </a:r>
          </a:p>
        </p:txBody>
      </p:sp>
      <p:sp>
        <p:nvSpPr>
          <p:cNvPr id="3" name="Content Placeholder 2">
            <a:extLst>
              <a:ext uri="{FF2B5EF4-FFF2-40B4-BE49-F238E27FC236}">
                <a16:creationId xmlns:a16="http://schemas.microsoft.com/office/drawing/2014/main" id="{7289F545-AE72-89C4-7B2B-33E7F9ABDB92}"/>
              </a:ext>
            </a:extLst>
          </p:cNvPr>
          <p:cNvSpPr>
            <a:spLocks noGrp="1"/>
          </p:cNvSpPr>
          <p:nvPr>
            <p:ph idx="1"/>
          </p:nvPr>
        </p:nvSpPr>
        <p:spPr>
          <a:xfrm>
            <a:off x="0" y="1825625"/>
            <a:ext cx="6427839" cy="4860310"/>
          </a:xfrm>
        </p:spPr>
        <p:txBody>
          <a:bodyPr>
            <a:normAutofit fontScale="70000" lnSpcReduction="20000"/>
          </a:bodyPr>
          <a:lstStyle/>
          <a:p>
            <a:r>
              <a:rPr lang="fr-FR" b="1" dirty="0"/>
              <a:t>OSINT Passif :</a:t>
            </a:r>
            <a:endParaRPr lang="fr-FR" dirty="0"/>
          </a:p>
          <a:p>
            <a:pPr lvl="1"/>
            <a:r>
              <a:rPr lang="fr-FR" b="1" dirty="0"/>
              <a:t>Définition :</a:t>
            </a:r>
            <a:r>
              <a:rPr lang="fr-FR" dirty="0"/>
              <a:t> Il s'agit de collecter des données sans interagir directement avec la source. Cela peut inclure l'extraction de données de sites Web, la consultation de documents gouvernementaux ou l'extraction d'informations à partir de bases de données publiques.</a:t>
            </a:r>
          </a:p>
          <a:p>
            <a:pPr lvl="1"/>
            <a:r>
              <a:rPr lang="fr-FR" b="1" dirty="0"/>
              <a:t>Exemples :</a:t>
            </a:r>
            <a:endParaRPr lang="fr-FR" dirty="0"/>
          </a:p>
          <a:p>
            <a:pPr marL="1200150" lvl="2" indent="-285750"/>
            <a:r>
              <a:rPr lang="fr-FR" dirty="0"/>
              <a:t>Rechercher des rapports financiers publics ou des publications officielles (comme les dépôts à la SEC ou les rapports annuels).</a:t>
            </a:r>
          </a:p>
          <a:p>
            <a:pPr marL="1200150" lvl="2" indent="-285750"/>
            <a:r>
              <a:rPr lang="fr-FR" dirty="0"/>
              <a:t>Surveiller des sites Web d'actualités et des blogs pour des mises à jour en temps réel.</a:t>
            </a:r>
          </a:p>
          <a:p>
            <a:pPr marL="1200150" lvl="2" indent="-285750"/>
            <a:r>
              <a:rPr lang="fr-FR" dirty="0"/>
              <a:t>Analyser des images satellites pour des changements dans l'infrastructure ou l'environnement (comme la construction de nouvelles bases militaires).</a:t>
            </a:r>
          </a:p>
          <a:p>
            <a:pPr algn="l" rtl="0"/>
            <a:endParaRPr lang="fr-FR" dirty="0"/>
          </a:p>
        </p:txBody>
      </p:sp>
    </p:spTree>
    <p:extLst>
      <p:ext uri="{BB962C8B-B14F-4D97-AF65-F5344CB8AC3E}">
        <p14:creationId xmlns:p14="http://schemas.microsoft.com/office/powerpoint/2010/main" val="38922017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2E89F809-8F24-6C86-B133-CE38CAB865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18190D-C025-D927-9C4C-870A35EA4AAA}"/>
              </a:ext>
            </a:extLst>
          </p:cNvPr>
          <p:cNvSpPr>
            <a:spLocks noGrp="1"/>
          </p:cNvSpPr>
          <p:nvPr>
            <p:ph type="title"/>
          </p:nvPr>
        </p:nvSpPr>
        <p:spPr>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fr-FR" dirty="0"/>
              <a:t>Types d'OSINT</a:t>
            </a:r>
          </a:p>
        </p:txBody>
      </p:sp>
      <p:sp>
        <p:nvSpPr>
          <p:cNvPr id="3" name="Content Placeholder 2">
            <a:extLst>
              <a:ext uri="{FF2B5EF4-FFF2-40B4-BE49-F238E27FC236}">
                <a16:creationId xmlns:a16="http://schemas.microsoft.com/office/drawing/2014/main" id="{91EDDB6B-0F62-9910-D77E-685C63045C89}"/>
              </a:ext>
            </a:extLst>
          </p:cNvPr>
          <p:cNvSpPr>
            <a:spLocks noGrp="1"/>
          </p:cNvSpPr>
          <p:nvPr>
            <p:ph idx="1"/>
          </p:nvPr>
        </p:nvSpPr>
        <p:spPr>
          <a:xfrm>
            <a:off x="0" y="1825625"/>
            <a:ext cx="6427839" cy="4860310"/>
          </a:xfrm>
        </p:spPr>
        <p:txBody>
          <a:bodyPr>
            <a:normAutofit fontScale="70000" lnSpcReduction="20000"/>
          </a:bodyPr>
          <a:lstStyle/>
          <a:p>
            <a:r>
              <a:rPr lang="fr-FR" b="1" dirty="0"/>
              <a:t>OSINT Actif :</a:t>
            </a:r>
            <a:endParaRPr lang="fr-FR" dirty="0"/>
          </a:p>
          <a:p>
            <a:pPr lvl="1"/>
            <a:r>
              <a:rPr lang="fr-FR" b="1" dirty="0"/>
              <a:t>Définition :</a:t>
            </a:r>
            <a:r>
              <a:rPr lang="fr-FR" dirty="0"/>
              <a:t> Il s'agit de collecter des données en interagissant directement avec la source. Cela peut inclure l'exploration de forums, la prise de contact avec des personnes pour des interviews ou l'extraction de données sur les plateformes de réseaux sociaux.</a:t>
            </a:r>
          </a:p>
          <a:p>
            <a:pPr lvl="1"/>
            <a:r>
              <a:rPr lang="fr-FR" b="1" dirty="0"/>
              <a:t>Exemples :</a:t>
            </a:r>
            <a:endParaRPr lang="fr-FR" dirty="0"/>
          </a:p>
          <a:p>
            <a:pPr marL="1200150" lvl="2" indent="-285750"/>
            <a:r>
              <a:rPr lang="fr-FR" dirty="0"/>
              <a:t>Rechercher des hashtags spécifiques ou des discussions sur les réseaux sociaux pour identifier des sujets tendance.</a:t>
            </a:r>
          </a:p>
          <a:p>
            <a:pPr marL="1200150" lvl="2" indent="-285750"/>
            <a:r>
              <a:rPr lang="fr-FR" dirty="0"/>
              <a:t>Utiliser des moteurs de recherche pour trouver des vulnérabilités ou des données techniques.</a:t>
            </a:r>
          </a:p>
          <a:p>
            <a:pPr marL="1200150" lvl="2" indent="-285750"/>
            <a:r>
              <a:rPr lang="fr-FR" dirty="0"/>
              <a:t>Participer à des discussions ou à des forums en ligne pour collecter des informations de première main.</a:t>
            </a:r>
          </a:p>
          <a:p>
            <a:pPr algn="l" rtl="0"/>
            <a:endParaRPr lang="fr-FR" dirty="0"/>
          </a:p>
        </p:txBody>
      </p:sp>
      <p:pic>
        <p:nvPicPr>
          <p:cNvPr id="7170" name="Picture 2" descr="OSINT : Définition et l'utilisation">
            <a:extLst>
              <a:ext uri="{FF2B5EF4-FFF2-40B4-BE49-F238E27FC236}">
                <a16:creationId xmlns:a16="http://schemas.microsoft.com/office/drawing/2014/main" id="{AA780787-E970-02A1-305F-D71F64AF1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4225" y="1927123"/>
            <a:ext cx="5887775" cy="3927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0749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5B3F15AC-5761-1B7C-C369-57B647EEDA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333AF7-FD8C-3B36-1FA2-1B263CFC54F3}"/>
              </a:ext>
            </a:extLst>
          </p:cNvPr>
          <p:cNvSpPr>
            <a:spLocks noGrp="1"/>
          </p:cNvSpPr>
          <p:nvPr>
            <p:ph type="title"/>
          </p:nvPr>
        </p:nvSpPr>
        <p:spPr>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fr-FR" dirty="0"/>
              <a:t>Types d'OSINT</a:t>
            </a:r>
          </a:p>
        </p:txBody>
      </p:sp>
      <p:sp>
        <p:nvSpPr>
          <p:cNvPr id="3" name="Content Placeholder 2">
            <a:extLst>
              <a:ext uri="{FF2B5EF4-FFF2-40B4-BE49-F238E27FC236}">
                <a16:creationId xmlns:a16="http://schemas.microsoft.com/office/drawing/2014/main" id="{3610819B-63FF-13F9-B60E-454F803DEFFD}"/>
              </a:ext>
            </a:extLst>
          </p:cNvPr>
          <p:cNvSpPr>
            <a:spLocks noGrp="1"/>
          </p:cNvSpPr>
          <p:nvPr>
            <p:ph idx="1"/>
          </p:nvPr>
        </p:nvSpPr>
        <p:spPr>
          <a:xfrm>
            <a:off x="0" y="1825625"/>
            <a:ext cx="6427839" cy="4860310"/>
          </a:xfrm>
        </p:spPr>
        <p:txBody>
          <a:bodyPr>
            <a:normAutofit fontScale="77500" lnSpcReduction="20000"/>
          </a:bodyPr>
          <a:lstStyle/>
          <a:p>
            <a:r>
              <a:rPr lang="fr-FR" b="1" dirty="0"/>
              <a:t>OSINT Technique :</a:t>
            </a:r>
            <a:endParaRPr lang="fr-FR" dirty="0"/>
          </a:p>
          <a:p>
            <a:pPr lvl="1"/>
            <a:r>
              <a:rPr lang="fr-FR" b="1" dirty="0"/>
              <a:t>Définition :</a:t>
            </a:r>
            <a:r>
              <a:rPr lang="fr-FR" dirty="0"/>
              <a:t> OSINT impliquant l'examen de données techniques, telles que des adresses IP, des enregistrements DNS et des métadonnées provenant de fichiers numériques.</a:t>
            </a:r>
          </a:p>
          <a:p>
            <a:pPr lvl="1"/>
            <a:r>
              <a:rPr lang="fr-FR" b="1" dirty="0"/>
              <a:t>Exemples :</a:t>
            </a:r>
            <a:endParaRPr lang="fr-FR" dirty="0"/>
          </a:p>
          <a:p>
            <a:pPr marL="1200150" lvl="2" indent="-285750"/>
            <a:r>
              <a:rPr lang="fr-FR" b="1" dirty="0"/>
              <a:t>Géolocalisation des IP :</a:t>
            </a:r>
            <a:r>
              <a:rPr lang="fr-FR" dirty="0"/>
              <a:t> Identifier l'emplacement d'une adresse IP pour suivre des activités criminelles ou identifier des botnets.</a:t>
            </a:r>
          </a:p>
          <a:p>
            <a:pPr marL="1200150" lvl="2" indent="-285750"/>
            <a:r>
              <a:rPr lang="fr-FR" b="1" dirty="0"/>
              <a:t>Analyse des métadonnées :</a:t>
            </a:r>
            <a:r>
              <a:rPr lang="fr-FR" dirty="0"/>
              <a:t> Extraire des détails intégrés dans des fichiers, tels que des documents, des images et des vidéos (par exemple, l'horodatage, le logiciel utilisé ou le type d'appareil).</a:t>
            </a:r>
          </a:p>
        </p:txBody>
      </p:sp>
      <p:pic>
        <p:nvPicPr>
          <p:cNvPr id="4" name="Picture 3">
            <a:extLst>
              <a:ext uri="{FF2B5EF4-FFF2-40B4-BE49-F238E27FC236}">
                <a16:creationId xmlns:a16="http://schemas.microsoft.com/office/drawing/2014/main" id="{A534E49F-4034-1D0E-0AB3-90731FBE0B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7440" y="2959508"/>
            <a:ext cx="5724560" cy="3220065"/>
          </a:xfrm>
          <a:prstGeom prst="rect">
            <a:avLst/>
          </a:prstGeom>
        </p:spPr>
      </p:pic>
    </p:spTree>
    <p:extLst>
      <p:ext uri="{BB962C8B-B14F-4D97-AF65-F5344CB8AC3E}">
        <p14:creationId xmlns:p14="http://schemas.microsoft.com/office/powerpoint/2010/main" val="2214073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D114B-C395-C2A2-1348-5B88CF7B5052}"/>
              </a:ext>
            </a:extLst>
          </p:cNvPr>
          <p:cNvSpPr>
            <a:spLocks noGrp="1"/>
          </p:cNvSpPr>
          <p:nvPr>
            <p:ph type="title"/>
          </p:nvPr>
        </p:nvSpPr>
        <p:spPr>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fr-FR" dirty="0"/>
              <a:t>PRÉAMBULE</a:t>
            </a:r>
          </a:p>
        </p:txBody>
      </p:sp>
      <p:sp>
        <p:nvSpPr>
          <p:cNvPr id="3" name="Content Placeholder 2">
            <a:extLst>
              <a:ext uri="{FF2B5EF4-FFF2-40B4-BE49-F238E27FC236}">
                <a16:creationId xmlns:a16="http://schemas.microsoft.com/office/drawing/2014/main" id="{E57FAF72-6B2F-5C07-628C-1FEADF8BCF82}"/>
              </a:ext>
            </a:extLst>
          </p:cNvPr>
          <p:cNvSpPr>
            <a:spLocks noGrp="1"/>
          </p:cNvSpPr>
          <p:nvPr>
            <p:ph idx="1"/>
          </p:nvPr>
        </p:nvSpPr>
        <p:spPr/>
        <p:txBody>
          <a:bodyPr/>
          <a:lstStyle/>
          <a:p>
            <a:r>
              <a:rPr lang="fr-FR" dirty="0"/>
              <a:t>L’OSINT est une méthode née à l’issue de la guerre froide, alors que les États-Unis se demandaient quelle nouvelle forme donner aux renseignements. </a:t>
            </a:r>
          </a:p>
          <a:p>
            <a:r>
              <a:rPr lang="fr-FR" dirty="0"/>
              <a:t>En 2005, la CIA lui crée un Centre dédié. Depuis, l’OSINT a largement investi le monde militaire, des renseignements, de la Justice, des grandes entreprises et des journalistes.</a:t>
            </a:r>
          </a:p>
        </p:txBody>
      </p:sp>
    </p:spTree>
    <p:extLst>
      <p:ext uri="{BB962C8B-B14F-4D97-AF65-F5344CB8AC3E}">
        <p14:creationId xmlns:p14="http://schemas.microsoft.com/office/powerpoint/2010/main" val="1576184322"/>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7FAF69B5-913B-2C38-860C-2D568F0D3A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DD0FB0-A2FF-1A7D-2529-E81EA1B98BEA}"/>
              </a:ext>
            </a:extLst>
          </p:cNvPr>
          <p:cNvSpPr>
            <a:spLocks noGrp="1"/>
          </p:cNvSpPr>
          <p:nvPr>
            <p:ph type="title"/>
          </p:nvPr>
        </p:nvSpPr>
        <p:spPr>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fr-FR" dirty="0"/>
              <a:t>Sources d'OSINT</a:t>
            </a:r>
          </a:p>
        </p:txBody>
      </p:sp>
      <p:sp>
        <p:nvSpPr>
          <p:cNvPr id="3" name="Content Placeholder 2">
            <a:extLst>
              <a:ext uri="{FF2B5EF4-FFF2-40B4-BE49-F238E27FC236}">
                <a16:creationId xmlns:a16="http://schemas.microsoft.com/office/drawing/2014/main" id="{54552027-72B7-867B-C4D3-ABD143E8BCA9}"/>
              </a:ext>
            </a:extLst>
          </p:cNvPr>
          <p:cNvSpPr>
            <a:spLocks noGrp="1"/>
          </p:cNvSpPr>
          <p:nvPr>
            <p:ph idx="1"/>
          </p:nvPr>
        </p:nvSpPr>
        <p:spPr>
          <a:xfrm>
            <a:off x="838200" y="1825625"/>
            <a:ext cx="10515600" cy="4860310"/>
          </a:xfrm>
        </p:spPr>
        <p:txBody>
          <a:bodyPr>
            <a:normAutofit fontScale="77500" lnSpcReduction="20000"/>
          </a:bodyPr>
          <a:lstStyle/>
          <a:p>
            <a:r>
              <a:rPr lang="fr-FR" b="1" dirty="0"/>
              <a:t>Plateformes de Réseaux Sociaux :</a:t>
            </a:r>
            <a:endParaRPr lang="fr-FR" dirty="0"/>
          </a:p>
          <a:p>
            <a:pPr lvl="1"/>
            <a:r>
              <a:rPr lang="fr-FR" b="1" dirty="0"/>
              <a:t>Twitter :</a:t>
            </a:r>
            <a:r>
              <a:rPr lang="fr-FR" dirty="0"/>
              <a:t> Une plateforme en temps réel pour les nouvelles et les opinions. Grâce à la surveillance des mots-clés, des hashtags ou du suivi des localisations, les professionnels de l'OSINT peuvent suivre les événements en temps réel, le sentiment public et les tendances dans des régions ou secteurs spécifiques.</a:t>
            </a:r>
          </a:p>
          <a:p>
            <a:pPr lvl="1"/>
            <a:r>
              <a:rPr lang="fr-FR" b="1" dirty="0"/>
              <a:t>Facebook :</a:t>
            </a:r>
            <a:r>
              <a:rPr lang="fr-FR" dirty="0"/>
              <a:t> Fournit des données riches sur des informations personnelles (par exemple, relations, localisations, événements). Les analystes en sécurité peuvent examiner les publications ou photos pour suivre les activités ou les comportements des individus.</a:t>
            </a:r>
          </a:p>
          <a:p>
            <a:pPr lvl="1"/>
            <a:r>
              <a:rPr lang="fr-FR" b="1" dirty="0"/>
              <a:t>Instagram/</a:t>
            </a:r>
            <a:r>
              <a:rPr lang="fr-FR" b="1" dirty="0" err="1"/>
              <a:t>TikTok</a:t>
            </a:r>
            <a:r>
              <a:rPr lang="fr-FR" b="1" dirty="0"/>
              <a:t> :</a:t>
            </a:r>
            <a:r>
              <a:rPr lang="fr-FR" dirty="0"/>
              <a:t> Idéales pour l'intelligence basée sur des visuels, y compris la géolocalisation et l'analyse des comportements des utilisateurs, des lieux ou des affiliations. Les influenceurs et les personnalités publiques offrent souvent des informations clés sur les sentiments du public ou les tendances émergentes.</a:t>
            </a:r>
          </a:p>
          <a:p>
            <a:endParaRPr lang="fr-FR" dirty="0"/>
          </a:p>
        </p:txBody>
      </p:sp>
    </p:spTree>
    <p:extLst>
      <p:ext uri="{BB962C8B-B14F-4D97-AF65-F5344CB8AC3E}">
        <p14:creationId xmlns:p14="http://schemas.microsoft.com/office/powerpoint/2010/main" val="20830458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8BB4D4FF-32FF-7719-49A4-C1E6D84FBCC9}"/>
            </a:ext>
          </a:extLst>
        </p:cNvPr>
        <p:cNvGrpSpPr/>
        <p:nvPr/>
      </p:nvGrpSpPr>
      <p:grpSpPr>
        <a:xfrm>
          <a:off x="0" y="0"/>
          <a:ext cx="0" cy="0"/>
          <a:chOff x="0" y="0"/>
          <a:chExt cx="0" cy="0"/>
        </a:xfrm>
      </p:grpSpPr>
    </p:spTree>
    <p:extLst>
      <p:ext uri="{BB962C8B-B14F-4D97-AF65-F5344CB8AC3E}">
        <p14:creationId xmlns:p14="http://schemas.microsoft.com/office/powerpoint/2010/main" val="627412818"/>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DA48A35B-E058-9F8E-411A-B91ACDC261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D3C22A-7A86-FFD9-3028-4438D8FBEDC4}"/>
              </a:ext>
            </a:extLst>
          </p:cNvPr>
          <p:cNvSpPr>
            <a:spLocks noGrp="1"/>
          </p:cNvSpPr>
          <p:nvPr>
            <p:ph type="title"/>
          </p:nvPr>
        </p:nvSpPr>
        <p:spPr>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fr-FR" dirty="0"/>
              <a:t>Sources d'OSINT</a:t>
            </a:r>
          </a:p>
        </p:txBody>
      </p:sp>
      <p:sp>
        <p:nvSpPr>
          <p:cNvPr id="3" name="Content Placeholder 2">
            <a:extLst>
              <a:ext uri="{FF2B5EF4-FFF2-40B4-BE49-F238E27FC236}">
                <a16:creationId xmlns:a16="http://schemas.microsoft.com/office/drawing/2014/main" id="{A42EC73E-2552-CC76-55A3-E01CF50593D9}"/>
              </a:ext>
            </a:extLst>
          </p:cNvPr>
          <p:cNvSpPr>
            <a:spLocks noGrp="1"/>
          </p:cNvSpPr>
          <p:nvPr>
            <p:ph idx="1"/>
          </p:nvPr>
        </p:nvSpPr>
        <p:spPr>
          <a:xfrm>
            <a:off x="838200" y="1825625"/>
            <a:ext cx="10515600" cy="4860310"/>
          </a:xfrm>
        </p:spPr>
        <p:txBody>
          <a:bodyPr>
            <a:normAutofit/>
          </a:bodyPr>
          <a:lstStyle/>
          <a:p>
            <a:r>
              <a:rPr lang="fr-FR" b="1" dirty="0"/>
              <a:t>Sites Web &amp; Blogs :</a:t>
            </a:r>
            <a:endParaRPr lang="fr-FR" dirty="0"/>
          </a:p>
          <a:p>
            <a:pPr lvl="1"/>
            <a:r>
              <a:rPr lang="fr-FR" dirty="0"/>
              <a:t>Les sites Web sont des sources abondantes d'OSINT, allant des sites d'entreprises aux blogs personnels. Ils peuvent fournir des informations sur les nouveaux lancements de produits, la santé financière, des opinions personnelles ou des controverses émergentes.</a:t>
            </a:r>
          </a:p>
          <a:p>
            <a:pPr lvl="1"/>
            <a:r>
              <a:rPr lang="fr-FR" dirty="0"/>
              <a:t>Les blogs révèlent souvent des opinions d'experts, des analyses détaillées du secteur ou des commentaires qui ne sont pas trouvés dans les médias traditionnels.</a:t>
            </a:r>
          </a:p>
        </p:txBody>
      </p:sp>
    </p:spTree>
    <p:extLst>
      <p:ext uri="{BB962C8B-B14F-4D97-AF65-F5344CB8AC3E}">
        <p14:creationId xmlns:p14="http://schemas.microsoft.com/office/powerpoint/2010/main" val="743287279"/>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19E5A996-4792-A791-D1BF-101B137728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3B4997-D00B-3A87-3326-10A59946CB06}"/>
              </a:ext>
            </a:extLst>
          </p:cNvPr>
          <p:cNvSpPr>
            <a:spLocks noGrp="1"/>
          </p:cNvSpPr>
          <p:nvPr>
            <p:ph type="title"/>
          </p:nvPr>
        </p:nvSpPr>
        <p:spPr>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fr-FR" dirty="0"/>
              <a:t>Sources d'OSINT</a:t>
            </a:r>
          </a:p>
        </p:txBody>
      </p:sp>
      <p:sp>
        <p:nvSpPr>
          <p:cNvPr id="3" name="Content Placeholder 2">
            <a:extLst>
              <a:ext uri="{FF2B5EF4-FFF2-40B4-BE49-F238E27FC236}">
                <a16:creationId xmlns:a16="http://schemas.microsoft.com/office/drawing/2014/main" id="{8BBB7FB6-7F90-5E89-F9F4-5871FD4ABF16}"/>
              </a:ext>
            </a:extLst>
          </p:cNvPr>
          <p:cNvSpPr>
            <a:spLocks noGrp="1"/>
          </p:cNvSpPr>
          <p:nvPr>
            <p:ph idx="1"/>
          </p:nvPr>
        </p:nvSpPr>
        <p:spPr>
          <a:xfrm>
            <a:off x="838200" y="1825625"/>
            <a:ext cx="10515600" cy="4860310"/>
          </a:xfrm>
        </p:spPr>
        <p:txBody>
          <a:bodyPr>
            <a:normAutofit fontScale="92500"/>
          </a:bodyPr>
          <a:lstStyle/>
          <a:p>
            <a:r>
              <a:rPr lang="fr-FR" b="1" dirty="0"/>
              <a:t>Bases de Données Publiques :</a:t>
            </a:r>
            <a:endParaRPr lang="fr-FR" dirty="0"/>
          </a:p>
          <a:p>
            <a:pPr lvl="1"/>
            <a:r>
              <a:rPr lang="fr-FR" b="1" dirty="0"/>
              <a:t>Bases de données gouvernementales :</a:t>
            </a:r>
            <a:r>
              <a:rPr lang="fr-FR" dirty="0"/>
              <a:t> Comme les registres de cour, les dépôts réglementaires ou les rapports de recherche publics. Par exemple, les organisations peuvent utiliser la </a:t>
            </a:r>
            <a:r>
              <a:rPr lang="fr-FR" b="1" dirty="0"/>
              <a:t>Freedom of Information </a:t>
            </a:r>
            <a:r>
              <a:rPr lang="fr-FR" b="1" dirty="0" err="1"/>
              <a:t>Act</a:t>
            </a:r>
            <a:r>
              <a:rPr lang="fr-FR" b="1" dirty="0"/>
              <a:t> (FOIA)</a:t>
            </a:r>
            <a:r>
              <a:rPr lang="fr-FR" dirty="0"/>
              <a:t> pour accéder à des données gouvernementales qui ont été rendues publiques.</a:t>
            </a:r>
          </a:p>
          <a:p>
            <a:pPr lvl="1"/>
            <a:r>
              <a:rPr lang="fr-FR" b="1" dirty="0"/>
              <a:t>Bases de données académiques (par exemple, Google Scholar, PubMed) :</a:t>
            </a:r>
            <a:r>
              <a:rPr lang="fr-FR" dirty="0"/>
              <a:t> Les articles et les papiers de recherche fournissent des informations sur les tendances technologiques, les avancées scientifiques et les changements politiques.</a:t>
            </a:r>
          </a:p>
        </p:txBody>
      </p:sp>
    </p:spTree>
    <p:extLst>
      <p:ext uri="{BB962C8B-B14F-4D97-AF65-F5344CB8AC3E}">
        <p14:creationId xmlns:p14="http://schemas.microsoft.com/office/powerpoint/2010/main" val="7752816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47D0483D-7831-2920-0B72-7E605C1A88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CD9B8C-FF01-04FE-18C7-337C9926158F}"/>
              </a:ext>
            </a:extLst>
          </p:cNvPr>
          <p:cNvSpPr>
            <a:spLocks noGrp="1"/>
          </p:cNvSpPr>
          <p:nvPr>
            <p:ph type="title"/>
          </p:nvPr>
        </p:nvSpPr>
        <p:spPr>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fr-FR" dirty="0"/>
              <a:t>Sources d'OSINT</a:t>
            </a:r>
          </a:p>
        </p:txBody>
      </p:sp>
      <p:sp>
        <p:nvSpPr>
          <p:cNvPr id="3" name="Content Placeholder 2">
            <a:extLst>
              <a:ext uri="{FF2B5EF4-FFF2-40B4-BE49-F238E27FC236}">
                <a16:creationId xmlns:a16="http://schemas.microsoft.com/office/drawing/2014/main" id="{8A732AC6-1590-E49F-B18A-114EF7A04497}"/>
              </a:ext>
            </a:extLst>
          </p:cNvPr>
          <p:cNvSpPr>
            <a:spLocks noGrp="1"/>
          </p:cNvSpPr>
          <p:nvPr>
            <p:ph idx="1"/>
          </p:nvPr>
        </p:nvSpPr>
        <p:spPr>
          <a:xfrm>
            <a:off x="838200" y="1825625"/>
            <a:ext cx="10515600" cy="4860310"/>
          </a:xfrm>
        </p:spPr>
        <p:txBody>
          <a:bodyPr>
            <a:normAutofit/>
          </a:bodyPr>
          <a:lstStyle/>
          <a:p>
            <a:r>
              <a:rPr lang="fr-FR" b="1" dirty="0"/>
              <a:t>Multimédia (Images, Vidéos, Cartes) :</a:t>
            </a:r>
            <a:endParaRPr lang="fr-FR" dirty="0"/>
          </a:p>
          <a:p>
            <a:pPr lvl="1"/>
            <a:r>
              <a:rPr lang="fr-FR" b="1" dirty="0"/>
              <a:t>Géospatial Intelligence (GEOINT) :</a:t>
            </a:r>
            <a:r>
              <a:rPr lang="fr-FR" dirty="0"/>
              <a:t> L’imagerie satellitaire peut être analysée pour observer des événements géopolitiques, comme des changements dans l'infrastructure ou surveiller des activités militaires.</a:t>
            </a:r>
          </a:p>
          <a:p>
            <a:pPr lvl="1"/>
            <a:r>
              <a:rPr lang="fr-FR" b="1" dirty="0"/>
              <a:t>Recherche d'image inversée :</a:t>
            </a:r>
            <a:r>
              <a:rPr lang="fr-FR" dirty="0"/>
              <a:t> Utiliser des outils comme </a:t>
            </a:r>
            <a:r>
              <a:rPr lang="fr-FR" b="1" dirty="0"/>
              <a:t>Google Reverse Image </a:t>
            </a:r>
            <a:r>
              <a:rPr lang="fr-FR" b="1" dirty="0" err="1"/>
              <a:t>Search</a:t>
            </a:r>
            <a:r>
              <a:rPr lang="fr-FR" dirty="0"/>
              <a:t> ou </a:t>
            </a:r>
            <a:r>
              <a:rPr lang="fr-FR" b="1" dirty="0" err="1"/>
              <a:t>TinEye</a:t>
            </a:r>
            <a:r>
              <a:rPr lang="fr-FR" dirty="0"/>
              <a:t> pour retracer l'origine d'une image et vérifier son authenticité ou trouver où elle a été utilisée.</a:t>
            </a:r>
          </a:p>
        </p:txBody>
      </p:sp>
    </p:spTree>
    <p:extLst>
      <p:ext uri="{BB962C8B-B14F-4D97-AF65-F5344CB8AC3E}">
        <p14:creationId xmlns:p14="http://schemas.microsoft.com/office/powerpoint/2010/main" val="42221751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3D9FE52C-C406-85C6-F66A-04842E52EB21}"/>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A81A2F4-C5D4-37B1-79A6-4B8B79A6F2B1}"/>
              </a:ext>
            </a:extLst>
          </p:cNvPr>
          <p:cNvGraphicFramePr>
            <a:graphicFrameLocks noGrp="1"/>
          </p:cNvGraphicFramePr>
          <p:nvPr>
            <p:ph idx="1"/>
            <p:extLst>
              <p:ext uri="{D42A27DB-BD31-4B8C-83A1-F6EECF244321}">
                <p14:modId xmlns:p14="http://schemas.microsoft.com/office/powerpoint/2010/main" val="1616549956"/>
              </p:ext>
            </p:extLst>
          </p:nvPr>
        </p:nvGraphicFramePr>
        <p:xfrm>
          <a:off x="838200" y="501445"/>
          <a:ext cx="10515600" cy="61648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9234233"/>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778A18A8-52CA-8B5B-44C4-993FCDCE6A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C2A953-5EF8-6F0A-27C9-AFF74818068D}"/>
              </a:ext>
            </a:extLst>
          </p:cNvPr>
          <p:cNvSpPr>
            <a:spLocks noGrp="1"/>
          </p:cNvSpPr>
          <p:nvPr>
            <p:ph type="title"/>
          </p:nvPr>
        </p:nvSpPr>
        <p:spPr>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fr-FR" dirty="0"/>
              <a:t>Outils d'OSINT</a:t>
            </a:r>
          </a:p>
        </p:txBody>
      </p:sp>
      <p:sp>
        <p:nvSpPr>
          <p:cNvPr id="3" name="Content Placeholder 2">
            <a:extLst>
              <a:ext uri="{FF2B5EF4-FFF2-40B4-BE49-F238E27FC236}">
                <a16:creationId xmlns:a16="http://schemas.microsoft.com/office/drawing/2014/main" id="{A3973476-EDF5-039F-BC96-C94070AAA3F9}"/>
              </a:ext>
            </a:extLst>
          </p:cNvPr>
          <p:cNvSpPr>
            <a:spLocks noGrp="1"/>
          </p:cNvSpPr>
          <p:nvPr>
            <p:ph idx="1"/>
          </p:nvPr>
        </p:nvSpPr>
        <p:spPr>
          <a:xfrm>
            <a:off x="838200" y="1825625"/>
            <a:ext cx="10515600" cy="4860310"/>
          </a:xfrm>
        </p:spPr>
        <p:txBody>
          <a:bodyPr>
            <a:normAutofit/>
          </a:bodyPr>
          <a:lstStyle/>
          <a:p>
            <a:r>
              <a:rPr lang="fr-FR" b="1" dirty="0" err="1"/>
              <a:t>Maltego</a:t>
            </a:r>
            <a:r>
              <a:rPr lang="fr-FR" b="1" dirty="0"/>
              <a:t> :</a:t>
            </a:r>
          </a:p>
          <a:p>
            <a:pPr lvl="1"/>
            <a:r>
              <a:rPr lang="fr-FR" dirty="0" err="1"/>
              <a:t>Maltego</a:t>
            </a:r>
            <a:r>
              <a:rPr lang="fr-FR" dirty="0"/>
              <a:t> est un puissant outil d’analyse de liens et de collecte de données. Il permet de cartographier les relations entre des personnes, des sites Web, des comptes de réseaux sociaux et des organisations, ce qui en fait un outil idéal pour les analystes en cybersécurité et les forces de l'ordre afin d'identifier les réseaux et les connexions entre les entités.</a:t>
            </a:r>
          </a:p>
          <a:p>
            <a:pPr lvl="1"/>
            <a:r>
              <a:rPr lang="fr-FR" dirty="0"/>
              <a:t>Exemple d'utilisation : </a:t>
            </a:r>
            <a:r>
              <a:rPr lang="fr-FR" dirty="0" err="1"/>
              <a:t>Maltego</a:t>
            </a:r>
            <a:r>
              <a:rPr lang="fr-FR" dirty="0"/>
              <a:t> peut être utilisé pour suivre les relations entre des hackers, leurs pseudonymes en ligne et les outils qu'ils utilisent.</a:t>
            </a:r>
          </a:p>
        </p:txBody>
      </p:sp>
    </p:spTree>
    <p:extLst>
      <p:ext uri="{BB962C8B-B14F-4D97-AF65-F5344CB8AC3E}">
        <p14:creationId xmlns:p14="http://schemas.microsoft.com/office/powerpoint/2010/main" val="3961607915"/>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a:extLst>
            <a:ext uri="{FF2B5EF4-FFF2-40B4-BE49-F238E27FC236}">
              <a16:creationId xmlns:a16="http://schemas.microsoft.com/office/drawing/2014/main" id="{9FC7E084-F129-25CF-0CE9-166C1B94A3E4}"/>
            </a:ext>
          </a:extLst>
        </p:cNvPr>
        <p:cNvGrpSpPr/>
        <p:nvPr/>
      </p:nvGrpSpPr>
      <p:grpSpPr>
        <a:xfrm>
          <a:off x="0" y="0"/>
          <a:ext cx="0" cy="0"/>
          <a:chOff x="0" y="0"/>
          <a:chExt cx="0" cy="0"/>
        </a:xfrm>
      </p:grpSpPr>
    </p:spTree>
    <p:extLst>
      <p:ext uri="{BB962C8B-B14F-4D97-AF65-F5344CB8AC3E}">
        <p14:creationId xmlns:p14="http://schemas.microsoft.com/office/powerpoint/2010/main" val="3551677794"/>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9A432778-2405-7022-F25A-71C53F8A6C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CC3BB1-7F0F-01EB-8D57-1B838615C3BE}"/>
              </a:ext>
            </a:extLst>
          </p:cNvPr>
          <p:cNvSpPr>
            <a:spLocks noGrp="1"/>
          </p:cNvSpPr>
          <p:nvPr>
            <p:ph type="title"/>
          </p:nvPr>
        </p:nvSpPr>
        <p:spPr>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fr-FR" dirty="0"/>
              <a:t>Outils d'OSINT</a:t>
            </a:r>
          </a:p>
        </p:txBody>
      </p:sp>
      <p:sp>
        <p:nvSpPr>
          <p:cNvPr id="3" name="Content Placeholder 2">
            <a:extLst>
              <a:ext uri="{FF2B5EF4-FFF2-40B4-BE49-F238E27FC236}">
                <a16:creationId xmlns:a16="http://schemas.microsoft.com/office/drawing/2014/main" id="{DE06E16F-E078-4B07-9371-9C38B6757DC7}"/>
              </a:ext>
            </a:extLst>
          </p:cNvPr>
          <p:cNvSpPr>
            <a:spLocks noGrp="1"/>
          </p:cNvSpPr>
          <p:nvPr>
            <p:ph idx="1"/>
          </p:nvPr>
        </p:nvSpPr>
        <p:spPr>
          <a:xfrm>
            <a:off x="838200" y="1825625"/>
            <a:ext cx="10515600" cy="4860310"/>
          </a:xfrm>
        </p:spPr>
        <p:txBody>
          <a:bodyPr>
            <a:normAutofit lnSpcReduction="10000"/>
          </a:bodyPr>
          <a:lstStyle/>
          <a:p>
            <a:r>
              <a:rPr lang="fr-FR" b="1" dirty="0" err="1"/>
              <a:t>Shodan</a:t>
            </a:r>
            <a:r>
              <a:rPr lang="fr-FR" b="1" dirty="0"/>
              <a:t> :</a:t>
            </a:r>
            <a:endParaRPr lang="fr-FR" dirty="0"/>
          </a:p>
          <a:p>
            <a:pPr lvl="1"/>
            <a:r>
              <a:rPr lang="fr-FR" dirty="0" err="1"/>
              <a:t>Shodan</a:t>
            </a:r>
            <a:r>
              <a:rPr lang="fr-FR" dirty="0"/>
              <a:t> est un moteur de recherche qui permet de découvrir les appareils de l'Internet des objets (IoT) exposés en ligne. Il aide à détecter les vulnérabilités dans des appareils tels que les caméras de sécurité, les routeurs, et même les centrales électriques.</a:t>
            </a:r>
          </a:p>
          <a:p>
            <a:pPr lvl="1"/>
            <a:r>
              <a:rPr lang="fr-FR" b="1" dirty="0"/>
              <a:t>Exemple d'utilisation :</a:t>
            </a:r>
            <a:r>
              <a:rPr lang="fr-FR" dirty="0"/>
              <a:t> </a:t>
            </a:r>
            <a:r>
              <a:rPr lang="fr-FR" dirty="0" err="1"/>
              <a:t>Shodan</a:t>
            </a:r>
            <a:r>
              <a:rPr lang="fr-FR" dirty="0"/>
              <a:t> peut être utilisé par des experts en sécurité pour rechercher des appareils non sécurisés et corriger les vulnérabilités avant qu'elles ne soient exploitées par des acteurs malveillants.</a:t>
            </a:r>
          </a:p>
        </p:txBody>
      </p:sp>
    </p:spTree>
    <p:extLst>
      <p:ext uri="{BB962C8B-B14F-4D97-AF65-F5344CB8AC3E}">
        <p14:creationId xmlns:p14="http://schemas.microsoft.com/office/powerpoint/2010/main" val="2167492635"/>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3F7CA453-4E10-0E42-D0E7-B1646A4AAA2B}"/>
            </a:ext>
          </a:extLst>
        </p:cNvPr>
        <p:cNvGrpSpPr/>
        <p:nvPr/>
      </p:nvGrpSpPr>
      <p:grpSpPr>
        <a:xfrm>
          <a:off x="0" y="0"/>
          <a:ext cx="0" cy="0"/>
          <a:chOff x="0" y="0"/>
          <a:chExt cx="0" cy="0"/>
        </a:xfrm>
      </p:grpSpPr>
      <p:pic>
        <p:nvPicPr>
          <p:cNvPr id="9218" name="Picture 2" descr="Shodan-based vulnerability assessment tool modular architecture. CPE, Common Platform Enumeration; NVD, National Vulnerability Database; ShoVAT, Shodan-based vulnerability assessment tool.">
            <a:extLst>
              <a:ext uri="{FF2B5EF4-FFF2-40B4-BE49-F238E27FC236}">
                <a16:creationId xmlns:a16="http://schemas.microsoft.com/office/drawing/2014/main" id="{F0C634A1-002C-FE14-0FCF-A323D68A31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3884" y="0"/>
            <a:ext cx="8544232" cy="6852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536479"/>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C7853160-A90A-D699-D437-92EBB46E8A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FE2F53-3EB3-A36B-D9A8-E1CD252D9667}"/>
              </a:ext>
            </a:extLst>
          </p:cNvPr>
          <p:cNvSpPr>
            <a:spLocks noGrp="1"/>
          </p:cNvSpPr>
          <p:nvPr>
            <p:ph type="title"/>
          </p:nvPr>
        </p:nvSpPr>
        <p:spPr>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fr-FR" dirty="0"/>
              <a:t>IDÉE MAÎTRESSE</a:t>
            </a:r>
          </a:p>
        </p:txBody>
      </p:sp>
      <p:sp>
        <p:nvSpPr>
          <p:cNvPr id="3" name="Content Placeholder 2">
            <a:extLst>
              <a:ext uri="{FF2B5EF4-FFF2-40B4-BE49-F238E27FC236}">
                <a16:creationId xmlns:a16="http://schemas.microsoft.com/office/drawing/2014/main" id="{AB1C3D55-53C6-E9E8-2262-47B97807F77F}"/>
              </a:ext>
            </a:extLst>
          </p:cNvPr>
          <p:cNvSpPr>
            <a:spLocks noGrp="1"/>
          </p:cNvSpPr>
          <p:nvPr>
            <p:ph idx="1"/>
          </p:nvPr>
        </p:nvSpPr>
        <p:spPr/>
        <p:txBody>
          <a:bodyPr/>
          <a:lstStyle/>
          <a:p>
            <a:r>
              <a:rPr lang="fr-FR" dirty="0"/>
              <a:t>L'OSINT (Intelligence en Source Ouverte) est un outil puissant, accessible à tous, qui permet de transformer des données publiques en renseignements stratégiques pour améliorer la sécurité, prendre des décisions éclairées et anticiper les risques.</a:t>
            </a:r>
          </a:p>
        </p:txBody>
      </p:sp>
    </p:spTree>
    <p:extLst>
      <p:ext uri="{BB962C8B-B14F-4D97-AF65-F5344CB8AC3E}">
        <p14:creationId xmlns:p14="http://schemas.microsoft.com/office/powerpoint/2010/main" val="2225534472"/>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69C1676A-6A6E-98FC-0D99-365239C9D5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DB10D9-9C6D-29A8-B5B8-D9F4800AE61D}"/>
              </a:ext>
            </a:extLst>
          </p:cNvPr>
          <p:cNvSpPr>
            <a:spLocks noGrp="1"/>
          </p:cNvSpPr>
          <p:nvPr>
            <p:ph type="title"/>
          </p:nvPr>
        </p:nvSpPr>
        <p:spPr>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fr-FR" dirty="0"/>
              <a:t>Outils d'OSINT</a:t>
            </a:r>
          </a:p>
        </p:txBody>
      </p:sp>
      <p:sp>
        <p:nvSpPr>
          <p:cNvPr id="3" name="Content Placeholder 2">
            <a:extLst>
              <a:ext uri="{FF2B5EF4-FFF2-40B4-BE49-F238E27FC236}">
                <a16:creationId xmlns:a16="http://schemas.microsoft.com/office/drawing/2014/main" id="{4F13D8E1-9B60-0A5E-02CB-5D261E6A2781}"/>
              </a:ext>
            </a:extLst>
          </p:cNvPr>
          <p:cNvSpPr>
            <a:spLocks noGrp="1"/>
          </p:cNvSpPr>
          <p:nvPr>
            <p:ph idx="1"/>
          </p:nvPr>
        </p:nvSpPr>
        <p:spPr>
          <a:xfrm>
            <a:off x="0" y="1783378"/>
            <a:ext cx="6624484" cy="4860310"/>
          </a:xfrm>
        </p:spPr>
        <p:txBody>
          <a:bodyPr>
            <a:normAutofit lnSpcReduction="10000"/>
          </a:bodyPr>
          <a:lstStyle/>
          <a:p>
            <a:r>
              <a:rPr lang="fr-FR" b="1" dirty="0"/>
              <a:t>Google </a:t>
            </a:r>
            <a:r>
              <a:rPr lang="fr-FR" b="1" dirty="0" err="1"/>
              <a:t>Dorks</a:t>
            </a:r>
            <a:r>
              <a:rPr lang="fr-FR" b="1" dirty="0"/>
              <a:t> :</a:t>
            </a:r>
          </a:p>
          <a:p>
            <a:pPr lvl="1"/>
            <a:r>
              <a:rPr lang="fr-FR" dirty="0"/>
              <a:t>Les Google </a:t>
            </a:r>
            <a:r>
              <a:rPr lang="fr-FR" dirty="0" err="1"/>
              <a:t>Dorks</a:t>
            </a:r>
            <a:r>
              <a:rPr lang="fr-FR" dirty="0"/>
              <a:t> sont des opérateurs de recherche avancée qui permettent de trouver des données cachées sur des sites Web qui ne sont pas facilement accessibles via des recherches régulières.</a:t>
            </a:r>
          </a:p>
          <a:p>
            <a:pPr lvl="1"/>
            <a:r>
              <a:rPr lang="fr-FR" dirty="0"/>
              <a:t>Exemple de recherche : </a:t>
            </a:r>
            <a:r>
              <a:rPr lang="fr-FR" dirty="0" err="1"/>
              <a:t>filetype:pdf</a:t>
            </a:r>
            <a:r>
              <a:rPr lang="fr-FR" dirty="0"/>
              <a:t> </a:t>
            </a:r>
            <a:r>
              <a:rPr lang="fr-FR" dirty="0" err="1"/>
              <a:t>site:gov</a:t>
            </a:r>
            <a:r>
              <a:rPr lang="fr-FR" dirty="0"/>
              <a:t> peut révéler des documents PDF sensibles des sites gouvernementaux.</a:t>
            </a:r>
          </a:p>
        </p:txBody>
      </p:sp>
      <p:pic>
        <p:nvPicPr>
          <p:cNvPr id="10244" name="Picture 4" descr="What Is Google Dorking and How to Protect Yourself?">
            <a:extLst>
              <a:ext uri="{FF2B5EF4-FFF2-40B4-BE49-F238E27FC236}">
                <a16:creationId xmlns:a16="http://schemas.microsoft.com/office/drawing/2014/main" id="{779CA2F5-606A-D120-33B5-A671FAE2D7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4484" y="1936954"/>
            <a:ext cx="5553272" cy="3517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444193"/>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8194FDD2-5EBA-C0B4-FE81-EA79A3FD5E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671439-E739-AB70-EA90-6B0F3ABFD32A}"/>
              </a:ext>
            </a:extLst>
          </p:cNvPr>
          <p:cNvSpPr>
            <a:spLocks noGrp="1"/>
          </p:cNvSpPr>
          <p:nvPr>
            <p:ph type="title"/>
          </p:nvPr>
        </p:nvSpPr>
        <p:spPr>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fr-FR" dirty="0"/>
              <a:t>Techniques d'OSINT</a:t>
            </a:r>
          </a:p>
        </p:txBody>
      </p:sp>
      <p:sp>
        <p:nvSpPr>
          <p:cNvPr id="3" name="Content Placeholder 2">
            <a:extLst>
              <a:ext uri="{FF2B5EF4-FFF2-40B4-BE49-F238E27FC236}">
                <a16:creationId xmlns:a16="http://schemas.microsoft.com/office/drawing/2014/main" id="{644AFA56-F2AA-DA14-0100-93C21D6C5110}"/>
              </a:ext>
            </a:extLst>
          </p:cNvPr>
          <p:cNvSpPr>
            <a:spLocks noGrp="1"/>
          </p:cNvSpPr>
          <p:nvPr>
            <p:ph idx="1"/>
          </p:nvPr>
        </p:nvSpPr>
        <p:spPr>
          <a:xfrm>
            <a:off x="838200" y="1871868"/>
            <a:ext cx="10515600" cy="4621007"/>
          </a:xfrm>
        </p:spPr>
        <p:txBody>
          <a:bodyPr>
            <a:normAutofit lnSpcReduction="10000"/>
          </a:bodyPr>
          <a:lstStyle/>
          <a:p>
            <a:r>
              <a:rPr lang="fr-FR" b="1" dirty="0"/>
              <a:t>Géospatial Intelligence (GEOINT) :</a:t>
            </a:r>
            <a:endParaRPr lang="fr-FR" dirty="0"/>
          </a:p>
          <a:p>
            <a:pPr lvl="1"/>
            <a:r>
              <a:rPr lang="fr-FR" dirty="0"/>
              <a:t>Cela consiste à utiliser l'imagerie satellitaire et les données géographiques pour observer des lieux physiques et des changements dans l'environnement. GEOINT est souvent utilisé pour surveiller les sites de catastrophe, les mouvements militaires ou les projets d'infrastructure à grande échelle.</a:t>
            </a:r>
          </a:p>
          <a:p>
            <a:pPr lvl="1"/>
            <a:r>
              <a:rPr lang="fr-FR" b="1" dirty="0"/>
              <a:t>Outils :</a:t>
            </a:r>
            <a:r>
              <a:rPr lang="fr-FR" dirty="0"/>
              <a:t> Google </a:t>
            </a:r>
            <a:r>
              <a:rPr lang="fr-FR" dirty="0" err="1"/>
              <a:t>Earth</a:t>
            </a:r>
            <a:r>
              <a:rPr lang="fr-FR" dirty="0"/>
              <a:t>, </a:t>
            </a:r>
            <a:r>
              <a:rPr lang="fr-FR" dirty="0" err="1"/>
              <a:t>Mapillary</a:t>
            </a:r>
            <a:r>
              <a:rPr lang="fr-FR" dirty="0"/>
              <a:t> ou des outils comme </a:t>
            </a:r>
            <a:r>
              <a:rPr lang="fr-FR" b="1" dirty="0"/>
              <a:t>Sentinel Hub</a:t>
            </a:r>
            <a:r>
              <a:rPr lang="fr-FR" dirty="0"/>
              <a:t> pour des images satellitaires gratuites.</a:t>
            </a:r>
          </a:p>
          <a:p>
            <a:endParaRPr lang="fr-FR" dirty="0"/>
          </a:p>
        </p:txBody>
      </p:sp>
    </p:spTree>
    <p:extLst>
      <p:ext uri="{BB962C8B-B14F-4D97-AF65-F5344CB8AC3E}">
        <p14:creationId xmlns:p14="http://schemas.microsoft.com/office/powerpoint/2010/main" val="3797944610"/>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76A5F0A6-2CFF-DCAD-F944-3CDC8BF2237B}"/>
            </a:ext>
          </a:extLst>
        </p:cNvPr>
        <p:cNvGrpSpPr/>
        <p:nvPr/>
      </p:nvGrpSpPr>
      <p:grpSpPr>
        <a:xfrm>
          <a:off x="0" y="0"/>
          <a:ext cx="0" cy="0"/>
          <a:chOff x="0" y="0"/>
          <a:chExt cx="0" cy="0"/>
        </a:xfrm>
      </p:grpSpPr>
      <p:pic>
        <p:nvPicPr>
          <p:cNvPr id="11266" name="Picture 2" descr="A Tale of Two GEOINT Missions">
            <a:extLst>
              <a:ext uri="{FF2B5EF4-FFF2-40B4-BE49-F238E27FC236}">
                <a16:creationId xmlns:a16="http://schemas.microsoft.com/office/drawing/2014/main" id="{04BF444F-D504-FE3F-0EDA-CFF5C7753C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617094"/>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17E05106-B3CA-2079-079E-1CD1849292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7A3BD9-25E7-99DD-9C2F-982425E539AE}"/>
              </a:ext>
            </a:extLst>
          </p:cNvPr>
          <p:cNvSpPr>
            <a:spLocks noGrp="1"/>
          </p:cNvSpPr>
          <p:nvPr>
            <p:ph type="title"/>
          </p:nvPr>
        </p:nvSpPr>
        <p:spPr>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fr-FR" dirty="0"/>
              <a:t>Techniques d'OSINT</a:t>
            </a:r>
          </a:p>
        </p:txBody>
      </p:sp>
      <p:sp>
        <p:nvSpPr>
          <p:cNvPr id="3" name="Content Placeholder 2">
            <a:extLst>
              <a:ext uri="{FF2B5EF4-FFF2-40B4-BE49-F238E27FC236}">
                <a16:creationId xmlns:a16="http://schemas.microsoft.com/office/drawing/2014/main" id="{2D8617E3-5A65-C080-7F36-CE9547D5E191}"/>
              </a:ext>
            </a:extLst>
          </p:cNvPr>
          <p:cNvSpPr>
            <a:spLocks noGrp="1"/>
          </p:cNvSpPr>
          <p:nvPr>
            <p:ph idx="1"/>
          </p:nvPr>
        </p:nvSpPr>
        <p:spPr>
          <a:xfrm>
            <a:off x="838200" y="1871868"/>
            <a:ext cx="10515600" cy="4621007"/>
          </a:xfrm>
        </p:spPr>
        <p:txBody>
          <a:bodyPr>
            <a:normAutofit fontScale="92500"/>
          </a:bodyPr>
          <a:lstStyle/>
          <a:p>
            <a:r>
              <a:rPr lang="fr-FR" b="1" dirty="0"/>
              <a:t>Analyse des Métadonnées :</a:t>
            </a:r>
            <a:endParaRPr lang="fr-FR" dirty="0"/>
          </a:p>
          <a:p>
            <a:pPr lvl="1"/>
            <a:r>
              <a:rPr lang="fr-FR" dirty="0"/>
              <a:t>Les métadonnées font référence aux données sur les données. Par exemple, les photos numériques contiennent des métadonnées qui peuvent inclure l'heure, la date et la localisation GPS où la photo a été prise.</a:t>
            </a:r>
          </a:p>
          <a:p>
            <a:pPr lvl="1"/>
            <a:r>
              <a:rPr lang="fr-FR" b="1" dirty="0"/>
              <a:t>Outils :</a:t>
            </a:r>
            <a:r>
              <a:rPr lang="fr-FR" dirty="0"/>
              <a:t> </a:t>
            </a:r>
            <a:r>
              <a:rPr lang="fr-FR" b="1" dirty="0" err="1"/>
              <a:t>ExifTool</a:t>
            </a:r>
            <a:r>
              <a:rPr lang="fr-FR" dirty="0"/>
              <a:t> peut être utilisé pour extraire les métadonnées des images, documents et vidéos. En analysant les métadonnées, les analystes peuvent déterminer si un document a été modifié ou identifier l'emplacement où une image a été prise.</a:t>
            </a:r>
          </a:p>
        </p:txBody>
      </p:sp>
    </p:spTree>
    <p:extLst>
      <p:ext uri="{BB962C8B-B14F-4D97-AF65-F5344CB8AC3E}">
        <p14:creationId xmlns:p14="http://schemas.microsoft.com/office/powerpoint/2010/main" val="2458955307"/>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FE2452A7-EC81-E99C-5867-4F75B8CDED52}"/>
            </a:ext>
          </a:extLst>
        </p:cNvPr>
        <p:cNvGrpSpPr/>
        <p:nvPr/>
      </p:nvGrpSpPr>
      <p:grpSpPr>
        <a:xfrm>
          <a:off x="0" y="0"/>
          <a:ext cx="0" cy="0"/>
          <a:chOff x="0" y="0"/>
          <a:chExt cx="0" cy="0"/>
        </a:xfrm>
      </p:grpSpPr>
      <p:pic>
        <p:nvPicPr>
          <p:cNvPr id="12290" name="Picture 2" descr="Extracting Metadata of a File using ExifTool">
            <a:extLst>
              <a:ext uri="{FF2B5EF4-FFF2-40B4-BE49-F238E27FC236}">
                <a16:creationId xmlns:a16="http://schemas.microsoft.com/office/drawing/2014/main" id="{279465CC-77D1-0B5E-C3DE-D886929271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8903" y="130018"/>
            <a:ext cx="7404124" cy="6624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755295"/>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A59EBDBD-B84E-2A34-0E99-8767F1E28B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F88412-CB74-1D4C-53E5-8A114138C9CA}"/>
              </a:ext>
            </a:extLst>
          </p:cNvPr>
          <p:cNvSpPr>
            <a:spLocks noGrp="1"/>
          </p:cNvSpPr>
          <p:nvPr>
            <p:ph type="title"/>
          </p:nvPr>
        </p:nvSpPr>
        <p:spPr>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fr-FR" dirty="0"/>
              <a:t>Techniques d'OSINT</a:t>
            </a:r>
          </a:p>
        </p:txBody>
      </p:sp>
      <p:sp>
        <p:nvSpPr>
          <p:cNvPr id="3" name="Content Placeholder 2">
            <a:extLst>
              <a:ext uri="{FF2B5EF4-FFF2-40B4-BE49-F238E27FC236}">
                <a16:creationId xmlns:a16="http://schemas.microsoft.com/office/drawing/2014/main" id="{8311C0AF-789F-C1A9-9E60-4481B6A0B787}"/>
              </a:ext>
            </a:extLst>
          </p:cNvPr>
          <p:cNvSpPr>
            <a:spLocks noGrp="1"/>
          </p:cNvSpPr>
          <p:nvPr>
            <p:ph idx="1"/>
          </p:nvPr>
        </p:nvSpPr>
        <p:spPr>
          <a:xfrm>
            <a:off x="838200" y="1871869"/>
            <a:ext cx="10515600" cy="3988158"/>
          </a:xfrm>
        </p:spPr>
        <p:txBody>
          <a:bodyPr>
            <a:normAutofit/>
          </a:bodyPr>
          <a:lstStyle/>
          <a:p>
            <a:r>
              <a:rPr lang="fr-FR" b="1" dirty="0"/>
              <a:t>Recherche d'Image Inversée :</a:t>
            </a:r>
            <a:endParaRPr lang="fr-FR" dirty="0"/>
          </a:p>
          <a:p>
            <a:pPr lvl="1"/>
            <a:r>
              <a:rPr lang="fr-FR" dirty="0"/>
              <a:t>Les outils de recherche d'image inversée comme </a:t>
            </a:r>
            <a:r>
              <a:rPr lang="fr-FR" b="1" dirty="0"/>
              <a:t>Google Reverse Image </a:t>
            </a:r>
            <a:r>
              <a:rPr lang="fr-FR" b="1" dirty="0" err="1"/>
              <a:t>Search</a:t>
            </a:r>
            <a:r>
              <a:rPr lang="fr-FR" dirty="0"/>
              <a:t> ou </a:t>
            </a:r>
            <a:r>
              <a:rPr lang="fr-FR" b="1" dirty="0" err="1"/>
              <a:t>TinEye</a:t>
            </a:r>
            <a:r>
              <a:rPr lang="fr-FR" dirty="0"/>
              <a:t> aident à identifier l'origine d'une image ou à vérifier où elle a été utilisée. Cela est particulièrement utile pour vérifier l'authenticité des images et détecter la désinformation.</a:t>
            </a:r>
          </a:p>
        </p:txBody>
      </p:sp>
    </p:spTree>
    <p:extLst>
      <p:ext uri="{BB962C8B-B14F-4D97-AF65-F5344CB8AC3E}">
        <p14:creationId xmlns:p14="http://schemas.microsoft.com/office/powerpoint/2010/main" val="2918806842"/>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10B4312C-1B28-2EEF-7CCE-99EB75C86A7A}"/>
            </a:ext>
          </a:extLst>
        </p:cNvPr>
        <p:cNvGrpSpPr/>
        <p:nvPr/>
      </p:nvGrpSpPr>
      <p:grpSpPr>
        <a:xfrm>
          <a:off x="0" y="0"/>
          <a:ext cx="0" cy="0"/>
          <a:chOff x="0" y="0"/>
          <a:chExt cx="0" cy="0"/>
        </a:xfrm>
      </p:grpSpPr>
      <p:pic>
        <p:nvPicPr>
          <p:cNvPr id="13314" name="Picture 2" descr="An example of the procedure of Google reverse image searches results... |  Download Scientific Diagram">
            <a:extLst>
              <a:ext uri="{FF2B5EF4-FFF2-40B4-BE49-F238E27FC236}">
                <a16:creationId xmlns:a16="http://schemas.microsoft.com/office/drawing/2014/main" id="{E5CD6725-F8D8-AE25-CDC8-1BE5870DF6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207" y="263427"/>
            <a:ext cx="10078064" cy="6463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632213"/>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EACC3D6F-E924-13FA-B686-8CBEFACCA300}"/>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73CAF91-AA9C-4BA9-C04C-9AFFB4F1F4C4}"/>
              </a:ext>
            </a:extLst>
          </p:cNvPr>
          <p:cNvGraphicFramePr>
            <a:graphicFrameLocks noGrp="1"/>
          </p:cNvGraphicFramePr>
          <p:nvPr>
            <p:ph idx="1"/>
            <p:extLst>
              <p:ext uri="{D42A27DB-BD31-4B8C-83A1-F6EECF244321}">
                <p14:modId xmlns:p14="http://schemas.microsoft.com/office/powerpoint/2010/main" val="467979674"/>
              </p:ext>
            </p:extLst>
          </p:nvPr>
        </p:nvGraphicFramePr>
        <p:xfrm>
          <a:off x="838200" y="501445"/>
          <a:ext cx="10515600" cy="61648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05257583"/>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C0538-2141-E0F6-F2EC-E31BB79F49EE}"/>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C0EF1CE8-1379-42C6-2078-75343BA7DB5B}"/>
              </a:ext>
            </a:extLst>
          </p:cNvPr>
          <p:cNvPicPr>
            <a:picLocks noChangeAspect="1"/>
          </p:cNvPicPr>
          <p:nvPr/>
        </p:nvPicPr>
        <p:blipFill>
          <a:blip r:embed="rId3"/>
          <a:stretch>
            <a:fillRect/>
          </a:stretch>
        </p:blipFill>
        <p:spPr>
          <a:xfrm>
            <a:off x="2652712" y="552450"/>
            <a:ext cx="6886575" cy="5753100"/>
          </a:xfrm>
          <a:prstGeom prst="rect">
            <a:avLst/>
          </a:prstGeom>
        </p:spPr>
      </p:pic>
    </p:spTree>
    <p:extLst>
      <p:ext uri="{BB962C8B-B14F-4D97-AF65-F5344CB8AC3E}">
        <p14:creationId xmlns:p14="http://schemas.microsoft.com/office/powerpoint/2010/main" val="3566088974"/>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EFA2EB07-D196-9A21-ADB7-7C421E66E2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C76938-74B7-DFA7-C448-F76461115E76}"/>
              </a:ext>
            </a:extLst>
          </p:cNvPr>
          <p:cNvSpPr>
            <a:spLocks noGrp="1"/>
          </p:cNvSpPr>
          <p:nvPr>
            <p:ph type="title"/>
          </p:nvPr>
        </p:nvSpPr>
        <p:spPr>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fr-FR" dirty="0"/>
              <a:t>OSINT en Cybersécurité</a:t>
            </a:r>
          </a:p>
        </p:txBody>
      </p:sp>
      <p:sp>
        <p:nvSpPr>
          <p:cNvPr id="3" name="Content Placeholder 2">
            <a:extLst>
              <a:ext uri="{FF2B5EF4-FFF2-40B4-BE49-F238E27FC236}">
                <a16:creationId xmlns:a16="http://schemas.microsoft.com/office/drawing/2014/main" id="{A2FD89BA-3341-0469-287D-C4803F0B63BC}"/>
              </a:ext>
            </a:extLst>
          </p:cNvPr>
          <p:cNvSpPr>
            <a:spLocks noGrp="1"/>
          </p:cNvSpPr>
          <p:nvPr>
            <p:ph idx="1"/>
          </p:nvPr>
        </p:nvSpPr>
        <p:spPr>
          <a:xfrm>
            <a:off x="838200" y="1871869"/>
            <a:ext cx="10515600" cy="3988158"/>
          </a:xfrm>
        </p:spPr>
        <p:txBody>
          <a:bodyPr>
            <a:normAutofit fontScale="92500" lnSpcReduction="20000"/>
          </a:bodyPr>
          <a:lstStyle/>
          <a:p>
            <a:r>
              <a:rPr lang="fr-FR" b="1" dirty="0"/>
              <a:t>Renseignement sur les Menaces :</a:t>
            </a:r>
            <a:endParaRPr lang="fr-FR" dirty="0"/>
          </a:p>
          <a:p>
            <a:pPr lvl="1"/>
            <a:r>
              <a:rPr lang="fr-FR" dirty="0"/>
              <a:t>L'OSINT est une composante essentielle du renseignement sur les menaces. En surveillant les forums de hackers, les sites du </a:t>
            </a:r>
            <a:r>
              <a:rPr lang="fr-FR" dirty="0" err="1"/>
              <a:t>dark</a:t>
            </a:r>
            <a:r>
              <a:rPr lang="fr-FR" dirty="0"/>
              <a:t> web et les réseaux sociaux, les experts en sécurité peuvent détecter des menaces potentielles, comme de nouveaux vecteurs d'attaque, des malwares ou des vulnérabilités exploitées.</a:t>
            </a:r>
          </a:p>
          <a:p>
            <a:pPr lvl="1"/>
            <a:r>
              <a:rPr lang="fr-FR" b="1" dirty="0"/>
              <a:t>Exemple :</a:t>
            </a:r>
            <a:r>
              <a:rPr lang="fr-FR" dirty="0"/>
              <a:t> L'attaque par ransomware </a:t>
            </a:r>
            <a:r>
              <a:rPr lang="fr-FR" b="1" dirty="0" err="1"/>
              <a:t>NotPetya</a:t>
            </a:r>
            <a:r>
              <a:rPr lang="fr-FR" dirty="0"/>
              <a:t> a été partiellement identifiée grâce à l'OSINT, où les analystes ont suivi le vecteur d'infection initial vers une mise à jour compromise d'un logiciel de comptabilité populaire ukrainien.</a:t>
            </a:r>
          </a:p>
        </p:txBody>
      </p:sp>
    </p:spTree>
    <p:extLst>
      <p:ext uri="{BB962C8B-B14F-4D97-AF65-F5344CB8AC3E}">
        <p14:creationId xmlns:p14="http://schemas.microsoft.com/office/powerpoint/2010/main" val="3866047530"/>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A1F25691-C128-3AB1-3C54-1C6870EB4A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5E91FB-8346-EE7E-1098-15F12D706BDF}"/>
              </a:ext>
            </a:extLst>
          </p:cNvPr>
          <p:cNvSpPr>
            <a:spLocks noGrp="1"/>
          </p:cNvSpPr>
          <p:nvPr>
            <p:ph type="title"/>
          </p:nvPr>
        </p:nvSpPr>
        <p:spPr>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fr-FR" dirty="0"/>
              <a:t>PLAN</a:t>
            </a:r>
          </a:p>
        </p:txBody>
      </p:sp>
      <p:graphicFrame>
        <p:nvGraphicFramePr>
          <p:cNvPr id="4" name="Content Placeholder 3">
            <a:extLst>
              <a:ext uri="{FF2B5EF4-FFF2-40B4-BE49-F238E27FC236}">
                <a16:creationId xmlns:a16="http://schemas.microsoft.com/office/drawing/2014/main" id="{E7D87669-F861-13F9-D2CD-2D2430C4B7BC}"/>
              </a:ext>
            </a:extLst>
          </p:cNvPr>
          <p:cNvGraphicFramePr>
            <a:graphicFrameLocks noGrp="1"/>
          </p:cNvGraphicFramePr>
          <p:nvPr>
            <p:ph idx="1"/>
            <p:extLst>
              <p:ext uri="{D42A27DB-BD31-4B8C-83A1-F6EECF244321}">
                <p14:modId xmlns:p14="http://schemas.microsoft.com/office/powerpoint/2010/main" val="3360113134"/>
              </p:ext>
            </p:extLst>
          </p:nvPr>
        </p:nvGraphicFramePr>
        <p:xfrm>
          <a:off x="838200" y="1825625"/>
          <a:ext cx="10515600" cy="48406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58511066"/>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FCC70C42-E265-EBAF-B3CF-5815DFF0FDBA}"/>
            </a:ext>
          </a:extLst>
        </p:cNvPr>
        <p:cNvGrpSpPr/>
        <p:nvPr/>
      </p:nvGrpSpPr>
      <p:grpSpPr>
        <a:xfrm>
          <a:off x="0" y="0"/>
          <a:ext cx="0" cy="0"/>
          <a:chOff x="0" y="0"/>
          <a:chExt cx="0" cy="0"/>
        </a:xfrm>
      </p:grpSpPr>
      <p:pic>
        <p:nvPicPr>
          <p:cNvPr id="14339" name="Picture 3">
            <a:extLst>
              <a:ext uri="{FF2B5EF4-FFF2-40B4-BE49-F238E27FC236}">
                <a16:creationId xmlns:a16="http://schemas.microsoft.com/office/drawing/2014/main" id="{776A7D1F-4D5C-E82B-65EB-E40E0956D1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697" y="1179871"/>
            <a:ext cx="11716228" cy="4473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242733"/>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E68F59E7-DC2A-8B64-98F9-48CC0B0DA9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7A38DA-32D8-CE93-8E4A-551E72AC0EF9}"/>
              </a:ext>
            </a:extLst>
          </p:cNvPr>
          <p:cNvSpPr>
            <a:spLocks noGrp="1"/>
          </p:cNvSpPr>
          <p:nvPr>
            <p:ph type="title"/>
          </p:nvPr>
        </p:nvSpPr>
        <p:spPr>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fr-FR" dirty="0"/>
              <a:t>OSINT en Cybersécurité</a:t>
            </a:r>
          </a:p>
        </p:txBody>
      </p:sp>
      <p:sp>
        <p:nvSpPr>
          <p:cNvPr id="3" name="Content Placeholder 2">
            <a:extLst>
              <a:ext uri="{FF2B5EF4-FFF2-40B4-BE49-F238E27FC236}">
                <a16:creationId xmlns:a16="http://schemas.microsoft.com/office/drawing/2014/main" id="{544B2440-5EBA-AEB7-F576-FDEF4C269F9F}"/>
              </a:ext>
            </a:extLst>
          </p:cNvPr>
          <p:cNvSpPr>
            <a:spLocks noGrp="1"/>
          </p:cNvSpPr>
          <p:nvPr>
            <p:ph idx="1"/>
          </p:nvPr>
        </p:nvSpPr>
        <p:spPr>
          <a:xfrm>
            <a:off x="0" y="1999688"/>
            <a:ext cx="5828071" cy="4858312"/>
          </a:xfrm>
        </p:spPr>
        <p:txBody>
          <a:bodyPr>
            <a:normAutofit fontScale="85000" lnSpcReduction="20000"/>
          </a:bodyPr>
          <a:lstStyle/>
          <a:p>
            <a:r>
              <a:rPr lang="fr-FR" b="1" dirty="0"/>
              <a:t>Identification des Vulnérabilités :</a:t>
            </a:r>
            <a:endParaRPr lang="fr-FR" dirty="0"/>
          </a:p>
          <a:p>
            <a:pPr lvl="1"/>
            <a:r>
              <a:rPr lang="fr-FR" dirty="0"/>
              <a:t>L'utilisation des outils OSINT pour explorer les dépôts de données publics et les sites Web à la recherche de vulnérabilités exposées (par exemple, les bases de données CVE) ou de systèmes non patchés peut aider à atténuer les risques avant qu'ils ne soient exploités par des attaquants.</a:t>
            </a:r>
          </a:p>
          <a:p>
            <a:pPr lvl="1"/>
            <a:r>
              <a:rPr lang="fr-FR" b="1" dirty="0"/>
              <a:t>Exemple :</a:t>
            </a:r>
            <a:r>
              <a:rPr lang="fr-FR" dirty="0"/>
              <a:t> Rechercher sur </a:t>
            </a:r>
            <a:r>
              <a:rPr lang="fr-FR" dirty="0" err="1"/>
              <a:t>Shodan</a:t>
            </a:r>
            <a:r>
              <a:rPr lang="fr-FR" dirty="0"/>
              <a:t> pour identifier des caméras exposées ou des serveurs mal sécurisés.</a:t>
            </a:r>
          </a:p>
        </p:txBody>
      </p:sp>
      <p:pic>
        <p:nvPicPr>
          <p:cNvPr id="16386" name="Picture 2" descr="What is Open-Source Intelligence (OSINT)?">
            <a:extLst>
              <a:ext uri="{FF2B5EF4-FFF2-40B4-BE49-F238E27FC236}">
                <a16:creationId xmlns:a16="http://schemas.microsoft.com/office/drawing/2014/main" id="{1DAA8252-6D96-10B6-3C91-1EB0399C08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671328"/>
            <a:ext cx="5858387" cy="3515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780871"/>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F389C44A-F8CC-7C8A-432B-27D6A84A70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5BBCE1-164E-43A8-DCEC-802EB5CAE082}"/>
              </a:ext>
            </a:extLst>
          </p:cNvPr>
          <p:cNvSpPr>
            <a:spLocks noGrp="1"/>
          </p:cNvSpPr>
          <p:nvPr>
            <p:ph type="title"/>
          </p:nvPr>
        </p:nvSpPr>
        <p:spPr>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fr-FR" dirty="0"/>
              <a:t>OSINT dans les Forces de l’Ordre</a:t>
            </a:r>
          </a:p>
        </p:txBody>
      </p:sp>
      <p:sp>
        <p:nvSpPr>
          <p:cNvPr id="3" name="Content Placeholder 2">
            <a:extLst>
              <a:ext uri="{FF2B5EF4-FFF2-40B4-BE49-F238E27FC236}">
                <a16:creationId xmlns:a16="http://schemas.microsoft.com/office/drawing/2014/main" id="{F827FF9F-FA36-ED8A-3C34-A706E1DCF71F}"/>
              </a:ext>
            </a:extLst>
          </p:cNvPr>
          <p:cNvSpPr>
            <a:spLocks noGrp="1"/>
          </p:cNvSpPr>
          <p:nvPr>
            <p:ph idx="1"/>
          </p:nvPr>
        </p:nvSpPr>
        <p:spPr>
          <a:xfrm>
            <a:off x="0" y="1999688"/>
            <a:ext cx="5828071" cy="4858312"/>
          </a:xfrm>
        </p:spPr>
        <p:txBody>
          <a:bodyPr>
            <a:normAutofit fontScale="85000" lnSpcReduction="20000"/>
          </a:bodyPr>
          <a:lstStyle/>
          <a:p>
            <a:r>
              <a:rPr lang="fr-FR" b="1" dirty="0"/>
              <a:t>Enquêtes Criminelles :</a:t>
            </a:r>
            <a:endParaRPr lang="fr-FR" dirty="0"/>
          </a:p>
          <a:p>
            <a:pPr lvl="1"/>
            <a:r>
              <a:rPr lang="fr-FR" dirty="0"/>
              <a:t>Les agences de sécurité utilisent l'OSINT pour suivre des individus, découvrir des activités criminelles et monter des dossiers en analysant des documents publics, des réseaux sociaux et d'autres données disponibles publiquement.</a:t>
            </a:r>
          </a:p>
          <a:p>
            <a:pPr lvl="1"/>
            <a:r>
              <a:rPr lang="fr-FR" b="1" dirty="0"/>
              <a:t>Exemple :</a:t>
            </a:r>
            <a:r>
              <a:rPr lang="fr-FR" dirty="0"/>
              <a:t> Enquêter sur des opérations de trafic humain ou retrouver des personnes disparues grâce aux réseaux sociaux ou aux données GPS intégrées dans les photos.</a:t>
            </a:r>
          </a:p>
        </p:txBody>
      </p:sp>
      <p:pic>
        <p:nvPicPr>
          <p:cNvPr id="18434" name="Picture 2" descr="OSINT for criminal investigations - Policing Insight">
            <a:extLst>
              <a:ext uri="{FF2B5EF4-FFF2-40B4-BE49-F238E27FC236}">
                <a16:creationId xmlns:a16="http://schemas.microsoft.com/office/drawing/2014/main" id="{BC2B21B1-2AF4-1566-FF6D-B45592421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2652" y="2851355"/>
            <a:ext cx="4411374" cy="2939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533807"/>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3FCBEAA1-9996-1FE9-2538-A9794888A3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FB1173-DD78-B945-AAFC-82845D4E64B3}"/>
              </a:ext>
            </a:extLst>
          </p:cNvPr>
          <p:cNvSpPr>
            <a:spLocks noGrp="1"/>
          </p:cNvSpPr>
          <p:nvPr>
            <p:ph type="title"/>
          </p:nvPr>
        </p:nvSpPr>
        <p:spPr>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fr-FR" dirty="0"/>
              <a:t>OSINT dans les Forces de l’Ordre</a:t>
            </a:r>
          </a:p>
        </p:txBody>
      </p:sp>
      <p:sp>
        <p:nvSpPr>
          <p:cNvPr id="3" name="Content Placeholder 2">
            <a:extLst>
              <a:ext uri="{FF2B5EF4-FFF2-40B4-BE49-F238E27FC236}">
                <a16:creationId xmlns:a16="http://schemas.microsoft.com/office/drawing/2014/main" id="{C59B01AF-A8F3-B83C-09B2-C926D392958E}"/>
              </a:ext>
            </a:extLst>
          </p:cNvPr>
          <p:cNvSpPr>
            <a:spLocks noGrp="1"/>
          </p:cNvSpPr>
          <p:nvPr>
            <p:ph idx="1"/>
          </p:nvPr>
        </p:nvSpPr>
        <p:spPr>
          <a:xfrm>
            <a:off x="0" y="1999688"/>
            <a:ext cx="6371303" cy="4858312"/>
          </a:xfrm>
        </p:spPr>
        <p:txBody>
          <a:bodyPr>
            <a:normAutofit lnSpcReduction="10000"/>
          </a:bodyPr>
          <a:lstStyle/>
          <a:p>
            <a:r>
              <a:rPr lang="fr-FR" b="1" dirty="0"/>
              <a:t>Lutte contre le Terrorisme :</a:t>
            </a:r>
            <a:endParaRPr lang="fr-FR" dirty="0"/>
          </a:p>
          <a:p>
            <a:pPr lvl="1"/>
            <a:r>
              <a:rPr lang="fr-FR" dirty="0"/>
              <a:t>Surveiller les forums publics et les plateformes de réseaux sociaux peut aider à identifier des individus ou des groupes qui pourraient planifier des activités terroristes ou radicaliser d'autres personnes. Les informations publiques révèlent souvent des motifs importants pour des actions préventives.</a:t>
            </a:r>
          </a:p>
          <a:p>
            <a:pPr lvl="1"/>
            <a:endParaRPr lang="fr-FR" dirty="0"/>
          </a:p>
        </p:txBody>
      </p:sp>
      <p:pic>
        <p:nvPicPr>
          <p:cNvPr id="5" name="Picture 4">
            <a:extLst>
              <a:ext uri="{FF2B5EF4-FFF2-40B4-BE49-F238E27FC236}">
                <a16:creationId xmlns:a16="http://schemas.microsoft.com/office/drawing/2014/main" id="{89AF5623-F1C7-60BF-BA16-44300B1ABFC6}"/>
              </a:ext>
            </a:extLst>
          </p:cNvPr>
          <p:cNvPicPr>
            <a:picLocks noChangeAspect="1"/>
          </p:cNvPicPr>
          <p:nvPr/>
        </p:nvPicPr>
        <p:blipFill>
          <a:blip r:embed="rId3"/>
          <a:stretch>
            <a:fillRect/>
          </a:stretch>
        </p:blipFill>
        <p:spPr>
          <a:xfrm>
            <a:off x="6693310" y="2770238"/>
            <a:ext cx="5334000" cy="3048000"/>
          </a:xfrm>
          <a:prstGeom prst="rect">
            <a:avLst/>
          </a:prstGeom>
        </p:spPr>
      </p:pic>
    </p:spTree>
    <p:extLst>
      <p:ext uri="{BB962C8B-B14F-4D97-AF65-F5344CB8AC3E}">
        <p14:creationId xmlns:p14="http://schemas.microsoft.com/office/powerpoint/2010/main" val="947665713"/>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E7BCB054-89E6-B0E7-D2D0-C3291612BAA7}"/>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E578FB6-1BB1-9AC7-CD1B-CBDE9ECCD873}"/>
              </a:ext>
            </a:extLst>
          </p:cNvPr>
          <p:cNvGraphicFramePr>
            <a:graphicFrameLocks noGrp="1"/>
          </p:cNvGraphicFramePr>
          <p:nvPr>
            <p:ph idx="1"/>
            <p:extLst>
              <p:ext uri="{D42A27DB-BD31-4B8C-83A1-F6EECF244321}">
                <p14:modId xmlns:p14="http://schemas.microsoft.com/office/powerpoint/2010/main" val="3808120087"/>
              </p:ext>
            </p:extLst>
          </p:nvPr>
        </p:nvGraphicFramePr>
        <p:xfrm>
          <a:off x="838200" y="501445"/>
          <a:ext cx="10515600" cy="61648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69157074"/>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1CFB02E6-406A-5FBE-3095-4FB26C6310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3270A2-E017-9B84-E8B7-0BB33E42707D}"/>
              </a:ext>
            </a:extLst>
          </p:cNvPr>
          <p:cNvSpPr>
            <a:spLocks noGrp="1"/>
          </p:cNvSpPr>
          <p:nvPr>
            <p:ph type="title"/>
          </p:nvPr>
        </p:nvSpPr>
        <p:spPr>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fr-FR" dirty="0"/>
              <a:t>Préoccupations Éthiques</a:t>
            </a:r>
          </a:p>
        </p:txBody>
      </p:sp>
      <p:sp>
        <p:nvSpPr>
          <p:cNvPr id="3" name="Content Placeholder 2">
            <a:extLst>
              <a:ext uri="{FF2B5EF4-FFF2-40B4-BE49-F238E27FC236}">
                <a16:creationId xmlns:a16="http://schemas.microsoft.com/office/drawing/2014/main" id="{3659F39E-43C5-C9BE-C3BF-BBDA33CDBF58}"/>
              </a:ext>
            </a:extLst>
          </p:cNvPr>
          <p:cNvSpPr>
            <a:spLocks noGrp="1"/>
          </p:cNvSpPr>
          <p:nvPr>
            <p:ph idx="1"/>
          </p:nvPr>
        </p:nvSpPr>
        <p:spPr>
          <a:xfrm>
            <a:off x="838200" y="1999688"/>
            <a:ext cx="10515600" cy="4858312"/>
          </a:xfrm>
        </p:spPr>
        <p:txBody>
          <a:bodyPr>
            <a:normAutofit/>
          </a:bodyPr>
          <a:lstStyle/>
          <a:p>
            <a:pPr lvl="1"/>
            <a:r>
              <a:rPr lang="fr-FR" b="1" dirty="0"/>
              <a:t>Vie Privée :</a:t>
            </a:r>
            <a:r>
              <a:rPr lang="fr-FR" dirty="0"/>
              <a:t> Bien que l'OSINT traite de données accessibles au public, des dilemmes éthiques se posent concernant la vie privée, notamment lorsque les données sont sensibles ou privées.</a:t>
            </a:r>
          </a:p>
          <a:p>
            <a:pPr lvl="1"/>
            <a:r>
              <a:rPr lang="fr-FR" b="1" dirty="0"/>
              <a:t>Mauvaise Utilisation des Informations :</a:t>
            </a:r>
            <a:r>
              <a:rPr lang="fr-FR" dirty="0"/>
              <a:t> L'OSINT peut potentiellement être utilisé pour harceler ou exploiter des individus ou des organisations. Par conséquent, il est important de veiller à ce que l'OSINT soit utilisé uniquement à des fins légales et éthiques.</a:t>
            </a:r>
          </a:p>
        </p:txBody>
      </p:sp>
    </p:spTree>
    <p:extLst>
      <p:ext uri="{BB962C8B-B14F-4D97-AF65-F5344CB8AC3E}">
        <p14:creationId xmlns:p14="http://schemas.microsoft.com/office/powerpoint/2010/main" val="32737600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76F6092D-496F-60E2-6C57-FA36D77A6B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6B96D3-213C-1C5D-350B-6A7A16EA2A77}"/>
              </a:ext>
            </a:extLst>
          </p:cNvPr>
          <p:cNvSpPr>
            <a:spLocks noGrp="1"/>
          </p:cNvSpPr>
          <p:nvPr>
            <p:ph type="title"/>
          </p:nvPr>
        </p:nvSpPr>
        <p:spPr>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fr-FR" dirty="0"/>
              <a:t>Considérations Légales</a:t>
            </a:r>
          </a:p>
        </p:txBody>
      </p:sp>
      <p:sp>
        <p:nvSpPr>
          <p:cNvPr id="3" name="Content Placeholder 2">
            <a:extLst>
              <a:ext uri="{FF2B5EF4-FFF2-40B4-BE49-F238E27FC236}">
                <a16:creationId xmlns:a16="http://schemas.microsoft.com/office/drawing/2014/main" id="{77116135-FBF1-5749-4FF4-5628F170EC3D}"/>
              </a:ext>
            </a:extLst>
          </p:cNvPr>
          <p:cNvSpPr>
            <a:spLocks noGrp="1"/>
          </p:cNvSpPr>
          <p:nvPr>
            <p:ph idx="1"/>
          </p:nvPr>
        </p:nvSpPr>
        <p:spPr>
          <a:xfrm>
            <a:off x="838200" y="1999688"/>
            <a:ext cx="10515600" cy="4858312"/>
          </a:xfrm>
        </p:spPr>
        <p:txBody>
          <a:bodyPr>
            <a:normAutofit/>
          </a:bodyPr>
          <a:lstStyle/>
          <a:p>
            <a:pPr lvl="1"/>
            <a:r>
              <a:rPr lang="fr-FR" b="1" dirty="0"/>
              <a:t>RGPD (Règlement Général sur la Protection des Données) :</a:t>
            </a:r>
            <a:r>
              <a:rPr lang="fr-FR" dirty="0"/>
              <a:t> Dans l'UE, des règles strictes régissent la confidentialité des données. Lors de la collecte d'OSINT, il est important de ne pas violer les droits à la vie privée des individus.</a:t>
            </a:r>
          </a:p>
          <a:p>
            <a:pPr lvl="1"/>
            <a:r>
              <a:rPr lang="fr-FR" b="1" dirty="0"/>
              <a:t>Hacking : </a:t>
            </a:r>
            <a:r>
              <a:rPr lang="fr-FR" dirty="0"/>
              <a:t>Les outils comme </a:t>
            </a:r>
            <a:r>
              <a:rPr lang="fr-FR" dirty="0" err="1"/>
              <a:t>Shodan</a:t>
            </a:r>
            <a:r>
              <a:rPr lang="fr-FR" dirty="0"/>
              <a:t> ou Google </a:t>
            </a:r>
            <a:r>
              <a:rPr lang="fr-FR" dirty="0" err="1"/>
              <a:t>Dorks</a:t>
            </a:r>
            <a:r>
              <a:rPr lang="fr-FR" dirty="0"/>
              <a:t> ne doivent pas être utilisés pour pirater illégalement ou exploiter des systèmes sans autorisation.</a:t>
            </a:r>
          </a:p>
        </p:txBody>
      </p:sp>
    </p:spTree>
    <p:extLst>
      <p:ext uri="{BB962C8B-B14F-4D97-AF65-F5344CB8AC3E}">
        <p14:creationId xmlns:p14="http://schemas.microsoft.com/office/powerpoint/2010/main" val="39273128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BFF576E2-70C5-9100-84D9-6F774BA4FA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66B6CA-6033-9ED2-BF57-C843E63DD8EB}"/>
              </a:ext>
            </a:extLst>
          </p:cNvPr>
          <p:cNvSpPr>
            <a:spLocks noGrp="1"/>
          </p:cNvSpPr>
          <p:nvPr>
            <p:ph type="title"/>
          </p:nvPr>
        </p:nvSpPr>
        <p:spPr>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fr-FR" dirty="0"/>
              <a:t>L’avenir de l’OSINT</a:t>
            </a:r>
          </a:p>
        </p:txBody>
      </p:sp>
      <p:sp>
        <p:nvSpPr>
          <p:cNvPr id="3" name="Content Placeholder 2">
            <a:extLst>
              <a:ext uri="{FF2B5EF4-FFF2-40B4-BE49-F238E27FC236}">
                <a16:creationId xmlns:a16="http://schemas.microsoft.com/office/drawing/2014/main" id="{BD8250A6-F3EE-7EA7-738A-2007B1231204}"/>
              </a:ext>
            </a:extLst>
          </p:cNvPr>
          <p:cNvSpPr>
            <a:spLocks noGrp="1"/>
          </p:cNvSpPr>
          <p:nvPr>
            <p:ph idx="1"/>
          </p:nvPr>
        </p:nvSpPr>
        <p:spPr>
          <a:xfrm>
            <a:off x="838200" y="1999688"/>
            <a:ext cx="10515600" cy="4858312"/>
          </a:xfrm>
        </p:spPr>
        <p:txBody>
          <a:bodyPr>
            <a:normAutofit/>
          </a:bodyPr>
          <a:lstStyle/>
          <a:p>
            <a:pPr lvl="1"/>
            <a:r>
              <a:rPr lang="fr-FR" b="1" dirty="0"/>
              <a:t>Intégration de l'IA et du Machine Learning :</a:t>
            </a:r>
          </a:p>
          <a:p>
            <a:pPr lvl="2"/>
            <a:r>
              <a:rPr lang="fr-FR" dirty="0"/>
              <a:t>L'IA peut automatiser le processus de filtrage et d'analyse d'énormes volumes de données OSINT. Grâce à des algorithmes, l'IA peut repérer des motifs et détecter des anomalies qu'un humain pourrait manquer.</a:t>
            </a:r>
          </a:p>
          <a:p>
            <a:pPr lvl="1"/>
            <a:r>
              <a:rPr lang="fr-FR" b="1" dirty="0"/>
              <a:t>Surveillance du Deep Web et du </a:t>
            </a:r>
            <a:r>
              <a:rPr lang="fr-FR" b="1" dirty="0" err="1"/>
              <a:t>Dark</a:t>
            </a:r>
            <a:r>
              <a:rPr lang="fr-FR" b="1" dirty="0"/>
              <a:t> Web :</a:t>
            </a:r>
          </a:p>
          <a:p>
            <a:pPr lvl="2"/>
            <a:r>
              <a:rPr lang="fr-FR" dirty="0"/>
              <a:t>L'OSINT inclura de plus en plus la collecte de données du </a:t>
            </a:r>
            <a:r>
              <a:rPr lang="fr-FR" dirty="0" err="1"/>
              <a:t>deep</a:t>
            </a:r>
            <a:r>
              <a:rPr lang="fr-FR" dirty="0"/>
              <a:t> et </a:t>
            </a:r>
            <a:r>
              <a:rPr lang="fr-FR" dirty="0" err="1"/>
              <a:t>dark</a:t>
            </a:r>
            <a:r>
              <a:rPr lang="fr-FR" dirty="0"/>
              <a:t> web, fournissant ainsi des informations sur des activités cachées ou illicites.</a:t>
            </a:r>
          </a:p>
        </p:txBody>
      </p:sp>
    </p:spTree>
    <p:extLst>
      <p:ext uri="{BB962C8B-B14F-4D97-AF65-F5344CB8AC3E}">
        <p14:creationId xmlns:p14="http://schemas.microsoft.com/office/powerpoint/2010/main" val="10368741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9926C13F-40BF-C0AC-A9E3-B6069A66AC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C0B9DA-C5E2-A7A8-47B6-6E9F018C6CA8}"/>
              </a:ext>
            </a:extLst>
          </p:cNvPr>
          <p:cNvSpPr>
            <a:spLocks noGrp="1"/>
          </p:cNvSpPr>
          <p:nvPr>
            <p:ph type="title"/>
          </p:nvPr>
        </p:nvSpPr>
        <p:spPr>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fr-FR" dirty="0"/>
              <a:t>CONCLUSION</a:t>
            </a:r>
          </a:p>
        </p:txBody>
      </p:sp>
      <p:sp>
        <p:nvSpPr>
          <p:cNvPr id="3" name="Content Placeholder 2">
            <a:extLst>
              <a:ext uri="{FF2B5EF4-FFF2-40B4-BE49-F238E27FC236}">
                <a16:creationId xmlns:a16="http://schemas.microsoft.com/office/drawing/2014/main" id="{BE73817D-9D49-5D52-4BCB-239ABD083516}"/>
              </a:ext>
            </a:extLst>
          </p:cNvPr>
          <p:cNvSpPr>
            <a:spLocks noGrp="1"/>
          </p:cNvSpPr>
          <p:nvPr>
            <p:ph idx="1"/>
          </p:nvPr>
        </p:nvSpPr>
        <p:spPr/>
        <p:txBody>
          <a:bodyPr/>
          <a:lstStyle/>
          <a:p>
            <a:pPr marL="0" indent="0">
              <a:buNone/>
            </a:pPr>
            <a:r>
              <a:rPr lang="fr-FR" dirty="0"/>
              <a:t>L'OSINT est un outil précieux pour la collecte de renseignements, que ce soit pour la sécurité, le renseignement commercial ou les forces de l'ordre. Il repose sur des informations accessibles au public, mais avec les bons outils et des considérations éthiques, il peut fournir des informations puissantes.</a:t>
            </a:r>
          </a:p>
        </p:txBody>
      </p:sp>
    </p:spTree>
    <p:extLst>
      <p:ext uri="{BB962C8B-B14F-4D97-AF65-F5344CB8AC3E}">
        <p14:creationId xmlns:p14="http://schemas.microsoft.com/office/powerpoint/2010/main" val="990902220"/>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374425"/>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D89604B5-D4CB-3A9D-124F-8590F33F893E}"/>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282D84B-F1F7-C9F8-D88A-048719FDD24C}"/>
              </a:ext>
            </a:extLst>
          </p:cNvPr>
          <p:cNvGraphicFramePr>
            <a:graphicFrameLocks noGrp="1"/>
          </p:cNvGraphicFramePr>
          <p:nvPr>
            <p:ph idx="1"/>
            <p:extLst>
              <p:ext uri="{D42A27DB-BD31-4B8C-83A1-F6EECF244321}">
                <p14:modId xmlns:p14="http://schemas.microsoft.com/office/powerpoint/2010/main" val="534190136"/>
              </p:ext>
            </p:extLst>
          </p:nvPr>
        </p:nvGraphicFramePr>
        <p:xfrm>
          <a:off x="838200" y="501445"/>
          <a:ext cx="10515600" cy="61648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81469382"/>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C0022519-2560-CA5A-789E-7C5A62DC6D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7CE898-72DD-C73D-9BF1-9D65C5736823}"/>
              </a:ext>
            </a:extLst>
          </p:cNvPr>
          <p:cNvSpPr>
            <a:spLocks noGrp="1"/>
          </p:cNvSpPr>
          <p:nvPr>
            <p:ph type="title"/>
          </p:nvPr>
        </p:nvSpPr>
        <p:spPr>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fr-FR" dirty="0"/>
              <a:t>Qu’est-ce que « l’Intelligence »</a:t>
            </a:r>
          </a:p>
        </p:txBody>
      </p:sp>
      <p:sp>
        <p:nvSpPr>
          <p:cNvPr id="3" name="Content Placeholder 2">
            <a:extLst>
              <a:ext uri="{FF2B5EF4-FFF2-40B4-BE49-F238E27FC236}">
                <a16:creationId xmlns:a16="http://schemas.microsoft.com/office/drawing/2014/main" id="{34439931-9580-830A-6CA5-4944B6F0F007}"/>
              </a:ext>
            </a:extLst>
          </p:cNvPr>
          <p:cNvSpPr>
            <a:spLocks noGrp="1"/>
          </p:cNvSpPr>
          <p:nvPr>
            <p:ph idx="1"/>
          </p:nvPr>
        </p:nvSpPr>
        <p:spPr>
          <a:xfrm>
            <a:off x="838200" y="1825625"/>
            <a:ext cx="10515600" cy="4351338"/>
          </a:xfrm>
        </p:spPr>
        <p:txBody>
          <a:bodyPr>
            <a:normAutofit lnSpcReduction="10000"/>
          </a:bodyPr>
          <a:lstStyle/>
          <a:p>
            <a:pPr algn="l" rtl="0"/>
            <a:r>
              <a:rPr lang="fr-FR" dirty="0"/>
              <a:t>Intelligence = Renseignement.</a:t>
            </a:r>
          </a:p>
          <a:p>
            <a:pPr algn="l" rtl="0"/>
            <a:r>
              <a:rPr lang="fr-FR" dirty="0"/>
              <a:t>Qu'est-ce que le Renseignement ?  </a:t>
            </a:r>
          </a:p>
          <a:p>
            <a:pPr lvl="1"/>
            <a:r>
              <a:rPr lang="fr-FR" dirty="0"/>
              <a:t>Données : Rapport brut, images ou diffusion  </a:t>
            </a:r>
          </a:p>
          <a:p>
            <a:pPr lvl="1"/>
            <a:r>
              <a:rPr lang="fr-FR" dirty="0"/>
              <a:t>Information : Données collectées d'intérêt général  </a:t>
            </a:r>
          </a:p>
          <a:p>
            <a:pPr lvl="1"/>
            <a:r>
              <a:rPr lang="fr-FR" dirty="0"/>
              <a:t>Renseignement : Réponse concise et adaptée, résultant d'un processus délibéré de découverte, de discrimination, de distillation et de transmission des données précisément adaptées à un besoin.</a:t>
            </a:r>
          </a:p>
        </p:txBody>
      </p:sp>
    </p:spTree>
    <p:extLst>
      <p:ext uri="{BB962C8B-B14F-4D97-AF65-F5344CB8AC3E}">
        <p14:creationId xmlns:p14="http://schemas.microsoft.com/office/powerpoint/2010/main" val="25042345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a:extLst>
            <a:ext uri="{FF2B5EF4-FFF2-40B4-BE49-F238E27FC236}">
              <a16:creationId xmlns:a16="http://schemas.microsoft.com/office/drawing/2014/main" id="{87CA6074-CFFD-3839-4C67-8966787B686B}"/>
            </a:ext>
          </a:extLst>
        </p:cNvPr>
        <p:cNvGrpSpPr/>
        <p:nvPr/>
      </p:nvGrpSpPr>
      <p:grpSpPr>
        <a:xfrm>
          <a:off x="0" y="0"/>
          <a:ext cx="0" cy="0"/>
          <a:chOff x="0" y="0"/>
          <a:chExt cx="0" cy="0"/>
        </a:xfrm>
      </p:grpSpPr>
    </p:spTree>
    <p:extLst>
      <p:ext uri="{BB962C8B-B14F-4D97-AF65-F5344CB8AC3E}">
        <p14:creationId xmlns:p14="http://schemas.microsoft.com/office/powerpoint/2010/main" val="2051566165"/>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14EBF0C9-DBA0-100A-D076-2A7CBA2113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3B31C3-D557-D540-E06F-3B4F32EC248A}"/>
              </a:ext>
            </a:extLst>
          </p:cNvPr>
          <p:cNvSpPr>
            <a:spLocks noGrp="1"/>
          </p:cNvSpPr>
          <p:nvPr>
            <p:ph type="title"/>
          </p:nvPr>
        </p:nvSpPr>
        <p:spPr>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rtl="0"/>
            <a:r>
              <a:rPr lang="fr-FR" dirty="0"/>
              <a:t>Types de Renseignement  </a:t>
            </a:r>
          </a:p>
        </p:txBody>
      </p:sp>
      <p:sp>
        <p:nvSpPr>
          <p:cNvPr id="3" name="Content Placeholder 2">
            <a:extLst>
              <a:ext uri="{FF2B5EF4-FFF2-40B4-BE49-F238E27FC236}">
                <a16:creationId xmlns:a16="http://schemas.microsoft.com/office/drawing/2014/main" id="{608F11FF-4E11-B233-5BE0-BD4ED62738EB}"/>
              </a:ext>
            </a:extLst>
          </p:cNvPr>
          <p:cNvSpPr>
            <a:spLocks noGrp="1"/>
          </p:cNvSpPr>
          <p:nvPr>
            <p:ph idx="1"/>
          </p:nvPr>
        </p:nvSpPr>
        <p:spPr>
          <a:xfrm>
            <a:off x="838200" y="1825625"/>
            <a:ext cx="10515600" cy="4351338"/>
          </a:xfrm>
        </p:spPr>
        <p:txBody>
          <a:bodyPr>
            <a:normAutofit fontScale="92500" lnSpcReduction="20000"/>
          </a:bodyPr>
          <a:lstStyle/>
          <a:p>
            <a:pPr algn="l" rtl="0"/>
            <a:r>
              <a:rPr lang="fr-FR" dirty="0"/>
              <a:t>HUMINT – Renseignement Humain (Cellules Dormantes)  </a:t>
            </a:r>
          </a:p>
          <a:p>
            <a:pPr algn="l" rtl="0"/>
            <a:r>
              <a:rPr lang="fr-FR" dirty="0"/>
              <a:t>SIGINT – Renseignement par Signaux (Analyse du Trafic, TEMPEST)  </a:t>
            </a:r>
          </a:p>
          <a:p>
            <a:pPr algn="l" rtl="0"/>
            <a:r>
              <a:rPr lang="fr-FR" dirty="0"/>
              <a:t>MSINT – Renseignement par Mesure et Signature (Radar, Nucléaire et Séisme)  </a:t>
            </a:r>
          </a:p>
          <a:p>
            <a:pPr algn="l" rtl="0"/>
            <a:r>
              <a:rPr lang="fr-FR" dirty="0"/>
              <a:t>Renseignement Tactique – Renseignement sur les Armes utilisées par les Forces (Armées)</a:t>
            </a:r>
          </a:p>
          <a:p>
            <a:pPr algn="l" rtl="0"/>
            <a:r>
              <a:rPr lang="fr-FR" dirty="0"/>
              <a:t>OSINT – Renseignement en Source Ouverte</a:t>
            </a:r>
          </a:p>
        </p:txBody>
      </p:sp>
    </p:spTree>
    <p:extLst>
      <p:ext uri="{BB962C8B-B14F-4D97-AF65-F5344CB8AC3E}">
        <p14:creationId xmlns:p14="http://schemas.microsoft.com/office/powerpoint/2010/main" val="30829890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F2F02052-56A5-5469-E03F-45BA6BBB4A53}"/>
            </a:ext>
          </a:extLst>
        </p:cNvPr>
        <p:cNvGrpSpPr/>
        <p:nvPr/>
      </p:nvGrpSpPr>
      <p:grpSpPr>
        <a:xfrm>
          <a:off x="0" y="0"/>
          <a:ext cx="0" cy="0"/>
          <a:chOff x="0" y="0"/>
          <a:chExt cx="0" cy="0"/>
        </a:xfrm>
      </p:grpSpPr>
      <p:pic>
        <p:nvPicPr>
          <p:cNvPr id="15362" name="Picture 2" descr="OSINT Methods in the Intelligence Cycle | SpringerLink">
            <a:extLst>
              <a:ext uri="{FF2B5EF4-FFF2-40B4-BE49-F238E27FC236}">
                <a16:creationId xmlns:a16="http://schemas.microsoft.com/office/drawing/2014/main" id="{76B9BE2C-9027-26AC-AF34-5B00A52E6A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218" y="554911"/>
            <a:ext cx="9653563" cy="5482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930104"/>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TotalTime>
  <Words>5382</Words>
  <Application>Microsoft Office PowerPoint</Application>
  <PresentationFormat>Widescreen</PresentationFormat>
  <Paragraphs>341</Paragraphs>
  <Slides>49</Slides>
  <Notes>37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Calibri</vt:lpstr>
      <vt:lpstr>Cambria</vt:lpstr>
      <vt:lpstr>IBM Plex Sans</vt:lpstr>
      <vt:lpstr>Office Theme</vt:lpstr>
      <vt:lpstr>PowerPoint Presentation</vt:lpstr>
      <vt:lpstr>PRÉAMBULE</vt:lpstr>
      <vt:lpstr>IDÉE MAÎTRESSE</vt:lpstr>
      <vt:lpstr>PLAN</vt:lpstr>
      <vt:lpstr>PowerPoint Presentation</vt:lpstr>
      <vt:lpstr>Qu’est-ce que « l’Intelligence »</vt:lpstr>
      <vt:lpstr>PowerPoint Presentation</vt:lpstr>
      <vt:lpstr>Types de Renseignement  </vt:lpstr>
      <vt:lpstr>PowerPoint Presentation</vt:lpstr>
      <vt:lpstr>Qu’est-ce que l’OSINT</vt:lpstr>
      <vt:lpstr>Caractéristiques clés de l’OSINT</vt:lpstr>
      <vt:lpstr>PowerPoint Presentation</vt:lpstr>
      <vt:lpstr>Pourquoi l'OSINT ?</vt:lpstr>
      <vt:lpstr>Pourquoi l'OSINT ?</vt:lpstr>
      <vt:lpstr>Pourquoi l'OSINT ?</vt:lpstr>
      <vt:lpstr>PowerPoint Presentation</vt:lpstr>
      <vt:lpstr>Types d'OSINT</vt:lpstr>
      <vt:lpstr>Types d'OSINT</vt:lpstr>
      <vt:lpstr>Types d'OSINT</vt:lpstr>
      <vt:lpstr>Sources d'OSINT</vt:lpstr>
      <vt:lpstr>PowerPoint Presentation</vt:lpstr>
      <vt:lpstr>Sources d'OSINT</vt:lpstr>
      <vt:lpstr>Sources d'OSINT</vt:lpstr>
      <vt:lpstr>Sources d'OSINT</vt:lpstr>
      <vt:lpstr>PowerPoint Presentation</vt:lpstr>
      <vt:lpstr>Outils d'OSINT</vt:lpstr>
      <vt:lpstr>PowerPoint Presentation</vt:lpstr>
      <vt:lpstr>Outils d'OSINT</vt:lpstr>
      <vt:lpstr>PowerPoint Presentation</vt:lpstr>
      <vt:lpstr>Outils d'OSINT</vt:lpstr>
      <vt:lpstr>Techniques d'OSINT</vt:lpstr>
      <vt:lpstr>PowerPoint Presentation</vt:lpstr>
      <vt:lpstr>Techniques d'OSINT</vt:lpstr>
      <vt:lpstr>PowerPoint Presentation</vt:lpstr>
      <vt:lpstr>Techniques d'OSINT</vt:lpstr>
      <vt:lpstr>PowerPoint Presentation</vt:lpstr>
      <vt:lpstr>PowerPoint Presentation</vt:lpstr>
      <vt:lpstr>PowerPoint Presentation</vt:lpstr>
      <vt:lpstr>OSINT en Cybersécurité</vt:lpstr>
      <vt:lpstr>PowerPoint Presentation</vt:lpstr>
      <vt:lpstr>OSINT en Cybersécurité</vt:lpstr>
      <vt:lpstr>OSINT dans les Forces de l’Ordre</vt:lpstr>
      <vt:lpstr>OSINT dans les Forces de l’Ordre</vt:lpstr>
      <vt:lpstr>PowerPoint Presentation</vt:lpstr>
      <vt:lpstr>Préoccupations Éthiques</vt:lpstr>
      <vt:lpstr>Considérations Légales</vt:lpstr>
      <vt:lpstr>L’avenir de l’OSINT</vt:lpstr>
      <vt:lpstr>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Stephane Mekoua</dc:creator>
  <cp:lastModifiedBy>Stephane Mekoua</cp:lastModifiedBy>
  <cp:revision>12</cp:revision>
  <dcterms:created xsi:type="dcterms:W3CDTF">2025-01-15T03:34:41Z</dcterms:created>
  <dcterms:modified xsi:type="dcterms:W3CDTF">2025-01-15T10:01:56Z</dcterms:modified>
</cp:coreProperties>
</file>