
<file path=[Content_Types].xml><?xml version="1.0" encoding="utf-8"?>
<Types xmlns="http://schemas.openxmlformats.org/package/2006/content-types">
  <Default Extension="avif" ContentType="image/avif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94" r:id="rId2"/>
    <p:sldId id="264" r:id="rId3"/>
    <p:sldId id="274" r:id="rId4"/>
    <p:sldId id="268" r:id="rId5"/>
    <p:sldId id="278" r:id="rId6"/>
    <p:sldId id="295" r:id="rId7"/>
    <p:sldId id="296" r:id="rId8"/>
    <p:sldId id="277" r:id="rId9"/>
    <p:sldId id="297" r:id="rId10"/>
    <p:sldId id="282" r:id="rId11"/>
    <p:sldId id="276" r:id="rId12"/>
    <p:sldId id="280" r:id="rId13"/>
    <p:sldId id="298" r:id="rId14"/>
    <p:sldId id="279" r:id="rId15"/>
    <p:sldId id="270" r:id="rId16"/>
    <p:sldId id="281" r:id="rId17"/>
    <p:sldId id="271" r:id="rId18"/>
    <p:sldId id="272" r:id="rId19"/>
    <p:sldId id="283" r:id="rId20"/>
    <p:sldId id="284" r:id="rId21"/>
    <p:sldId id="290" r:id="rId22"/>
    <p:sldId id="299" r:id="rId23"/>
    <p:sldId id="300" r:id="rId24"/>
    <p:sldId id="287" r:id="rId25"/>
    <p:sldId id="302" r:id="rId26"/>
    <p:sldId id="301" r:id="rId27"/>
    <p:sldId id="304" r:id="rId28"/>
    <p:sldId id="288" r:id="rId29"/>
    <p:sldId id="305" r:id="rId30"/>
    <p:sldId id="291" r:id="rId31"/>
    <p:sldId id="303" r:id="rId32"/>
    <p:sldId id="292" r:id="rId33"/>
    <p:sldId id="308" r:id="rId34"/>
    <p:sldId id="306" r:id="rId35"/>
    <p:sldId id="309" r:id="rId36"/>
    <p:sldId id="310" r:id="rId37"/>
    <p:sldId id="311" r:id="rId38"/>
    <p:sldId id="312" r:id="rId39"/>
    <p:sldId id="313" r:id="rId40"/>
    <p:sldId id="314" r:id="rId41"/>
    <p:sldId id="316" r:id="rId42"/>
    <p:sldId id="315" r:id="rId43"/>
    <p:sldId id="307" r:id="rId44"/>
    <p:sldId id="320" r:id="rId45"/>
    <p:sldId id="289" r:id="rId46"/>
    <p:sldId id="317" r:id="rId47"/>
    <p:sldId id="318" r:id="rId48"/>
    <p:sldId id="319" r:id="rId49"/>
    <p:sldId id="321" r:id="rId50"/>
    <p:sldId id="325" r:id="rId51"/>
    <p:sldId id="324" r:id="rId5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969"/>
    <a:srgbClr val="00A0A8"/>
    <a:srgbClr val="FEC630"/>
    <a:srgbClr val="52CBBE"/>
    <a:srgbClr val="5D7373"/>
    <a:srgbClr val="52C9BD"/>
    <a:srgbClr val="F0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91" autoAdjust="0"/>
    <p:restoredTop sz="86720" autoAdjust="0"/>
  </p:normalViewPr>
  <p:slideViewPr>
    <p:cSldViewPr snapToGrid="0">
      <p:cViewPr>
        <p:scale>
          <a:sx n="70" d="100"/>
          <a:sy n="70" d="100"/>
        </p:scale>
        <p:origin x="2597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hur NOMI" userId="6ec3636a99b4d70d" providerId="LiveId" clId="{0229A20A-7785-4267-A11A-1A75AC401B31}"/>
    <pc:docChg chg="undo custSel addSld delSld modSld sldOrd delMainMaster">
      <pc:chgData name="Arthur NOMI" userId="6ec3636a99b4d70d" providerId="LiveId" clId="{0229A20A-7785-4267-A11A-1A75AC401B31}" dt="2026-09-16T00:12:50.833" v="5280" actId="114"/>
      <pc:docMkLst>
        <pc:docMk/>
      </pc:docMkLst>
      <pc:sldChg chg="addSp delSp modSp mod">
        <pc:chgData name="Arthur NOMI" userId="6ec3636a99b4d70d" providerId="LiveId" clId="{0229A20A-7785-4267-A11A-1A75AC401B31}" dt="2026-09-12T05:40:38.866" v="2223" actId="1076"/>
        <pc:sldMkLst>
          <pc:docMk/>
          <pc:sldMk cId="758661002" sldId="264"/>
        </pc:sldMkLst>
        <pc:spChg chg="mod">
          <ac:chgData name="Arthur NOMI" userId="6ec3636a99b4d70d" providerId="LiveId" clId="{0229A20A-7785-4267-A11A-1A75AC401B31}" dt="2026-09-12T05:40:38.866" v="2223" actId="1076"/>
          <ac:spMkLst>
            <pc:docMk/>
            <pc:sldMk cId="758661002" sldId="264"/>
            <ac:spMk id="6" creationId="{79BCE1F0-A71E-4D4B-BE6A-A381604C28D2}"/>
          </ac:spMkLst>
        </pc:spChg>
        <pc:spChg chg="mod">
          <ac:chgData name="Arthur NOMI" userId="6ec3636a99b4d70d" providerId="LiveId" clId="{0229A20A-7785-4267-A11A-1A75AC401B31}" dt="2026-09-12T03:22:31.632" v="746" actId="404"/>
          <ac:spMkLst>
            <pc:docMk/>
            <pc:sldMk cId="758661002" sldId="264"/>
            <ac:spMk id="7" creationId="{4D6D853F-65F2-483C-E6D6-51FC0F1B60C6}"/>
          </ac:spMkLst>
        </pc:spChg>
        <pc:picChg chg="add mod">
          <ac:chgData name="Arthur NOMI" userId="6ec3636a99b4d70d" providerId="LiveId" clId="{0229A20A-7785-4267-A11A-1A75AC401B31}" dt="2026-09-09T03:52:28.422" v="1" actId="931"/>
          <ac:picMkLst>
            <pc:docMk/>
            <pc:sldMk cId="758661002" sldId="264"/>
            <ac:picMk id="8" creationId="{8D68B24C-8042-FF53-D7C2-A04A6392F68B}"/>
          </ac:picMkLst>
        </pc:picChg>
      </pc:sldChg>
      <pc:sldChg chg="modSp mod">
        <pc:chgData name="Arthur NOMI" userId="6ec3636a99b4d70d" providerId="LiveId" clId="{0229A20A-7785-4267-A11A-1A75AC401B31}" dt="2026-09-09T04:11:10.570" v="293" actId="20577"/>
        <pc:sldMkLst>
          <pc:docMk/>
          <pc:sldMk cId="2001706127" sldId="268"/>
        </pc:sldMkLst>
        <pc:spChg chg="mod">
          <ac:chgData name="Arthur NOMI" userId="6ec3636a99b4d70d" providerId="LiveId" clId="{0229A20A-7785-4267-A11A-1A75AC401B31}" dt="2026-09-09T04:09:29.049" v="186" actId="20577"/>
          <ac:spMkLst>
            <pc:docMk/>
            <pc:sldMk cId="2001706127" sldId="268"/>
            <ac:spMk id="16" creationId="{869BA07F-8FFE-232D-CB92-924BFA75C7EA}"/>
          </ac:spMkLst>
        </pc:spChg>
        <pc:spChg chg="mod">
          <ac:chgData name="Arthur NOMI" userId="6ec3636a99b4d70d" providerId="LiveId" clId="{0229A20A-7785-4267-A11A-1A75AC401B31}" dt="2026-09-09T04:08:37.427" v="122" actId="20577"/>
          <ac:spMkLst>
            <pc:docMk/>
            <pc:sldMk cId="2001706127" sldId="268"/>
            <ac:spMk id="18" creationId="{E6A08636-A2F4-CAFD-5B92-2ED27DFF954B}"/>
          </ac:spMkLst>
        </pc:spChg>
        <pc:spChg chg="mod">
          <ac:chgData name="Arthur NOMI" userId="6ec3636a99b4d70d" providerId="LiveId" clId="{0229A20A-7785-4267-A11A-1A75AC401B31}" dt="2026-09-09T04:11:10.570" v="293" actId="20577"/>
          <ac:spMkLst>
            <pc:docMk/>
            <pc:sldMk cId="2001706127" sldId="268"/>
            <ac:spMk id="19" creationId="{96C3F36F-B827-B41D-177F-28FDD2C08FA2}"/>
          </ac:spMkLst>
        </pc:spChg>
        <pc:spChg chg="mod">
          <ac:chgData name="Arthur NOMI" userId="6ec3636a99b4d70d" providerId="LiveId" clId="{0229A20A-7785-4267-A11A-1A75AC401B31}" dt="2026-09-09T04:08:55.414" v="144" actId="20577"/>
          <ac:spMkLst>
            <pc:docMk/>
            <pc:sldMk cId="2001706127" sldId="268"/>
            <ac:spMk id="21" creationId="{E765AD6B-CE68-6612-4C80-BED4AF595DE3}"/>
          </ac:spMkLst>
        </pc:spChg>
        <pc:spChg chg="mod">
          <ac:chgData name="Arthur NOMI" userId="6ec3636a99b4d70d" providerId="LiveId" clId="{0229A20A-7785-4267-A11A-1A75AC401B31}" dt="2026-09-09T04:09:47.677" v="189" actId="1076"/>
          <ac:spMkLst>
            <pc:docMk/>
            <pc:sldMk cId="2001706127" sldId="268"/>
            <ac:spMk id="22" creationId="{85CA925F-B80F-FC5F-793A-9DF54617AFF6}"/>
          </ac:spMkLst>
        </pc:spChg>
        <pc:spChg chg="mod">
          <ac:chgData name="Arthur NOMI" userId="6ec3636a99b4d70d" providerId="LiveId" clId="{0229A20A-7785-4267-A11A-1A75AC401B31}" dt="2026-09-09T04:08:20.262" v="113" actId="20577"/>
          <ac:spMkLst>
            <pc:docMk/>
            <pc:sldMk cId="2001706127" sldId="268"/>
            <ac:spMk id="40" creationId="{8205E0DA-6A04-704A-C11B-8CC566006378}"/>
          </ac:spMkLst>
        </pc:spChg>
        <pc:spChg chg="mod">
          <ac:chgData name="Arthur NOMI" userId="6ec3636a99b4d70d" providerId="LiveId" clId="{0229A20A-7785-4267-A11A-1A75AC401B31}" dt="2026-09-09T04:10:18.446" v="208" actId="20577"/>
          <ac:spMkLst>
            <pc:docMk/>
            <pc:sldMk cId="2001706127" sldId="268"/>
            <ac:spMk id="41" creationId="{B960BA81-3D42-D5AF-2556-949BD0419AAD}"/>
          </ac:spMkLst>
        </pc:spChg>
      </pc:sldChg>
      <pc:sldChg chg="addSp delSp modSp del mod setBg">
        <pc:chgData name="Arthur NOMI" userId="6ec3636a99b4d70d" providerId="LiveId" clId="{0229A20A-7785-4267-A11A-1A75AC401B31}" dt="2026-09-12T01:00:30.058" v="457" actId="47"/>
        <pc:sldMkLst>
          <pc:docMk/>
          <pc:sldMk cId="1396948566" sldId="269"/>
        </pc:sldMkLst>
      </pc:sldChg>
      <pc:sldChg chg="addSp delSp modSp mod setBg delAnim modNotesTx">
        <pc:chgData name="Arthur NOMI" userId="6ec3636a99b4d70d" providerId="LiveId" clId="{0229A20A-7785-4267-A11A-1A75AC401B31}" dt="2026-09-12T05:14:59.030" v="1681" actId="20577"/>
        <pc:sldMkLst>
          <pc:docMk/>
          <pc:sldMk cId="2624499212" sldId="270"/>
        </pc:sldMkLst>
        <pc:spChg chg="add mod">
          <ac:chgData name="Arthur NOMI" userId="6ec3636a99b4d70d" providerId="LiveId" clId="{0229A20A-7785-4267-A11A-1A75AC401B31}" dt="2026-09-12T05:04:56.196" v="1525" actId="1076"/>
          <ac:spMkLst>
            <pc:docMk/>
            <pc:sldMk cId="2624499212" sldId="270"/>
            <ac:spMk id="25" creationId="{AD22393C-4D82-16C0-4F1B-03C5929728F4}"/>
          </ac:spMkLst>
        </pc:spChg>
        <pc:spChg chg="mod">
          <ac:chgData name="Arthur NOMI" userId="6ec3636a99b4d70d" providerId="LiveId" clId="{0229A20A-7785-4267-A11A-1A75AC401B31}" dt="2026-09-12T04:36:36.830" v="1194" actId="207"/>
          <ac:spMkLst>
            <pc:docMk/>
            <pc:sldMk cId="2624499212" sldId="270"/>
            <ac:spMk id="61" creationId="{1079FD4E-778D-428A-B08F-1B97893971C7}"/>
          </ac:spMkLst>
        </pc:spChg>
        <pc:spChg chg="mod">
          <ac:chgData name="Arthur NOMI" userId="6ec3636a99b4d70d" providerId="LiveId" clId="{0229A20A-7785-4267-A11A-1A75AC401B31}" dt="2026-09-12T04:36:36.830" v="1194" actId="207"/>
          <ac:spMkLst>
            <pc:docMk/>
            <pc:sldMk cId="2624499212" sldId="270"/>
            <ac:spMk id="62" creationId="{67DB4514-65BA-420D-BBB3-CCF0A5B397CB}"/>
          </ac:spMkLst>
        </pc:spChg>
        <pc:grpChg chg="mod">
          <ac:chgData name="Arthur NOMI" userId="6ec3636a99b4d70d" providerId="LiveId" clId="{0229A20A-7785-4267-A11A-1A75AC401B31}" dt="2026-09-12T04:36:36.830" v="1194" actId="207"/>
          <ac:grpSpMkLst>
            <pc:docMk/>
            <pc:sldMk cId="2624499212" sldId="270"/>
            <ac:grpSpMk id="60" creationId="{7728BA24-99D1-4E44-98AC-50745A94AD6C}"/>
          </ac:grpSpMkLst>
        </pc:grpChg>
        <pc:picChg chg="add mod">
          <ac:chgData name="Arthur NOMI" userId="6ec3636a99b4d70d" providerId="LiveId" clId="{0229A20A-7785-4267-A11A-1A75AC401B31}" dt="2026-09-12T05:04:50.501" v="1524" actId="1076"/>
          <ac:picMkLst>
            <pc:docMk/>
            <pc:sldMk cId="2624499212" sldId="270"/>
            <ac:picMk id="24" creationId="{4F0687B7-B73F-799A-6385-9AD980565465}"/>
          </ac:picMkLst>
        </pc:picChg>
      </pc:sldChg>
      <pc:sldChg chg="addSp delSp modSp mod">
        <pc:chgData name="Arthur NOMI" userId="6ec3636a99b4d70d" providerId="LiveId" clId="{0229A20A-7785-4267-A11A-1A75AC401B31}" dt="2026-09-12T05:32:32.420" v="2082" actId="14100"/>
        <pc:sldMkLst>
          <pc:docMk/>
          <pc:sldMk cId="3965200575" sldId="271"/>
        </pc:sldMkLst>
        <pc:spChg chg="mod">
          <ac:chgData name="Arthur NOMI" userId="6ec3636a99b4d70d" providerId="LiveId" clId="{0229A20A-7785-4267-A11A-1A75AC401B31}" dt="2026-09-12T05:20:16.108" v="1786" actId="20577"/>
          <ac:spMkLst>
            <pc:docMk/>
            <pc:sldMk cId="3965200575" sldId="271"/>
            <ac:spMk id="2" creationId="{3DEB6B39-637B-B954-C234-E996FA96BE12}"/>
          </ac:spMkLst>
        </pc:spChg>
        <pc:spChg chg="mod">
          <ac:chgData name="Arthur NOMI" userId="6ec3636a99b4d70d" providerId="LiveId" clId="{0229A20A-7785-4267-A11A-1A75AC401B31}" dt="2026-09-12T05:25:34.402" v="1831" actId="20577"/>
          <ac:spMkLst>
            <pc:docMk/>
            <pc:sldMk cId="3965200575" sldId="271"/>
            <ac:spMk id="7" creationId="{8544E008-A191-923C-E400-A9AA4E679BA6}"/>
          </ac:spMkLst>
        </pc:spChg>
        <pc:spChg chg="mod">
          <ac:chgData name="Arthur NOMI" userId="6ec3636a99b4d70d" providerId="LiveId" clId="{0229A20A-7785-4267-A11A-1A75AC401B31}" dt="2026-09-12T05:26:15.469" v="1858" actId="1076"/>
          <ac:spMkLst>
            <pc:docMk/>
            <pc:sldMk cId="3965200575" sldId="271"/>
            <ac:spMk id="8" creationId="{0F9B854B-A6DF-F672-B6C1-928C8E1E734C}"/>
          </ac:spMkLst>
        </pc:spChg>
        <pc:spChg chg="mod">
          <ac:chgData name="Arthur NOMI" userId="6ec3636a99b4d70d" providerId="LiveId" clId="{0229A20A-7785-4267-A11A-1A75AC401B31}" dt="2026-09-12T05:24:33.628" v="1822" actId="1076"/>
          <ac:spMkLst>
            <pc:docMk/>
            <pc:sldMk cId="3965200575" sldId="271"/>
            <ac:spMk id="9" creationId="{E855D88D-8DF9-A89B-1671-BA73E5B317A5}"/>
          </ac:spMkLst>
        </pc:spChg>
        <pc:spChg chg="add mod">
          <ac:chgData name="Arthur NOMI" userId="6ec3636a99b4d70d" providerId="LiveId" clId="{0229A20A-7785-4267-A11A-1A75AC401B31}" dt="2026-09-12T05:30:43.428" v="2036" actId="313"/>
          <ac:spMkLst>
            <pc:docMk/>
            <pc:sldMk cId="3965200575" sldId="271"/>
            <ac:spMk id="11" creationId="{C5B5BB0D-91F5-19F1-43F1-C40937CD9CAA}"/>
          </ac:spMkLst>
        </pc:spChg>
        <pc:spChg chg="mod">
          <ac:chgData name="Arthur NOMI" userId="6ec3636a99b4d70d" providerId="LiveId" clId="{0229A20A-7785-4267-A11A-1A75AC401B31}" dt="2026-09-12T05:28:40.891" v="1923"/>
          <ac:spMkLst>
            <pc:docMk/>
            <pc:sldMk cId="3965200575" sldId="271"/>
            <ac:spMk id="13" creationId="{43F0C092-053A-0BDF-A2AF-66983595F128}"/>
          </ac:spMkLst>
        </pc:spChg>
        <pc:spChg chg="mod">
          <ac:chgData name="Arthur NOMI" userId="6ec3636a99b4d70d" providerId="LiveId" clId="{0229A20A-7785-4267-A11A-1A75AC401B31}" dt="2026-09-12T05:30:10.713" v="2022" actId="20577"/>
          <ac:spMkLst>
            <pc:docMk/>
            <pc:sldMk cId="3965200575" sldId="271"/>
            <ac:spMk id="14" creationId="{8074E30D-4833-882A-BAE1-A89670D3AD10}"/>
          </ac:spMkLst>
        </pc:spChg>
        <pc:spChg chg="add mod">
          <ac:chgData name="Arthur NOMI" userId="6ec3636a99b4d70d" providerId="LiveId" clId="{0229A20A-7785-4267-A11A-1A75AC401B31}" dt="2026-09-12T05:30:38.163" v="2035" actId="20577"/>
          <ac:spMkLst>
            <pc:docMk/>
            <pc:sldMk cId="3965200575" sldId="271"/>
            <ac:spMk id="15" creationId="{F74FD7B5-E051-B15F-CCE8-0A37B222BA52}"/>
          </ac:spMkLst>
        </pc:spChg>
        <pc:spChg chg="add mod">
          <ac:chgData name="Arthur NOMI" userId="6ec3636a99b4d70d" providerId="LiveId" clId="{0229A20A-7785-4267-A11A-1A75AC401B31}" dt="2026-09-12T05:31:43.862" v="2046" actId="14100"/>
          <ac:spMkLst>
            <pc:docMk/>
            <pc:sldMk cId="3965200575" sldId="271"/>
            <ac:spMk id="16" creationId="{730FF55F-0F3D-7E39-FC61-4E0B81FA46A0}"/>
          </ac:spMkLst>
        </pc:spChg>
        <pc:spChg chg="mod">
          <ac:chgData name="Arthur NOMI" userId="6ec3636a99b4d70d" providerId="LiveId" clId="{0229A20A-7785-4267-A11A-1A75AC401B31}" dt="2026-09-12T05:31:54.278" v="2047"/>
          <ac:spMkLst>
            <pc:docMk/>
            <pc:sldMk cId="3965200575" sldId="271"/>
            <ac:spMk id="18" creationId="{89E953D4-C680-E951-6369-0FC8BE5307A4}"/>
          </ac:spMkLst>
        </pc:spChg>
        <pc:spChg chg="mod">
          <ac:chgData name="Arthur NOMI" userId="6ec3636a99b4d70d" providerId="LiveId" clId="{0229A20A-7785-4267-A11A-1A75AC401B31}" dt="2026-09-12T05:32:05.411" v="2050" actId="20577"/>
          <ac:spMkLst>
            <pc:docMk/>
            <pc:sldMk cId="3965200575" sldId="271"/>
            <ac:spMk id="19" creationId="{2363F5CE-E7DF-CDD8-890B-E6B21FD5FBCC}"/>
          </ac:spMkLst>
        </pc:spChg>
        <pc:spChg chg="add mod">
          <ac:chgData name="Arthur NOMI" userId="6ec3636a99b4d70d" providerId="LiveId" clId="{0229A20A-7785-4267-A11A-1A75AC401B31}" dt="2026-09-12T05:32:32.420" v="2082" actId="14100"/>
          <ac:spMkLst>
            <pc:docMk/>
            <pc:sldMk cId="3965200575" sldId="271"/>
            <ac:spMk id="20" creationId="{6B4FE3E1-F390-DD08-5251-BF9CF32459E4}"/>
          </ac:spMkLst>
        </pc:spChg>
        <pc:grpChg chg="add mod">
          <ac:chgData name="Arthur NOMI" userId="6ec3636a99b4d70d" providerId="LiveId" clId="{0229A20A-7785-4267-A11A-1A75AC401B31}" dt="2026-09-12T05:30:06.226" v="2020" actId="1076"/>
          <ac:grpSpMkLst>
            <pc:docMk/>
            <pc:sldMk cId="3965200575" sldId="271"/>
            <ac:grpSpMk id="12" creationId="{6DE51DD0-4772-C6B2-5F19-C1E2C0D74A1D}"/>
          </ac:grpSpMkLst>
        </pc:grpChg>
        <pc:grpChg chg="add mod">
          <ac:chgData name="Arthur NOMI" userId="6ec3636a99b4d70d" providerId="LiveId" clId="{0229A20A-7785-4267-A11A-1A75AC401B31}" dt="2026-09-12T05:31:59.243" v="2048" actId="1076"/>
          <ac:grpSpMkLst>
            <pc:docMk/>
            <pc:sldMk cId="3965200575" sldId="271"/>
            <ac:grpSpMk id="17" creationId="{DB518AB7-DDD3-4BCB-46F6-577F47F4F8CC}"/>
          </ac:grpSpMkLst>
        </pc:grpChg>
        <pc:grpChg chg="mod">
          <ac:chgData name="Arthur NOMI" userId="6ec3636a99b4d70d" providerId="LiveId" clId="{0229A20A-7785-4267-A11A-1A75AC401B31}" dt="2026-09-12T05:21:53.895" v="1791" actId="1076"/>
          <ac:grpSpMkLst>
            <pc:docMk/>
            <pc:sldMk cId="3965200575" sldId="271"/>
            <ac:grpSpMk id="109" creationId="{FFECBB9F-A6DA-4867-8BFF-1EB9CC0E78D3}"/>
          </ac:grpSpMkLst>
        </pc:grpChg>
        <pc:grpChg chg="mod">
          <ac:chgData name="Arthur NOMI" userId="6ec3636a99b4d70d" providerId="LiveId" clId="{0229A20A-7785-4267-A11A-1A75AC401B31}" dt="2026-09-12T05:26:15.469" v="1858" actId="1076"/>
          <ac:grpSpMkLst>
            <pc:docMk/>
            <pc:sldMk cId="3965200575" sldId="271"/>
            <ac:grpSpMk id="112" creationId="{F148DB69-DF3E-4C33-B538-AF9F73BD860D}"/>
          </ac:grpSpMkLst>
        </pc:grpChg>
        <pc:picChg chg="add mod">
          <ac:chgData name="Arthur NOMI" userId="6ec3636a99b4d70d" providerId="LiveId" clId="{0229A20A-7785-4267-A11A-1A75AC401B31}" dt="2026-09-12T05:27:03.872" v="1867" actId="1076"/>
          <ac:picMkLst>
            <pc:docMk/>
            <pc:sldMk cId="3965200575" sldId="271"/>
            <ac:picMk id="10" creationId="{58F24B04-C82B-2B4B-653E-D4BFB9E42CBF}"/>
          </ac:picMkLst>
        </pc:picChg>
      </pc:sldChg>
      <pc:sldChg chg="addSp delSp modSp mod">
        <pc:chgData name="Arthur NOMI" userId="6ec3636a99b4d70d" providerId="LiveId" clId="{0229A20A-7785-4267-A11A-1A75AC401B31}" dt="2026-09-12T17:40:27.200" v="2309" actId="113"/>
        <pc:sldMkLst>
          <pc:docMk/>
          <pc:sldMk cId="3557959593" sldId="272"/>
        </pc:sldMkLst>
        <pc:spChg chg="mod">
          <ac:chgData name="Arthur NOMI" userId="6ec3636a99b4d70d" providerId="LiveId" clId="{0229A20A-7785-4267-A11A-1A75AC401B31}" dt="2026-09-12T05:33:32.047" v="2120" actId="14100"/>
          <ac:spMkLst>
            <pc:docMk/>
            <pc:sldMk cId="3557959593" sldId="272"/>
            <ac:spMk id="4" creationId="{644A36F9-7ABB-1691-905F-79EADBE697A5}"/>
          </ac:spMkLst>
        </pc:spChg>
        <pc:spChg chg="mod">
          <ac:chgData name="Arthur NOMI" userId="6ec3636a99b4d70d" providerId="LiveId" clId="{0229A20A-7785-4267-A11A-1A75AC401B31}" dt="2026-09-12T17:32:20.020" v="2241" actId="1076"/>
          <ac:spMkLst>
            <pc:docMk/>
            <pc:sldMk cId="3557959593" sldId="272"/>
            <ac:spMk id="7" creationId="{6C44B08A-8BCA-6C4D-C502-E6030514CF6B}"/>
          </ac:spMkLst>
        </pc:spChg>
        <pc:spChg chg="add mod">
          <ac:chgData name="Arthur NOMI" userId="6ec3636a99b4d70d" providerId="LiveId" clId="{0229A20A-7785-4267-A11A-1A75AC401B31}" dt="2026-09-12T17:39:44.362" v="2304" actId="1076"/>
          <ac:spMkLst>
            <pc:docMk/>
            <pc:sldMk cId="3557959593" sldId="272"/>
            <ac:spMk id="14" creationId="{74AE6909-C986-DAA3-7ABD-A34E57B18F79}"/>
          </ac:spMkLst>
        </pc:spChg>
        <pc:spChg chg="add mod">
          <ac:chgData name="Arthur NOMI" userId="6ec3636a99b4d70d" providerId="LiveId" clId="{0229A20A-7785-4267-A11A-1A75AC401B31}" dt="2026-09-12T17:40:27.200" v="2309" actId="113"/>
          <ac:spMkLst>
            <pc:docMk/>
            <pc:sldMk cId="3557959593" sldId="272"/>
            <ac:spMk id="16" creationId="{E22E10A4-70E4-96C9-B0D4-8F05072F1A05}"/>
          </ac:spMkLst>
        </pc:spChg>
        <pc:picChg chg="add mod">
          <ac:chgData name="Arthur NOMI" userId="6ec3636a99b4d70d" providerId="LiveId" clId="{0229A20A-7785-4267-A11A-1A75AC401B31}" dt="2026-09-12T17:39:39.640" v="2303" actId="1076"/>
          <ac:picMkLst>
            <pc:docMk/>
            <pc:sldMk cId="3557959593" sldId="272"/>
            <ac:picMk id="9" creationId="{F541456B-1EA4-AD87-A92E-08BE2F4591E3}"/>
          </ac:picMkLst>
        </pc:picChg>
        <pc:picChg chg="add mod">
          <ac:chgData name="Arthur NOMI" userId="6ec3636a99b4d70d" providerId="LiveId" clId="{0229A20A-7785-4267-A11A-1A75AC401B31}" dt="2026-09-12T17:39:39.640" v="2303" actId="1076"/>
          <ac:picMkLst>
            <pc:docMk/>
            <pc:sldMk cId="3557959593" sldId="272"/>
            <ac:picMk id="11" creationId="{E68A0A0D-68B6-112A-AD9A-56DF5B84443F}"/>
          </ac:picMkLst>
        </pc:picChg>
        <pc:picChg chg="add mod">
          <ac:chgData name="Arthur NOMI" userId="6ec3636a99b4d70d" providerId="LiveId" clId="{0229A20A-7785-4267-A11A-1A75AC401B31}" dt="2026-09-12T17:39:39.640" v="2303" actId="1076"/>
          <ac:picMkLst>
            <pc:docMk/>
            <pc:sldMk cId="3557959593" sldId="272"/>
            <ac:picMk id="13" creationId="{986D983F-4074-6D9F-2EA9-40AB8A49A09A}"/>
          </ac:picMkLst>
        </pc:picChg>
      </pc:sldChg>
      <pc:sldChg chg="addSp delSp modSp mod">
        <pc:chgData name="Arthur NOMI" userId="6ec3636a99b4d70d" providerId="LiveId" clId="{0229A20A-7785-4267-A11A-1A75AC401B31}" dt="2026-09-09T04:04:46.264" v="76" actId="478"/>
        <pc:sldMkLst>
          <pc:docMk/>
          <pc:sldMk cId="1229368921" sldId="274"/>
        </pc:sldMkLst>
        <pc:spChg chg="mod">
          <ac:chgData name="Arthur NOMI" userId="6ec3636a99b4d70d" providerId="LiveId" clId="{0229A20A-7785-4267-A11A-1A75AC401B31}" dt="2026-09-09T03:57:46.031" v="23" actId="20577"/>
          <ac:spMkLst>
            <pc:docMk/>
            <pc:sldMk cId="1229368921" sldId="274"/>
            <ac:spMk id="4" creationId="{93C3BEF9-829B-59B2-05C1-7FFA300BF707}"/>
          </ac:spMkLst>
        </pc:spChg>
        <pc:spChg chg="mod">
          <ac:chgData name="Arthur NOMI" userId="6ec3636a99b4d70d" providerId="LiveId" clId="{0229A20A-7785-4267-A11A-1A75AC401B31}" dt="2026-09-09T03:56:38.858" v="15" actId="207"/>
          <ac:spMkLst>
            <pc:docMk/>
            <pc:sldMk cId="1229368921" sldId="274"/>
            <ac:spMk id="58" creationId="{408DFE15-8FFB-1921-9132-84E933F42D8D}"/>
          </ac:spMkLst>
        </pc:spChg>
      </pc:sldChg>
      <pc:sldChg chg="addSp delSp modSp mod">
        <pc:chgData name="Arthur NOMI" userId="6ec3636a99b4d70d" providerId="LiveId" clId="{0229A20A-7785-4267-A11A-1A75AC401B31}" dt="2026-09-12T03:06:39.046" v="687" actId="20577"/>
        <pc:sldMkLst>
          <pc:docMk/>
          <pc:sldMk cId="2036381559" sldId="276"/>
        </pc:sldMkLst>
        <pc:spChg chg="add mod">
          <ac:chgData name="Arthur NOMI" userId="6ec3636a99b4d70d" providerId="LiveId" clId="{0229A20A-7785-4267-A11A-1A75AC401B31}" dt="2026-09-12T03:06:39.046" v="687" actId="20577"/>
          <ac:spMkLst>
            <pc:docMk/>
            <pc:sldMk cId="2036381559" sldId="276"/>
            <ac:spMk id="9" creationId="{B1B3E52E-8CC1-C414-5FE5-7DF2CECE5031}"/>
          </ac:spMkLst>
        </pc:spChg>
        <pc:spChg chg="mod">
          <ac:chgData name="Arthur NOMI" userId="6ec3636a99b4d70d" providerId="LiveId" clId="{0229A20A-7785-4267-A11A-1A75AC401B31}" dt="2026-09-12T03:05:21.247" v="669" actId="1076"/>
          <ac:spMkLst>
            <pc:docMk/>
            <pc:sldMk cId="2036381559" sldId="276"/>
            <ac:spMk id="31" creationId="{BC820E09-850B-58CF-EF18-D647E2A3DCAB}"/>
          </ac:spMkLst>
        </pc:spChg>
        <pc:picChg chg="add mod">
          <ac:chgData name="Arthur NOMI" userId="6ec3636a99b4d70d" providerId="LiveId" clId="{0229A20A-7785-4267-A11A-1A75AC401B31}" dt="2026-09-12T03:06:14.042" v="683" actId="14100"/>
          <ac:picMkLst>
            <pc:docMk/>
            <pc:sldMk cId="2036381559" sldId="276"/>
            <ac:picMk id="7" creationId="{52A7BDF4-6D43-B9C3-D479-22E61E40BE0E}"/>
          </ac:picMkLst>
        </pc:picChg>
      </pc:sldChg>
      <pc:sldChg chg="addSp delSp modSp mod modNotesTx">
        <pc:chgData name="Arthur NOMI" userId="6ec3636a99b4d70d" providerId="LiveId" clId="{0229A20A-7785-4267-A11A-1A75AC401B31}" dt="2026-09-12T01:38:06.196" v="588" actId="12"/>
        <pc:sldMkLst>
          <pc:docMk/>
          <pc:sldMk cId="1410789557" sldId="277"/>
        </pc:sldMkLst>
        <pc:spChg chg="add mod">
          <ac:chgData name="Arthur NOMI" userId="6ec3636a99b4d70d" providerId="LiveId" clId="{0229A20A-7785-4267-A11A-1A75AC401B31}" dt="2026-09-12T01:38:06.196" v="588" actId="12"/>
          <ac:spMkLst>
            <pc:docMk/>
            <pc:sldMk cId="1410789557" sldId="277"/>
            <ac:spMk id="6" creationId="{5AC3CA4C-DBD9-F618-8C94-BE698D33E1CD}"/>
          </ac:spMkLst>
        </pc:spChg>
        <pc:spChg chg="mod">
          <ac:chgData name="Arthur NOMI" userId="6ec3636a99b4d70d" providerId="LiveId" clId="{0229A20A-7785-4267-A11A-1A75AC401B31}" dt="2026-09-12T01:21:56.053" v="549" actId="1076"/>
          <ac:spMkLst>
            <pc:docMk/>
            <pc:sldMk cId="1410789557" sldId="277"/>
            <ac:spMk id="31" creationId="{9444D924-A44D-9C8E-BFAE-AB57F981C024}"/>
          </ac:spMkLst>
        </pc:spChg>
        <pc:spChg chg="mod">
          <ac:chgData name="Arthur NOMI" userId="6ec3636a99b4d70d" providerId="LiveId" clId="{0229A20A-7785-4267-A11A-1A75AC401B31}" dt="2026-09-12T01:37:21.884" v="581" actId="6549"/>
          <ac:spMkLst>
            <pc:docMk/>
            <pc:sldMk cId="1410789557" sldId="277"/>
            <ac:spMk id="32" creationId="{444EC773-C050-5FCC-A9A5-01938BA234E0}"/>
          </ac:spMkLst>
        </pc:spChg>
        <pc:spChg chg="mod">
          <ac:chgData name="Arthur NOMI" userId="6ec3636a99b4d70d" providerId="LiveId" clId="{0229A20A-7785-4267-A11A-1A75AC401B31}" dt="2026-09-12T01:34:56.177" v="562" actId="14100"/>
          <ac:spMkLst>
            <pc:docMk/>
            <pc:sldMk cId="1410789557" sldId="277"/>
            <ac:spMk id="35" creationId="{EA562F0C-ED0C-64CE-38C9-588B2C201602}"/>
          </ac:spMkLst>
        </pc:spChg>
        <pc:spChg chg="mod">
          <ac:chgData name="Arthur NOMI" userId="6ec3636a99b4d70d" providerId="LiveId" clId="{0229A20A-7785-4267-A11A-1A75AC401B31}" dt="2026-09-12T01:35:14.002" v="565" actId="1076"/>
          <ac:spMkLst>
            <pc:docMk/>
            <pc:sldMk cId="1410789557" sldId="277"/>
            <ac:spMk id="40" creationId="{0EB8DCFA-F659-CB4C-26C6-F1367518CD03}"/>
          </ac:spMkLst>
        </pc:spChg>
        <pc:grpChg chg="mod">
          <ac:chgData name="Arthur NOMI" userId="6ec3636a99b4d70d" providerId="LiveId" clId="{0229A20A-7785-4267-A11A-1A75AC401B31}" dt="2026-09-12T01:36:03.922" v="574" actId="1076"/>
          <ac:grpSpMkLst>
            <pc:docMk/>
            <pc:sldMk cId="1410789557" sldId="277"/>
            <ac:grpSpMk id="38" creationId="{85F95A35-2D43-68DB-7C6E-9F9EF52B53FB}"/>
          </ac:grpSpMkLst>
        </pc:grpChg>
        <pc:picChg chg="add mod">
          <ac:chgData name="Arthur NOMI" userId="6ec3636a99b4d70d" providerId="LiveId" clId="{0229A20A-7785-4267-A11A-1A75AC401B31}" dt="2026-09-12T01:37:31.370" v="582" actId="1076"/>
          <ac:picMkLst>
            <pc:docMk/>
            <pc:sldMk cId="1410789557" sldId="277"/>
            <ac:picMk id="5" creationId="{4356F744-10EB-6060-54BF-228B7D20BAB0}"/>
          </ac:picMkLst>
        </pc:picChg>
      </pc:sldChg>
      <pc:sldChg chg="addSp delSp modSp mod">
        <pc:chgData name="Arthur NOMI" userId="6ec3636a99b4d70d" providerId="LiveId" clId="{0229A20A-7785-4267-A11A-1A75AC401B31}" dt="2026-09-09T06:40:15.190" v="340" actId="20577"/>
        <pc:sldMkLst>
          <pc:docMk/>
          <pc:sldMk cId="2387507342" sldId="278"/>
        </pc:sldMkLst>
        <pc:spChg chg="mod">
          <ac:chgData name="Arthur NOMI" userId="6ec3636a99b4d70d" providerId="LiveId" clId="{0229A20A-7785-4267-A11A-1A75AC401B31}" dt="2026-09-09T06:40:15.190" v="340" actId="20577"/>
          <ac:spMkLst>
            <pc:docMk/>
            <pc:sldMk cId="2387507342" sldId="278"/>
            <ac:spMk id="4" creationId="{70717B46-BE8D-85A8-3CC1-E3E3907E26C8}"/>
          </ac:spMkLst>
        </pc:spChg>
      </pc:sldChg>
      <pc:sldChg chg="addSp delSp modSp mod">
        <pc:chgData name="Arthur NOMI" userId="6ec3636a99b4d70d" providerId="LiveId" clId="{0229A20A-7785-4267-A11A-1A75AC401B31}" dt="2026-09-12T04:26:25.279" v="1180" actId="20577"/>
        <pc:sldMkLst>
          <pc:docMk/>
          <pc:sldMk cId="3235188546" sldId="279"/>
        </pc:sldMkLst>
        <pc:spChg chg="add mod">
          <ac:chgData name="Arthur NOMI" userId="6ec3636a99b4d70d" providerId="LiveId" clId="{0229A20A-7785-4267-A11A-1A75AC401B31}" dt="2026-09-12T03:45:52.669" v="942" actId="1076"/>
          <ac:spMkLst>
            <pc:docMk/>
            <pc:sldMk cId="3235188546" sldId="279"/>
            <ac:spMk id="26" creationId="{31C8ED85-3971-79D8-724B-0D6886DDB1DE}"/>
          </ac:spMkLst>
        </pc:spChg>
        <pc:spChg chg="add mod">
          <ac:chgData name="Arthur NOMI" userId="6ec3636a99b4d70d" providerId="LiveId" clId="{0229A20A-7785-4267-A11A-1A75AC401B31}" dt="2026-09-12T04:24:21.438" v="1063" actId="1076"/>
          <ac:spMkLst>
            <pc:docMk/>
            <pc:sldMk cId="3235188546" sldId="279"/>
            <ac:spMk id="28" creationId="{29D0C414-5337-E3E8-B575-CF59C1286BAE}"/>
          </ac:spMkLst>
        </pc:spChg>
        <pc:spChg chg="add mod">
          <ac:chgData name="Arthur NOMI" userId="6ec3636a99b4d70d" providerId="LiveId" clId="{0229A20A-7785-4267-A11A-1A75AC401B31}" dt="2026-09-12T04:26:25.279" v="1180" actId="20577"/>
          <ac:spMkLst>
            <pc:docMk/>
            <pc:sldMk cId="3235188546" sldId="279"/>
            <ac:spMk id="29" creationId="{99A6F520-4654-D29A-5C2A-340165B3E024}"/>
          </ac:spMkLst>
        </pc:spChg>
        <pc:picChg chg="add mod">
          <ac:chgData name="Arthur NOMI" userId="6ec3636a99b4d70d" providerId="LiveId" clId="{0229A20A-7785-4267-A11A-1A75AC401B31}" dt="2026-09-12T03:43:51.202" v="910" actId="1076"/>
          <ac:picMkLst>
            <pc:docMk/>
            <pc:sldMk cId="3235188546" sldId="279"/>
            <ac:picMk id="24" creationId="{427592BF-B7AC-CCC1-2804-0B15B8DF7DB2}"/>
          </ac:picMkLst>
        </pc:picChg>
        <pc:picChg chg="add mod">
          <ac:chgData name="Arthur NOMI" userId="6ec3636a99b4d70d" providerId="LiveId" clId="{0229A20A-7785-4267-A11A-1A75AC401B31}" dt="2026-09-12T04:24:21.438" v="1063" actId="1076"/>
          <ac:picMkLst>
            <pc:docMk/>
            <pc:sldMk cId="3235188546" sldId="279"/>
            <ac:picMk id="25" creationId="{9EFCC7A2-DD08-C84C-306C-6FF0FB0296D6}"/>
          </ac:picMkLst>
        </pc:picChg>
      </pc:sldChg>
      <pc:sldChg chg="addSp delSp modSp mod modNotesTx">
        <pc:chgData name="Arthur NOMI" userId="6ec3636a99b4d70d" providerId="LiveId" clId="{0229A20A-7785-4267-A11A-1A75AC401B31}" dt="2026-09-12T03:49:11.508" v="943" actId="20577"/>
        <pc:sldMkLst>
          <pc:docMk/>
          <pc:sldMk cId="285446048" sldId="280"/>
        </pc:sldMkLst>
        <pc:spChg chg="mod">
          <ac:chgData name="Arthur NOMI" userId="6ec3636a99b4d70d" providerId="LiveId" clId="{0229A20A-7785-4267-A11A-1A75AC401B31}" dt="2026-09-12T03:39:50.880" v="865" actId="1076"/>
          <ac:spMkLst>
            <pc:docMk/>
            <pc:sldMk cId="285446048" sldId="280"/>
            <ac:spMk id="31" creationId="{DB008099-7394-D3DC-F27B-BA1A4EE4382D}"/>
          </ac:spMkLst>
        </pc:spChg>
        <pc:spChg chg="mod">
          <ac:chgData name="Arthur NOMI" userId="6ec3636a99b4d70d" providerId="LiveId" clId="{0229A20A-7785-4267-A11A-1A75AC401B31}" dt="2026-09-12T03:40:27.451" v="875" actId="1076"/>
          <ac:spMkLst>
            <pc:docMk/>
            <pc:sldMk cId="285446048" sldId="280"/>
            <ac:spMk id="32" creationId="{5901665B-EA5D-8596-CD80-10A5C195FB5F}"/>
          </ac:spMkLst>
        </pc:spChg>
        <pc:grpChg chg="mod">
          <ac:chgData name="Arthur NOMI" userId="6ec3636a99b4d70d" providerId="LiveId" clId="{0229A20A-7785-4267-A11A-1A75AC401B31}" dt="2026-09-12T03:40:19.860" v="873" actId="1076"/>
          <ac:grpSpMkLst>
            <pc:docMk/>
            <pc:sldMk cId="285446048" sldId="280"/>
            <ac:grpSpMk id="38" creationId="{8F5DC369-112E-96CA-3CEC-8A901FB9FE8C}"/>
          </ac:grpSpMkLst>
        </pc:grpChg>
        <pc:picChg chg="add mod">
          <ac:chgData name="Arthur NOMI" userId="6ec3636a99b4d70d" providerId="LiveId" clId="{0229A20A-7785-4267-A11A-1A75AC401B31}" dt="2026-09-12T03:41:43.873" v="893" actId="14100"/>
          <ac:picMkLst>
            <pc:docMk/>
            <pc:sldMk cId="285446048" sldId="280"/>
            <ac:picMk id="8" creationId="{D5ED21A7-8B34-57E6-7D1C-F1AF797E2EC6}"/>
          </ac:picMkLst>
        </pc:picChg>
        <pc:picChg chg="add mod">
          <ac:chgData name="Arthur NOMI" userId="6ec3636a99b4d70d" providerId="LiveId" clId="{0229A20A-7785-4267-A11A-1A75AC401B31}" dt="2026-09-12T03:42:04.739" v="901" actId="1076"/>
          <ac:picMkLst>
            <pc:docMk/>
            <pc:sldMk cId="285446048" sldId="280"/>
            <ac:picMk id="12" creationId="{134E3636-41F7-2566-1BAF-58A222DFE046}"/>
          </ac:picMkLst>
        </pc:picChg>
        <pc:picChg chg="add mod">
          <ac:chgData name="Arthur NOMI" userId="6ec3636a99b4d70d" providerId="LiveId" clId="{0229A20A-7785-4267-A11A-1A75AC401B31}" dt="2026-09-12T03:42:15.311" v="904" actId="14100"/>
          <ac:picMkLst>
            <pc:docMk/>
            <pc:sldMk cId="285446048" sldId="280"/>
            <ac:picMk id="16" creationId="{B8D3A206-34BE-641B-94A1-6B8D89AEED4C}"/>
          </ac:picMkLst>
        </pc:picChg>
        <pc:picChg chg="mod">
          <ac:chgData name="Arthur NOMI" userId="6ec3636a99b4d70d" providerId="LiveId" clId="{0229A20A-7785-4267-A11A-1A75AC401B31}" dt="2026-09-12T03:43:40.961" v="908" actId="1076"/>
          <ac:picMkLst>
            <pc:docMk/>
            <pc:sldMk cId="285446048" sldId="280"/>
            <ac:picMk id="50" creationId="{5FEA536D-C810-2AED-60BC-88AA48FE83E6}"/>
          </ac:picMkLst>
        </pc:picChg>
      </pc:sldChg>
      <pc:sldChg chg="addSp delSp modSp mod modAnim modNotesTx">
        <pc:chgData name="Arthur NOMI" userId="6ec3636a99b4d70d" providerId="LiveId" clId="{0229A20A-7785-4267-A11A-1A75AC401B31}" dt="2026-09-12T05:18:58.387" v="1699" actId="1076"/>
        <pc:sldMkLst>
          <pc:docMk/>
          <pc:sldMk cId="4212196131" sldId="281"/>
        </pc:sldMkLst>
        <pc:spChg chg="add mod">
          <ac:chgData name="Arthur NOMI" userId="6ec3636a99b4d70d" providerId="LiveId" clId="{0229A20A-7785-4267-A11A-1A75AC401B31}" dt="2026-09-12T05:18:48.211" v="1697" actId="1076"/>
          <ac:spMkLst>
            <pc:docMk/>
            <pc:sldMk cId="4212196131" sldId="281"/>
            <ac:spMk id="6" creationId="{792D1153-F281-8927-0EF2-2BAD3477AE3C}"/>
          </ac:spMkLst>
        </pc:spChg>
        <pc:spChg chg="mod">
          <ac:chgData name="Arthur NOMI" userId="6ec3636a99b4d70d" providerId="LiveId" clId="{0229A20A-7785-4267-A11A-1A75AC401B31}" dt="2026-09-12T05:18:58.387" v="1699" actId="1076"/>
          <ac:spMkLst>
            <pc:docMk/>
            <pc:sldMk cId="4212196131" sldId="281"/>
            <ac:spMk id="31" creationId="{A6DE5E3E-0A87-7C44-C9DC-612CCD6ECF0A}"/>
          </ac:spMkLst>
        </pc:spChg>
        <pc:spChg chg="mod">
          <ac:chgData name="Arthur NOMI" userId="6ec3636a99b4d70d" providerId="LiveId" clId="{0229A20A-7785-4267-A11A-1A75AC401B31}" dt="2026-09-12T05:18:43.577" v="1696" actId="20577"/>
          <ac:spMkLst>
            <pc:docMk/>
            <pc:sldMk cId="4212196131" sldId="281"/>
            <ac:spMk id="32" creationId="{CCCEB22E-C8F5-4DE3-4B3C-1FB5B85B6470}"/>
          </ac:spMkLst>
        </pc:spChg>
      </pc:sldChg>
      <pc:sldChg chg="addSp delSp modSp mod ord setBg">
        <pc:chgData name="Arthur NOMI" userId="6ec3636a99b4d70d" providerId="LiveId" clId="{0229A20A-7785-4267-A11A-1A75AC401B31}" dt="2026-09-12T03:34:45.753" v="834"/>
        <pc:sldMkLst>
          <pc:docMk/>
          <pc:sldMk cId="835834005" sldId="282"/>
        </pc:sldMkLst>
        <pc:spChg chg="add mod">
          <ac:chgData name="Arthur NOMI" userId="6ec3636a99b4d70d" providerId="LiveId" clId="{0229A20A-7785-4267-A11A-1A75AC401B31}" dt="2026-09-12T03:31:56.896" v="811" actId="1076"/>
          <ac:spMkLst>
            <pc:docMk/>
            <pc:sldMk cId="835834005" sldId="282"/>
            <ac:spMk id="14" creationId="{2518B8E4-C990-6BC0-9FB1-ADC01F1C2782}"/>
          </ac:spMkLst>
        </pc:spChg>
        <pc:spChg chg="add mod">
          <ac:chgData name="Arthur NOMI" userId="6ec3636a99b4d70d" providerId="LiveId" clId="{0229A20A-7785-4267-A11A-1A75AC401B31}" dt="2026-09-12T03:34:28.942" v="832" actId="1076"/>
          <ac:spMkLst>
            <pc:docMk/>
            <pc:sldMk cId="835834005" sldId="282"/>
            <ac:spMk id="16" creationId="{381191A5-75B0-223E-0A8B-983316966A85}"/>
          </ac:spMkLst>
        </pc:spChg>
        <pc:picChg chg="add mod">
          <ac:chgData name="Arthur NOMI" userId="6ec3636a99b4d70d" providerId="LiveId" clId="{0229A20A-7785-4267-A11A-1A75AC401B31}" dt="2026-09-12T03:29:33.798" v="752" actId="1076"/>
          <ac:picMkLst>
            <pc:docMk/>
            <pc:sldMk cId="835834005" sldId="282"/>
            <ac:picMk id="10" creationId="{2B971B13-1450-53C5-D7F9-C072DA6AC0FC}"/>
          </ac:picMkLst>
        </pc:picChg>
        <pc:picChg chg="add mod">
          <ac:chgData name="Arthur NOMI" userId="6ec3636a99b4d70d" providerId="LiveId" clId="{0229A20A-7785-4267-A11A-1A75AC401B31}" dt="2026-09-12T03:34:25.197" v="831" actId="1076"/>
          <ac:picMkLst>
            <pc:docMk/>
            <pc:sldMk cId="835834005" sldId="282"/>
            <ac:picMk id="18" creationId="{AF29B3F3-080B-D08E-E53B-19671F93736A}"/>
          </ac:picMkLst>
        </pc:picChg>
      </pc:sldChg>
      <pc:sldChg chg="addSp delSp modSp mod">
        <pc:chgData name="Arthur NOMI" userId="6ec3636a99b4d70d" providerId="LiveId" clId="{0229A20A-7785-4267-A11A-1A75AC401B31}" dt="2026-09-12T18:01:47.198" v="2545" actId="113"/>
        <pc:sldMkLst>
          <pc:docMk/>
          <pc:sldMk cId="2579963291" sldId="283"/>
        </pc:sldMkLst>
        <pc:spChg chg="mod">
          <ac:chgData name="Arthur NOMI" userId="6ec3636a99b4d70d" providerId="LiveId" clId="{0229A20A-7785-4267-A11A-1A75AC401B31}" dt="2026-09-12T17:53:49.776" v="2377"/>
          <ac:spMkLst>
            <pc:docMk/>
            <pc:sldMk cId="2579963291" sldId="283"/>
            <ac:spMk id="4" creationId="{07DEDBE7-1C58-CE04-E66B-B63418C1A4DB}"/>
          </ac:spMkLst>
        </pc:spChg>
        <pc:spChg chg="add mod">
          <ac:chgData name="Arthur NOMI" userId="6ec3636a99b4d70d" providerId="LiveId" clId="{0229A20A-7785-4267-A11A-1A75AC401B31}" dt="2026-09-12T17:57:18.664" v="2456" actId="20577"/>
          <ac:spMkLst>
            <pc:docMk/>
            <pc:sldMk cId="2579963291" sldId="283"/>
            <ac:spMk id="10" creationId="{9FF6A724-0CF1-611C-8781-115FAAEDC155}"/>
          </ac:spMkLst>
        </pc:spChg>
        <pc:spChg chg="add mod">
          <ac:chgData name="Arthur NOMI" userId="6ec3636a99b4d70d" providerId="LiveId" clId="{0229A20A-7785-4267-A11A-1A75AC401B31}" dt="2026-09-12T17:56:43.130" v="2454" actId="1076"/>
          <ac:spMkLst>
            <pc:docMk/>
            <pc:sldMk cId="2579963291" sldId="283"/>
            <ac:spMk id="11" creationId="{FC6D30C0-0E08-9DBC-4754-4C6D08A80FB2}"/>
          </ac:spMkLst>
        </pc:spChg>
        <pc:spChg chg="add mod">
          <ac:chgData name="Arthur NOMI" userId="6ec3636a99b4d70d" providerId="LiveId" clId="{0229A20A-7785-4267-A11A-1A75AC401B31}" dt="2026-09-12T18:01:47.198" v="2545" actId="113"/>
          <ac:spMkLst>
            <pc:docMk/>
            <pc:sldMk cId="2579963291" sldId="283"/>
            <ac:spMk id="12" creationId="{27EC8AAD-8EF0-B49E-C482-00B13C8014D9}"/>
          </ac:spMkLst>
        </pc:spChg>
        <pc:spChg chg="add mod">
          <ac:chgData name="Arthur NOMI" userId="6ec3636a99b4d70d" providerId="LiveId" clId="{0229A20A-7785-4267-A11A-1A75AC401B31}" dt="2026-09-12T17:59:41.559" v="2478" actId="20577"/>
          <ac:spMkLst>
            <pc:docMk/>
            <pc:sldMk cId="2579963291" sldId="283"/>
            <ac:spMk id="14" creationId="{1717145D-6BB9-1821-6AE1-8261DB9B6BF1}"/>
          </ac:spMkLst>
        </pc:spChg>
        <pc:picChg chg="add mod">
          <ac:chgData name="Arthur NOMI" userId="6ec3636a99b4d70d" providerId="LiveId" clId="{0229A20A-7785-4267-A11A-1A75AC401B31}" dt="2026-09-12T17:54:35.825" v="2410" actId="1076"/>
          <ac:picMkLst>
            <pc:docMk/>
            <pc:sldMk cId="2579963291" sldId="283"/>
            <ac:picMk id="7" creationId="{00DFAA5A-CD4A-AE41-5E83-55A1844C28DE}"/>
          </ac:picMkLst>
        </pc:picChg>
        <pc:picChg chg="add mod">
          <ac:chgData name="Arthur NOMI" userId="6ec3636a99b4d70d" providerId="LiveId" clId="{0229A20A-7785-4267-A11A-1A75AC401B31}" dt="2026-09-12T17:54:35.825" v="2410" actId="1076"/>
          <ac:picMkLst>
            <pc:docMk/>
            <pc:sldMk cId="2579963291" sldId="283"/>
            <ac:picMk id="9" creationId="{08DE09A9-0729-FD1F-5758-D36D58FAF18C}"/>
          </ac:picMkLst>
        </pc:picChg>
      </pc:sldChg>
      <pc:sldChg chg="addSp modSp mod">
        <pc:chgData name="Arthur NOMI" userId="6ec3636a99b4d70d" providerId="LiveId" clId="{0229A20A-7785-4267-A11A-1A75AC401B31}" dt="2026-09-12T18:03:51.140" v="2585" actId="20577"/>
        <pc:sldMkLst>
          <pc:docMk/>
          <pc:sldMk cId="3769753491" sldId="284"/>
        </pc:sldMkLst>
        <pc:spChg chg="mod">
          <ac:chgData name="Arthur NOMI" userId="6ec3636a99b4d70d" providerId="LiveId" clId="{0229A20A-7785-4267-A11A-1A75AC401B31}" dt="2026-09-12T18:01:03.945" v="2543" actId="14100"/>
          <ac:spMkLst>
            <pc:docMk/>
            <pc:sldMk cId="3769753491" sldId="284"/>
            <ac:spMk id="4" creationId="{32D2ABF0-4746-B2C6-DEEE-B5B5508432C6}"/>
          </ac:spMkLst>
        </pc:spChg>
        <pc:spChg chg="mod">
          <ac:chgData name="Arthur NOMI" userId="6ec3636a99b4d70d" providerId="LiveId" clId="{0229A20A-7785-4267-A11A-1A75AC401B31}" dt="2026-09-12T18:03:51.140" v="2585" actId="20577"/>
          <ac:spMkLst>
            <pc:docMk/>
            <pc:sldMk cId="3769753491" sldId="284"/>
            <ac:spMk id="6" creationId="{9CC6D646-4694-CA3A-80EC-A111B46AC216}"/>
          </ac:spMkLst>
        </pc:spChg>
        <pc:spChg chg="add mod">
          <ac:chgData name="Arthur NOMI" userId="6ec3636a99b4d70d" providerId="LiveId" clId="{0229A20A-7785-4267-A11A-1A75AC401B31}" dt="2026-09-12T18:02:24.561" v="2560" actId="1076"/>
          <ac:spMkLst>
            <pc:docMk/>
            <pc:sldMk cId="3769753491" sldId="284"/>
            <ac:spMk id="7" creationId="{EB9A95BE-35EA-29DC-8F3A-ADF12EA6E7D8}"/>
          </ac:spMkLst>
        </pc:spChg>
        <pc:picChg chg="add mod">
          <ac:chgData name="Arthur NOMI" userId="6ec3636a99b4d70d" providerId="LiveId" clId="{0229A20A-7785-4267-A11A-1A75AC401B31}" dt="2026-09-12T18:03:40.951" v="2571" actId="14100"/>
          <ac:picMkLst>
            <pc:docMk/>
            <pc:sldMk cId="3769753491" sldId="284"/>
            <ac:picMk id="8" creationId="{67030422-973D-8363-1A09-6967B9DE6CA5}"/>
          </ac:picMkLst>
        </pc:picChg>
      </pc:sldChg>
      <pc:sldChg chg="addSp delSp modSp mod">
        <pc:chgData name="Arthur NOMI" userId="6ec3636a99b4d70d" providerId="LiveId" clId="{0229A20A-7785-4267-A11A-1A75AC401B31}" dt="2026-09-14T08:36:01.454" v="3757" actId="478"/>
        <pc:sldMkLst>
          <pc:docMk/>
          <pc:sldMk cId="355818915" sldId="289"/>
        </pc:sldMkLst>
        <pc:picChg chg="add mod">
          <ac:chgData name="Arthur NOMI" userId="6ec3636a99b4d70d" providerId="LiveId" clId="{0229A20A-7785-4267-A11A-1A75AC401B31}" dt="2026-09-14T08:35:51.826" v="3755" actId="931"/>
          <ac:picMkLst>
            <pc:docMk/>
            <pc:sldMk cId="355818915" sldId="289"/>
            <ac:picMk id="8" creationId="{E10A84BA-3173-A1D8-F460-FE7BD004025B}"/>
          </ac:picMkLst>
        </pc:picChg>
      </pc:sldChg>
      <pc:sldChg chg="delSp modSp mod">
        <pc:chgData name="Arthur NOMI" userId="6ec3636a99b4d70d" providerId="LiveId" clId="{0229A20A-7785-4267-A11A-1A75AC401B31}" dt="2026-09-12T18:04:30.158" v="2618" actId="1076"/>
        <pc:sldMkLst>
          <pc:docMk/>
          <pc:sldMk cId="217852608" sldId="290"/>
        </pc:sldMkLst>
        <pc:spChg chg="mod">
          <ac:chgData name="Arthur NOMI" userId="6ec3636a99b4d70d" providerId="LiveId" clId="{0229A20A-7785-4267-A11A-1A75AC401B31}" dt="2026-09-12T18:04:30.158" v="2618" actId="1076"/>
          <ac:spMkLst>
            <pc:docMk/>
            <pc:sldMk cId="217852608" sldId="290"/>
            <ac:spMk id="4" creationId="{F1F2D518-DEB5-26DC-8F63-06A16F1F4E4E}"/>
          </ac:spMkLst>
        </pc:spChg>
      </pc:sldChg>
      <pc:sldChg chg="modSp mod modNotesTx">
        <pc:chgData name="Arthur NOMI" userId="6ec3636a99b4d70d" providerId="LiveId" clId="{0229A20A-7785-4267-A11A-1A75AC401B31}" dt="2026-09-14T02:48:16.392" v="2682" actId="1076"/>
        <pc:sldMkLst>
          <pc:docMk/>
          <pc:sldMk cId="4057009391" sldId="292"/>
        </pc:sldMkLst>
        <pc:spChg chg="mod">
          <ac:chgData name="Arthur NOMI" userId="6ec3636a99b4d70d" providerId="LiveId" clId="{0229A20A-7785-4267-A11A-1A75AC401B31}" dt="2026-09-14T02:48:16.392" v="2682" actId="1076"/>
          <ac:spMkLst>
            <pc:docMk/>
            <pc:sldMk cId="4057009391" sldId="292"/>
            <ac:spMk id="4" creationId="{4D0E32E6-A44D-78A0-7245-89A3DDCAC2B7}"/>
          </ac:spMkLst>
        </pc:spChg>
        <pc:picChg chg="mod">
          <ac:chgData name="Arthur NOMI" userId="6ec3636a99b4d70d" providerId="LiveId" clId="{0229A20A-7785-4267-A11A-1A75AC401B31}" dt="2026-09-14T02:47:29.550" v="2621" actId="1076"/>
          <ac:picMkLst>
            <pc:docMk/>
            <pc:sldMk cId="4057009391" sldId="292"/>
            <ac:picMk id="2" creationId="{B4125C08-A468-7695-203B-A1E2F3771BC5}"/>
          </ac:picMkLst>
        </pc:picChg>
      </pc:sldChg>
      <pc:sldChg chg="addSp delSp modSp add del mod ord">
        <pc:chgData name="Arthur NOMI" userId="6ec3636a99b4d70d" providerId="LiveId" clId="{0229A20A-7785-4267-A11A-1A75AC401B31}" dt="2026-09-09T04:07:23.649" v="109" actId="47"/>
        <pc:sldMkLst>
          <pc:docMk/>
          <pc:sldMk cId="1254254071" sldId="293"/>
        </pc:sldMkLst>
      </pc:sldChg>
      <pc:sldChg chg="addSp delSp modSp add mod ord">
        <pc:chgData name="Arthur NOMI" userId="6ec3636a99b4d70d" providerId="LiveId" clId="{0229A20A-7785-4267-A11A-1A75AC401B31}" dt="2026-09-12T05:38:51.152" v="2214" actId="20577"/>
        <pc:sldMkLst>
          <pc:docMk/>
          <pc:sldMk cId="2582790997" sldId="294"/>
        </pc:sldMkLst>
        <pc:spChg chg="mod">
          <ac:chgData name="Arthur NOMI" userId="6ec3636a99b4d70d" providerId="LiveId" clId="{0229A20A-7785-4267-A11A-1A75AC401B31}" dt="2026-09-12T05:38:08.593" v="2205" actId="403"/>
          <ac:spMkLst>
            <pc:docMk/>
            <pc:sldMk cId="2582790997" sldId="294"/>
            <ac:spMk id="7" creationId="{BF6016DF-AE4F-DC8C-2BD4-24BD3C6C2C79}"/>
          </ac:spMkLst>
        </pc:spChg>
        <pc:spChg chg="add mod">
          <ac:chgData name="Arthur NOMI" userId="6ec3636a99b4d70d" providerId="LiveId" clId="{0229A20A-7785-4267-A11A-1A75AC401B31}" dt="2026-09-12T05:38:51.152" v="2214" actId="20577"/>
          <ac:spMkLst>
            <pc:docMk/>
            <pc:sldMk cId="2582790997" sldId="294"/>
            <ac:spMk id="52" creationId="{7E801C9D-A333-7916-2D56-B1CF7C5EB4DE}"/>
          </ac:spMkLst>
        </pc:spChg>
        <pc:picChg chg="mod">
          <ac:chgData name="Arthur NOMI" userId="6ec3636a99b4d70d" providerId="LiveId" clId="{0229A20A-7785-4267-A11A-1A75AC401B31}" dt="2026-09-12T05:34:32.740" v="2124" actId="1076"/>
          <ac:picMkLst>
            <pc:docMk/>
            <pc:sldMk cId="2582790997" sldId="294"/>
            <ac:picMk id="9" creationId="{81A7FD9C-81D0-3644-7AE9-938D955B3143}"/>
          </ac:picMkLst>
        </pc:picChg>
        <pc:picChg chg="add mod">
          <ac:chgData name="Arthur NOMI" userId="6ec3636a99b4d70d" providerId="LiveId" clId="{0229A20A-7785-4267-A11A-1A75AC401B31}" dt="2026-09-12T05:35:51.426" v="2141" actId="1076"/>
          <ac:picMkLst>
            <pc:docMk/>
            <pc:sldMk cId="2582790997" sldId="294"/>
            <ac:picMk id="11" creationId="{BCEFBCA0-5704-6496-D34E-4429F89AB455}"/>
          </ac:picMkLst>
        </pc:picChg>
        <pc:picChg chg="add mod">
          <ac:chgData name="Arthur NOMI" userId="6ec3636a99b4d70d" providerId="LiveId" clId="{0229A20A-7785-4267-A11A-1A75AC401B31}" dt="2026-09-12T05:35:49.056" v="2140" actId="14100"/>
          <ac:picMkLst>
            <pc:docMk/>
            <pc:sldMk cId="2582790997" sldId="294"/>
            <ac:picMk id="13" creationId="{C016E7B9-207F-D45B-C141-5C2743969A7E}"/>
          </ac:picMkLst>
        </pc:picChg>
        <pc:picChg chg="mod">
          <ac:chgData name="Arthur NOMI" userId="6ec3636a99b4d70d" providerId="LiveId" clId="{0229A20A-7785-4267-A11A-1A75AC401B31}" dt="2026-09-12T05:35:55.525" v="2142" actId="1076"/>
          <ac:picMkLst>
            <pc:docMk/>
            <pc:sldMk cId="2582790997" sldId="294"/>
            <ac:picMk id="14" creationId="{1968D4B6-DC3F-89C8-4F04-A047F909A5B7}"/>
          </ac:picMkLst>
        </pc:picChg>
        <pc:picChg chg="add mod">
          <ac:chgData name="Arthur NOMI" userId="6ec3636a99b4d70d" providerId="LiveId" clId="{0229A20A-7785-4267-A11A-1A75AC401B31}" dt="2026-09-12T05:36:28.071" v="2145" actId="1076"/>
          <ac:picMkLst>
            <pc:docMk/>
            <pc:sldMk cId="2582790997" sldId="294"/>
            <ac:picMk id="18" creationId="{81CFC8E1-3A74-D3BC-3C2F-110E5F0AB76F}"/>
          </ac:picMkLst>
        </pc:picChg>
        <pc:picChg chg="add mod">
          <ac:chgData name="Arthur NOMI" userId="6ec3636a99b4d70d" providerId="LiveId" clId="{0229A20A-7785-4267-A11A-1A75AC401B31}" dt="2026-09-12T05:36:36.352" v="2146" actId="1076"/>
          <ac:picMkLst>
            <pc:docMk/>
            <pc:sldMk cId="2582790997" sldId="294"/>
            <ac:picMk id="50" creationId="{EBC11A35-9AE3-8425-126B-99A57847C03C}"/>
          </ac:picMkLst>
        </pc:picChg>
        <pc:picChg chg="add mod">
          <ac:chgData name="Arthur NOMI" userId="6ec3636a99b4d70d" providerId="LiveId" clId="{0229A20A-7785-4267-A11A-1A75AC401B31}" dt="2026-09-12T05:36:42.652" v="2148" actId="1076"/>
          <ac:picMkLst>
            <pc:docMk/>
            <pc:sldMk cId="2582790997" sldId="294"/>
            <ac:picMk id="51" creationId="{2FF4A6C6-5EEF-E586-ED33-EA3EADA58D07}"/>
          </ac:picMkLst>
        </pc:picChg>
      </pc:sldChg>
      <pc:sldChg chg="addSp delSp modSp add mod setBg">
        <pc:chgData name="Arthur NOMI" userId="6ec3636a99b4d70d" providerId="LiveId" clId="{0229A20A-7785-4267-A11A-1A75AC401B31}" dt="2026-09-12T00:45:55.360" v="426"/>
        <pc:sldMkLst>
          <pc:docMk/>
          <pc:sldMk cId="3060829827" sldId="295"/>
        </pc:sldMkLst>
        <pc:spChg chg="add mod">
          <ac:chgData name="Arthur NOMI" userId="6ec3636a99b4d70d" providerId="LiveId" clId="{0229A20A-7785-4267-A11A-1A75AC401B31}" dt="2026-09-12T00:45:55.360" v="426"/>
          <ac:spMkLst>
            <pc:docMk/>
            <pc:sldMk cId="3060829827" sldId="295"/>
            <ac:spMk id="11" creationId="{5F1F0306-7ACA-48DC-884B-4422A863A9F5}"/>
          </ac:spMkLst>
        </pc:spChg>
        <pc:picChg chg="add del mod">
          <ac:chgData name="Arthur NOMI" userId="6ec3636a99b4d70d" providerId="LiveId" clId="{0229A20A-7785-4267-A11A-1A75AC401B31}" dt="2026-09-12T00:45:52.817" v="425" actId="1076"/>
          <ac:picMkLst>
            <pc:docMk/>
            <pc:sldMk cId="3060829827" sldId="295"/>
            <ac:picMk id="5" creationId="{588C0A3C-DDD3-C2AC-F78F-2EB1D1B8AB3E}"/>
          </ac:picMkLst>
        </pc:picChg>
        <pc:picChg chg="add mod">
          <ac:chgData name="Arthur NOMI" userId="6ec3636a99b4d70d" providerId="LiveId" clId="{0229A20A-7785-4267-A11A-1A75AC401B31}" dt="2026-09-12T00:45:55.360" v="426"/>
          <ac:picMkLst>
            <pc:docMk/>
            <pc:sldMk cId="3060829827" sldId="295"/>
            <ac:picMk id="10" creationId="{CF4FE9F0-0095-0490-4A04-FBBF60B1E4CF}"/>
          </ac:picMkLst>
        </pc:picChg>
      </pc:sldChg>
      <pc:sldChg chg="addSp delSp modSp add mod modNotesTx">
        <pc:chgData name="Arthur NOMI" userId="6ec3636a99b4d70d" providerId="LiveId" clId="{0229A20A-7785-4267-A11A-1A75AC401B31}" dt="2026-09-12T01:05:35.827" v="476" actId="20577"/>
        <pc:sldMkLst>
          <pc:docMk/>
          <pc:sldMk cId="1178987456" sldId="296"/>
        </pc:sldMkLst>
        <pc:spChg chg="mod">
          <ac:chgData name="Arthur NOMI" userId="6ec3636a99b4d70d" providerId="LiveId" clId="{0229A20A-7785-4267-A11A-1A75AC401B31}" dt="2026-09-12T01:02:33.985" v="468"/>
          <ac:spMkLst>
            <pc:docMk/>
            <pc:sldMk cId="1178987456" sldId="296"/>
            <ac:spMk id="6" creationId="{AFEB5472-55B6-A78A-E8D7-A0300E435899}"/>
          </ac:spMkLst>
        </pc:spChg>
        <pc:spChg chg="add mod">
          <ac:chgData name="Arthur NOMI" userId="6ec3636a99b4d70d" providerId="LiveId" clId="{0229A20A-7785-4267-A11A-1A75AC401B31}" dt="2026-09-12T01:03:12.396" v="473"/>
          <ac:spMkLst>
            <pc:docMk/>
            <pc:sldMk cId="1178987456" sldId="296"/>
            <ac:spMk id="8" creationId="{5C5487A7-30F4-D917-E231-2B6B846C4891}"/>
          </ac:spMkLst>
        </pc:spChg>
        <pc:spChg chg="add mod">
          <ac:chgData name="Arthur NOMI" userId="6ec3636a99b4d70d" providerId="LiveId" clId="{0229A20A-7785-4267-A11A-1A75AC401B31}" dt="2026-09-12T01:03:12.396" v="473"/>
          <ac:spMkLst>
            <pc:docMk/>
            <pc:sldMk cId="1178987456" sldId="296"/>
            <ac:spMk id="9" creationId="{C32E3AF7-C064-A4D1-F370-102A233DFA19}"/>
          </ac:spMkLst>
        </pc:spChg>
        <pc:grpChg chg="add mod">
          <ac:chgData name="Arthur NOMI" userId="6ec3636a99b4d70d" providerId="LiveId" clId="{0229A20A-7785-4267-A11A-1A75AC401B31}" dt="2026-09-12T01:02:33.985" v="468"/>
          <ac:grpSpMkLst>
            <pc:docMk/>
            <pc:sldMk cId="1178987456" sldId="296"/>
            <ac:grpSpMk id="4" creationId="{335325DD-7E95-D561-5FF6-01F7D03E3913}"/>
          </ac:grpSpMkLst>
        </pc:grpChg>
        <pc:picChg chg="add mod">
          <ac:chgData name="Arthur NOMI" userId="6ec3636a99b4d70d" providerId="LiveId" clId="{0229A20A-7785-4267-A11A-1A75AC401B31}" dt="2026-09-12T01:03:10.359" v="472" actId="14100"/>
          <ac:picMkLst>
            <pc:docMk/>
            <pc:sldMk cId="1178987456" sldId="296"/>
            <ac:picMk id="3" creationId="{C8A90063-DACB-0A9D-A240-E715CB22800C}"/>
          </ac:picMkLst>
        </pc:picChg>
        <pc:picChg chg="mod">
          <ac:chgData name="Arthur NOMI" userId="6ec3636a99b4d70d" providerId="LiveId" clId="{0229A20A-7785-4267-A11A-1A75AC401B31}" dt="2026-09-12T01:02:33.985" v="468"/>
          <ac:picMkLst>
            <pc:docMk/>
            <pc:sldMk cId="1178987456" sldId="296"/>
            <ac:picMk id="7" creationId="{3DDD90B1-5E85-9777-5A7C-C34048977F29}"/>
          </ac:picMkLst>
        </pc:picChg>
        <pc:picChg chg="add mod">
          <ac:chgData name="Arthur NOMI" userId="6ec3636a99b4d70d" providerId="LiveId" clId="{0229A20A-7785-4267-A11A-1A75AC401B31}" dt="2026-09-12T01:03:25.275" v="475" actId="1076"/>
          <ac:picMkLst>
            <pc:docMk/>
            <pc:sldMk cId="1178987456" sldId="296"/>
            <ac:picMk id="12" creationId="{D60A761C-CEDD-297F-EB6E-C4F06726470A}"/>
          </ac:picMkLst>
        </pc:picChg>
      </pc:sldChg>
      <pc:sldChg chg="add del">
        <pc:chgData name="Arthur NOMI" userId="6ec3636a99b4d70d" providerId="LiveId" clId="{0229A20A-7785-4267-A11A-1A75AC401B31}" dt="2026-09-12T00:56:57.865" v="435" actId="2890"/>
        <pc:sldMkLst>
          <pc:docMk/>
          <pc:sldMk cId="3625680490" sldId="296"/>
        </pc:sldMkLst>
      </pc:sldChg>
      <pc:sldChg chg="addSp delSp modSp add mod">
        <pc:chgData name="Arthur NOMI" userId="6ec3636a99b4d70d" providerId="LiveId" clId="{0229A20A-7785-4267-A11A-1A75AC401B31}" dt="2026-09-12T01:49:06.780" v="634" actId="1076"/>
        <pc:sldMkLst>
          <pc:docMk/>
          <pc:sldMk cId="3620110136" sldId="297"/>
        </pc:sldMkLst>
        <pc:spChg chg="mod">
          <ac:chgData name="Arthur NOMI" userId="6ec3636a99b4d70d" providerId="LiveId" clId="{0229A20A-7785-4267-A11A-1A75AC401B31}" dt="2026-09-12T01:48:58.168" v="632" actId="1076"/>
          <ac:spMkLst>
            <pc:docMk/>
            <pc:sldMk cId="3620110136" sldId="297"/>
            <ac:spMk id="6" creationId="{95BAE0BA-4DFB-BA4A-0B99-EAF77051C54F}"/>
          </ac:spMkLst>
        </pc:spChg>
        <pc:spChg chg="mod">
          <ac:chgData name="Arthur NOMI" userId="6ec3636a99b4d70d" providerId="LiveId" clId="{0229A20A-7785-4267-A11A-1A75AC401B31}" dt="2026-09-12T01:43:41.539" v="600"/>
          <ac:spMkLst>
            <pc:docMk/>
            <pc:sldMk cId="3620110136" sldId="297"/>
            <ac:spMk id="31" creationId="{166DE23F-B01A-1E4E-B16C-BAF2ADE11DD4}"/>
          </ac:spMkLst>
        </pc:spChg>
        <pc:spChg chg="mod">
          <ac:chgData name="Arthur NOMI" userId="6ec3636a99b4d70d" providerId="LiveId" clId="{0229A20A-7785-4267-A11A-1A75AC401B31}" dt="2026-09-12T01:48:30.485" v="631" actId="1076"/>
          <ac:spMkLst>
            <pc:docMk/>
            <pc:sldMk cId="3620110136" sldId="297"/>
            <ac:spMk id="32" creationId="{BC607978-4E96-6118-7095-424449A83CD4}"/>
          </ac:spMkLst>
        </pc:spChg>
        <pc:picChg chg="add mod">
          <ac:chgData name="Arthur NOMI" userId="6ec3636a99b4d70d" providerId="LiveId" clId="{0229A20A-7785-4267-A11A-1A75AC401B31}" dt="2026-09-12T01:49:06.780" v="634" actId="1076"/>
          <ac:picMkLst>
            <pc:docMk/>
            <pc:sldMk cId="3620110136" sldId="297"/>
            <ac:picMk id="9" creationId="{F538B228-6EEA-4638-8C89-D03EAB03F8B0}"/>
          </ac:picMkLst>
        </pc:picChg>
      </pc:sldChg>
      <pc:sldChg chg="delSp add del mod">
        <pc:chgData name="Arthur NOMI" userId="6ec3636a99b4d70d" providerId="LiveId" clId="{0229A20A-7785-4267-A11A-1A75AC401B31}" dt="2026-09-12T03:12:00.492" v="690" actId="47"/>
        <pc:sldMkLst>
          <pc:docMk/>
          <pc:sldMk cId="968544341" sldId="298"/>
        </pc:sldMkLst>
      </pc:sldChg>
      <pc:sldChg chg="addSp delSp modSp add mod">
        <pc:chgData name="Arthur NOMI" userId="6ec3636a99b4d70d" providerId="LiveId" clId="{0229A20A-7785-4267-A11A-1A75AC401B31}" dt="2026-09-12T04:03:08.754" v="1028" actId="20577"/>
        <pc:sldMkLst>
          <pc:docMk/>
          <pc:sldMk cId="973320310" sldId="298"/>
        </pc:sldMkLst>
        <pc:spChg chg="add mod">
          <ac:chgData name="Arthur NOMI" userId="6ec3636a99b4d70d" providerId="LiveId" clId="{0229A20A-7785-4267-A11A-1A75AC401B31}" dt="2026-09-12T04:03:08.754" v="1028" actId="20577"/>
          <ac:spMkLst>
            <pc:docMk/>
            <pc:sldMk cId="973320310" sldId="298"/>
            <ac:spMk id="11" creationId="{81126B1F-5788-70AB-4155-7D7EA04A4A39}"/>
          </ac:spMkLst>
        </pc:spChg>
        <pc:spChg chg="mod">
          <ac:chgData name="Arthur NOMI" userId="6ec3636a99b4d70d" providerId="LiveId" clId="{0229A20A-7785-4267-A11A-1A75AC401B31}" dt="2026-09-12T04:02:05.479" v="1009" actId="1076"/>
          <ac:spMkLst>
            <pc:docMk/>
            <pc:sldMk cId="973320310" sldId="298"/>
            <ac:spMk id="31" creationId="{23904856-B03B-C026-8D42-F7F62C5A04E8}"/>
          </ac:spMkLst>
        </pc:spChg>
        <pc:spChg chg="mod">
          <ac:chgData name="Arthur NOMI" userId="6ec3636a99b4d70d" providerId="LiveId" clId="{0229A20A-7785-4267-A11A-1A75AC401B31}" dt="2026-09-12T04:02:49.346" v="1013" actId="20577"/>
          <ac:spMkLst>
            <pc:docMk/>
            <pc:sldMk cId="973320310" sldId="298"/>
            <ac:spMk id="32" creationId="{E1A4B9DE-A9E2-67FE-DEBE-D980C5CC5288}"/>
          </ac:spMkLst>
        </pc:spChg>
        <pc:picChg chg="add mod">
          <ac:chgData name="Arthur NOMI" userId="6ec3636a99b4d70d" providerId="LiveId" clId="{0229A20A-7785-4267-A11A-1A75AC401B31}" dt="2026-09-12T03:59:30.692" v="969" actId="1076"/>
          <ac:picMkLst>
            <pc:docMk/>
            <pc:sldMk cId="973320310" sldId="298"/>
            <ac:picMk id="5" creationId="{0185389E-E884-DEF3-A12A-21BDA076036B}"/>
          </ac:picMkLst>
        </pc:picChg>
        <pc:picChg chg="add mod">
          <ac:chgData name="Arthur NOMI" userId="6ec3636a99b4d70d" providerId="LiveId" clId="{0229A20A-7785-4267-A11A-1A75AC401B31}" dt="2026-09-12T04:00:58.284" v="979" actId="14100"/>
          <ac:picMkLst>
            <pc:docMk/>
            <pc:sldMk cId="973320310" sldId="298"/>
            <ac:picMk id="10" creationId="{C5178654-9453-F6E0-7B23-C2C39C074A80}"/>
          </ac:picMkLst>
        </pc:picChg>
        <pc:picChg chg="mod">
          <ac:chgData name="Arthur NOMI" userId="6ec3636a99b4d70d" providerId="LiveId" clId="{0229A20A-7785-4267-A11A-1A75AC401B31}" dt="2026-09-12T03:59:17.901" v="965" actId="14100"/>
          <ac:picMkLst>
            <pc:docMk/>
            <pc:sldMk cId="973320310" sldId="298"/>
            <ac:picMk id="12" creationId="{8870D362-A631-3D64-EFFE-92173CC2E849}"/>
          </ac:picMkLst>
        </pc:picChg>
        <pc:picChg chg="mod">
          <ac:chgData name="Arthur NOMI" userId="6ec3636a99b4d70d" providerId="LiveId" clId="{0229A20A-7785-4267-A11A-1A75AC401B31}" dt="2026-09-12T04:01:05.892" v="980" actId="1076"/>
          <ac:picMkLst>
            <pc:docMk/>
            <pc:sldMk cId="973320310" sldId="298"/>
            <ac:picMk id="16" creationId="{F80B442C-9D6C-A797-0F52-479FCF6841E0}"/>
          </ac:picMkLst>
        </pc:picChg>
      </pc:sldChg>
      <pc:sldChg chg="add del">
        <pc:chgData name="Arthur NOMI" userId="6ec3636a99b4d70d" providerId="LiveId" clId="{0229A20A-7785-4267-A11A-1A75AC401B31}" dt="2026-09-12T03:43:28.856" v="906" actId="47"/>
        <pc:sldMkLst>
          <pc:docMk/>
          <pc:sldMk cId="4130078692" sldId="298"/>
        </pc:sldMkLst>
      </pc:sldChg>
      <pc:sldChg chg="addSp modSp mod modNotesTx">
        <pc:chgData name="Arthur NOMI" userId="6ec3636a99b4d70d" providerId="LiveId" clId="{0229A20A-7785-4267-A11A-1A75AC401B31}" dt="2026-09-14T03:16:47.045" v="3014" actId="20577"/>
        <pc:sldMkLst>
          <pc:docMk/>
          <pc:sldMk cId="2830008997" sldId="306"/>
        </pc:sldMkLst>
        <pc:spChg chg="add mod">
          <ac:chgData name="Arthur NOMI" userId="6ec3636a99b4d70d" providerId="LiveId" clId="{0229A20A-7785-4267-A11A-1A75AC401B31}" dt="2026-09-14T03:16:19.960" v="3013" actId="20577"/>
          <ac:spMkLst>
            <pc:docMk/>
            <pc:sldMk cId="2830008997" sldId="306"/>
            <ac:spMk id="9" creationId="{C5C1ECB3-0C41-1FA0-9DD8-56AFF19863BC}"/>
          </ac:spMkLst>
        </pc:spChg>
        <pc:grpChg chg="mod">
          <ac:chgData name="Arthur NOMI" userId="6ec3636a99b4d70d" providerId="LiveId" clId="{0229A20A-7785-4267-A11A-1A75AC401B31}" dt="2026-09-14T03:11:45.381" v="2962" actId="1076"/>
          <ac:grpSpMkLst>
            <pc:docMk/>
            <pc:sldMk cId="2830008997" sldId="306"/>
            <ac:grpSpMk id="19" creationId="{B22E2A4C-FA38-7C41-CDB9-A15CFDF7157B}"/>
          </ac:grpSpMkLst>
        </pc:grpChg>
        <pc:picChg chg="add mod">
          <ac:chgData name="Arthur NOMI" userId="6ec3636a99b4d70d" providerId="LiveId" clId="{0229A20A-7785-4267-A11A-1A75AC401B31}" dt="2026-09-14T03:15:44.411" v="3010" actId="14100"/>
          <ac:picMkLst>
            <pc:docMk/>
            <pc:sldMk cId="2830008997" sldId="306"/>
            <ac:picMk id="7" creationId="{9DF885F6-A042-6225-F5E4-53E56840780F}"/>
          </ac:picMkLst>
        </pc:picChg>
      </pc:sldChg>
      <pc:sldChg chg="modSp modNotesTx">
        <pc:chgData name="Arthur NOMI" userId="6ec3636a99b4d70d" providerId="LiveId" clId="{0229A20A-7785-4267-A11A-1A75AC401B31}" dt="2026-09-14T17:32:17.632" v="4126" actId="20577"/>
        <pc:sldMkLst>
          <pc:docMk/>
          <pc:sldMk cId="362880063" sldId="307"/>
        </pc:sldMkLst>
        <pc:spChg chg="mod">
          <ac:chgData name="Arthur NOMI" userId="6ec3636a99b4d70d" providerId="LiveId" clId="{0229A20A-7785-4267-A11A-1A75AC401B31}" dt="2026-09-14T17:32:17.632" v="4126" actId="20577"/>
          <ac:spMkLst>
            <pc:docMk/>
            <pc:sldMk cId="362880063" sldId="307"/>
            <ac:spMk id="9" creationId="{8A09208A-A736-23C7-4316-27FFE1C22A32}"/>
          </ac:spMkLst>
        </pc:spChg>
      </pc:sldChg>
      <pc:sldChg chg="addSp delSp modSp add mod">
        <pc:chgData name="Arthur NOMI" userId="6ec3636a99b4d70d" providerId="LiveId" clId="{0229A20A-7785-4267-A11A-1A75AC401B31}" dt="2026-09-14T03:03:31.308" v="2948" actId="113"/>
        <pc:sldMkLst>
          <pc:docMk/>
          <pc:sldMk cId="3342410547" sldId="308"/>
        </pc:sldMkLst>
        <pc:spChg chg="add mod">
          <ac:chgData name="Arthur NOMI" userId="6ec3636a99b4d70d" providerId="LiveId" clId="{0229A20A-7785-4267-A11A-1A75AC401B31}" dt="2026-09-14T02:52:27.315" v="2694" actId="404"/>
          <ac:spMkLst>
            <pc:docMk/>
            <pc:sldMk cId="3342410547" sldId="308"/>
            <ac:spMk id="8" creationId="{A8AC82DA-8C5E-76B3-B8EF-8406EC575082}"/>
          </ac:spMkLst>
        </pc:spChg>
        <pc:spChg chg="add mod">
          <ac:chgData name="Arthur NOMI" userId="6ec3636a99b4d70d" providerId="LiveId" clId="{0229A20A-7785-4267-A11A-1A75AC401B31}" dt="2026-09-14T03:03:31.308" v="2948" actId="113"/>
          <ac:spMkLst>
            <pc:docMk/>
            <pc:sldMk cId="3342410547" sldId="308"/>
            <ac:spMk id="10" creationId="{06978A57-7A3D-5D82-29EC-D09AFE587AA0}"/>
          </ac:spMkLst>
        </pc:spChg>
        <pc:picChg chg="mod">
          <ac:chgData name="Arthur NOMI" userId="6ec3636a99b4d70d" providerId="LiveId" clId="{0229A20A-7785-4267-A11A-1A75AC401B31}" dt="2026-09-14T03:02:06.038" v="2943" actId="1076"/>
          <ac:picMkLst>
            <pc:docMk/>
            <pc:sldMk cId="3342410547" sldId="308"/>
            <ac:picMk id="2" creationId="{5279FA2D-85FD-EA44-0A13-F99E4AE8BA63}"/>
          </ac:picMkLst>
        </pc:picChg>
        <pc:picChg chg="add mod">
          <ac:chgData name="Arthur NOMI" userId="6ec3636a99b4d70d" providerId="LiveId" clId="{0229A20A-7785-4267-A11A-1A75AC401B31}" dt="2026-09-14T02:57:21.535" v="2702" actId="1440"/>
          <ac:picMkLst>
            <pc:docMk/>
            <pc:sldMk cId="3342410547" sldId="308"/>
            <ac:picMk id="7" creationId="{D1A4B034-3BD5-CD12-D4CF-1DED5D357BB5}"/>
          </ac:picMkLst>
        </pc:picChg>
      </pc:sldChg>
      <pc:sldChg chg="addSp delSp modSp add mod">
        <pc:chgData name="Arthur NOMI" userId="6ec3636a99b4d70d" providerId="LiveId" clId="{0229A20A-7785-4267-A11A-1A75AC401B31}" dt="2026-09-14T03:30:18.108" v="3256" actId="478"/>
        <pc:sldMkLst>
          <pc:docMk/>
          <pc:sldMk cId="509559943" sldId="309"/>
        </pc:sldMkLst>
        <pc:spChg chg="mod">
          <ac:chgData name="Arthur NOMI" userId="6ec3636a99b4d70d" providerId="LiveId" clId="{0229A20A-7785-4267-A11A-1A75AC401B31}" dt="2026-09-14T03:26:22.876" v="3185" actId="1076"/>
          <ac:spMkLst>
            <pc:docMk/>
            <pc:sldMk cId="509559943" sldId="309"/>
            <ac:spMk id="4" creationId="{F659345F-EC2F-C016-5D26-0A5651D2CC93}"/>
          </ac:spMkLst>
        </pc:spChg>
        <pc:spChg chg="add mod">
          <ac:chgData name="Arthur NOMI" userId="6ec3636a99b4d70d" providerId="LiveId" clId="{0229A20A-7785-4267-A11A-1A75AC401B31}" dt="2026-09-14T03:26:01.259" v="3184" actId="14100"/>
          <ac:spMkLst>
            <pc:docMk/>
            <pc:sldMk cId="509559943" sldId="309"/>
            <ac:spMk id="8" creationId="{4C529F70-8207-728F-C166-1AA30FBAD374}"/>
          </ac:spMkLst>
        </pc:spChg>
        <pc:picChg chg="add mod">
          <ac:chgData name="Arthur NOMI" userId="6ec3636a99b4d70d" providerId="LiveId" clId="{0229A20A-7785-4267-A11A-1A75AC401B31}" dt="2026-09-14T03:26:39.362" v="3186" actId="1440"/>
          <ac:picMkLst>
            <pc:docMk/>
            <pc:sldMk cId="509559943" sldId="309"/>
            <ac:picMk id="11" creationId="{682AC291-A823-4B8C-E772-40DB2CE7694B}"/>
          </ac:picMkLst>
        </pc:picChg>
        <pc:picChg chg="add mod">
          <ac:chgData name="Arthur NOMI" userId="6ec3636a99b4d70d" providerId="LiveId" clId="{0229A20A-7785-4267-A11A-1A75AC401B31}" dt="2026-09-14T03:25:13.168" v="3175" actId="1076"/>
          <ac:picMkLst>
            <pc:docMk/>
            <pc:sldMk cId="509559943" sldId="309"/>
            <ac:picMk id="12" creationId="{605946C9-2925-665C-DD5A-CB6197F68C4F}"/>
          </ac:picMkLst>
        </pc:picChg>
      </pc:sldChg>
      <pc:sldChg chg="addSp delSp modSp add mod ord">
        <pc:chgData name="Arthur NOMI" userId="6ec3636a99b4d70d" providerId="LiveId" clId="{0229A20A-7785-4267-A11A-1A75AC401B31}" dt="2026-09-14T17:26:22.923" v="4115" actId="20577"/>
        <pc:sldMkLst>
          <pc:docMk/>
          <pc:sldMk cId="3268090115" sldId="310"/>
        </pc:sldMkLst>
        <pc:spChg chg="mod">
          <ac:chgData name="Arthur NOMI" userId="6ec3636a99b4d70d" providerId="LiveId" clId="{0229A20A-7785-4267-A11A-1A75AC401B31}" dt="2026-09-14T17:26:22.923" v="4115" actId="20577"/>
          <ac:spMkLst>
            <pc:docMk/>
            <pc:sldMk cId="3268090115" sldId="310"/>
            <ac:spMk id="4" creationId="{3205D84D-42B1-D8F6-D953-234DF2182805}"/>
          </ac:spMkLst>
        </pc:spChg>
        <pc:spChg chg="add mod">
          <ac:chgData name="Arthur NOMI" userId="6ec3636a99b4d70d" providerId="LiveId" clId="{0229A20A-7785-4267-A11A-1A75AC401B31}" dt="2026-09-14T03:43:00.744" v="3319" actId="1076"/>
          <ac:spMkLst>
            <pc:docMk/>
            <pc:sldMk cId="3268090115" sldId="310"/>
            <ac:spMk id="10" creationId="{AA2DAE41-F7F1-1A4C-E678-A98F3533AAB3}"/>
          </ac:spMkLst>
        </pc:spChg>
        <pc:spChg chg="add mod">
          <ac:chgData name="Arthur NOMI" userId="6ec3636a99b4d70d" providerId="LiveId" clId="{0229A20A-7785-4267-A11A-1A75AC401B31}" dt="2026-09-14T03:43:52.977" v="3325" actId="122"/>
          <ac:spMkLst>
            <pc:docMk/>
            <pc:sldMk cId="3268090115" sldId="310"/>
            <ac:spMk id="14" creationId="{4F98616B-0C2E-6525-BB52-7ED6EB701CBE}"/>
          </ac:spMkLst>
        </pc:spChg>
        <pc:picChg chg="mod">
          <ac:chgData name="Arthur NOMI" userId="6ec3636a99b4d70d" providerId="LiveId" clId="{0229A20A-7785-4267-A11A-1A75AC401B31}" dt="2026-09-14T03:43:37.808" v="3321" actId="1076"/>
          <ac:picMkLst>
            <pc:docMk/>
            <pc:sldMk cId="3268090115" sldId="310"/>
            <ac:picMk id="2" creationId="{45CB3FA0-F885-06BC-3B95-C145EC598CFD}"/>
          </ac:picMkLst>
        </pc:picChg>
        <pc:picChg chg="add mod">
          <ac:chgData name="Arthur NOMI" userId="6ec3636a99b4d70d" providerId="LiveId" clId="{0229A20A-7785-4267-A11A-1A75AC401B31}" dt="2026-09-14T03:41:12.463" v="3299" actId="1076"/>
          <ac:picMkLst>
            <pc:docMk/>
            <pc:sldMk cId="3268090115" sldId="310"/>
            <ac:picMk id="12" creationId="{408A5743-E50E-893D-13E8-39854FB4AF40}"/>
          </ac:picMkLst>
        </pc:picChg>
      </pc:sldChg>
      <pc:sldChg chg="addSp delSp modSp add mod">
        <pc:chgData name="Arthur NOMI" userId="6ec3636a99b4d70d" providerId="LiveId" clId="{0229A20A-7785-4267-A11A-1A75AC401B31}" dt="2026-09-16T00:12:50.833" v="5280" actId="114"/>
        <pc:sldMkLst>
          <pc:docMk/>
          <pc:sldMk cId="2398262239" sldId="311"/>
        </pc:sldMkLst>
        <pc:spChg chg="mod">
          <ac:chgData name="Arthur NOMI" userId="6ec3636a99b4d70d" providerId="LiveId" clId="{0229A20A-7785-4267-A11A-1A75AC401B31}" dt="2026-09-14T04:00:19.466" v="3385" actId="20577"/>
          <ac:spMkLst>
            <pc:docMk/>
            <pc:sldMk cId="2398262239" sldId="311"/>
            <ac:spMk id="4" creationId="{FA926DCD-9444-3CF5-FCAA-4ECD2C76B1F9}"/>
          </ac:spMkLst>
        </pc:spChg>
        <pc:spChg chg="add mod">
          <ac:chgData name="Arthur NOMI" userId="6ec3636a99b4d70d" providerId="LiveId" clId="{0229A20A-7785-4267-A11A-1A75AC401B31}" dt="2026-09-16T00:12:50.833" v="5280" actId="114"/>
          <ac:spMkLst>
            <pc:docMk/>
            <pc:sldMk cId="2398262239" sldId="311"/>
            <ac:spMk id="7" creationId="{57DCB4F1-376F-B434-6ED9-FAC598003AE3}"/>
          </ac:spMkLst>
        </pc:spChg>
        <pc:spChg chg="mod">
          <ac:chgData name="Arthur NOMI" userId="6ec3636a99b4d70d" providerId="LiveId" clId="{0229A20A-7785-4267-A11A-1A75AC401B31}" dt="2026-09-14T04:00:25.153" v="3386" actId="1076"/>
          <ac:spMkLst>
            <pc:docMk/>
            <pc:sldMk cId="2398262239" sldId="311"/>
            <ac:spMk id="10" creationId="{F2932DEB-0A2D-7286-3659-A014F0D38DCA}"/>
          </ac:spMkLst>
        </pc:spChg>
        <pc:picChg chg="mod">
          <ac:chgData name="Arthur NOMI" userId="6ec3636a99b4d70d" providerId="LiveId" clId="{0229A20A-7785-4267-A11A-1A75AC401B31}" dt="2026-09-14T04:41:28.102" v="3404" actId="1076"/>
          <ac:picMkLst>
            <pc:docMk/>
            <pc:sldMk cId="2398262239" sldId="311"/>
            <ac:picMk id="2" creationId="{C9FCCAD1-AA89-2B7E-FBC1-8D3C5202FA77}"/>
          </ac:picMkLst>
        </pc:picChg>
        <pc:picChg chg="add mod">
          <ac:chgData name="Arthur NOMI" userId="6ec3636a99b4d70d" providerId="LiveId" clId="{0229A20A-7785-4267-A11A-1A75AC401B31}" dt="2026-09-14T04:43:19.959" v="3414" actId="14100"/>
          <ac:picMkLst>
            <pc:docMk/>
            <pc:sldMk cId="2398262239" sldId="311"/>
            <ac:picMk id="9" creationId="{AF850C17-11D8-99C4-AF0C-A54872342228}"/>
          </ac:picMkLst>
        </pc:picChg>
      </pc:sldChg>
      <pc:sldChg chg="addSp delSp modSp add mod">
        <pc:chgData name="Arthur NOMI" userId="6ec3636a99b4d70d" providerId="LiveId" clId="{0229A20A-7785-4267-A11A-1A75AC401B31}" dt="2026-09-14T04:47:31.932" v="3480" actId="1076"/>
        <pc:sldMkLst>
          <pc:docMk/>
          <pc:sldMk cId="1650516707" sldId="312"/>
        </pc:sldMkLst>
        <pc:spChg chg="mod">
          <ac:chgData name="Arthur NOMI" userId="6ec3636a99b4d70d" providerId="LiveId" clId="{0229A20A-7785-4267-A11A-1A75AC401B31}" dt="2026-09-14T04:45:21.572" v="3466" actId="1076"/>
          <ac:spMkLst>
            <pc:docMk/>
            <pc:sldMk cId="1650516707" sldId="312"/>
            <ac:spMk id="4" creationId="{4FCBADE9-6CC3-20AF-CD3A-5E9939803F11}"/>
          </ac:spMkLst>
        </pc:spChg>
        <pc:spChg chg="mod">
          <ac:chgData name="Arthur NOMI" userId="6ec3636a99b4d70d" providerId="LiveId" clId="{0229A20A-7785-4267-A11A-1A75AC401B31}" dt="2026-09-14T04:45:26.255" v="3467" actId="1076"/>
          <ac:spMkLst>
            <pc:docMk/>
            <pc:sldMk cId="1650516707" sldId="312"/>
            <ac:spMk id="10" creationId="{B7D3A3AB-9FCF-C9D7-EEC7-0F1C54F978B6}"/>
          </ac:spMkLst>
        </pc:spChg>
        <pc:spChg chg="add del mod">
          <ac:chgData name="Arthur NOMI" userId="6ec3636a99b4d70d" providerId="LiveId" clId="{0229A20A-7785-4267-A11A-1A75AC401B31}" dt="2026-09-14T04:47:31.932" v="3480" actId="1076"/>
          <ac:spMkLst>
            <pc:docMk/>
            <pc:sldMk cId="1650516707" sldId="312"/>
            <ac:spMk id="11" creationId="{81F3846A-4B7A-3739-BFEA-06AE0D68CD17}"/>
          </ac:spMkLst>
        </pc:spChg>
        <pc:picChg chg="add mod">
          <ac:chgData name="Arthur NOMI" userId="6ec3636a99b4d70d" providerId="LiveId" clId="{0229A20A-7785-4267-A11A-1A75AC401B31}" dt="2026-09-14T04:45:30.444" v="3468" actId="1076"/>
          <ac:picMkLst>
            <pc:docMk/>
            <pc:sldMk cId="1650516707" sldId="312"/>
            <ac:picMk id="8" creationId="{2DE611E4-0A37-DC99-DB8C-DBB1679C8171}"/>
          </ac:picMkLst>
        </pc:picChg>
      </pc:sldChg>
      <pc:sldChg chg="addSp delSp modSp add mod">
        <pc:chgData name="Arthur NOMI" userId="6ec3636a99b4d70d" providerId="LiveId" clId="{0229A20A-7785-4267-A11A-1A75AC401B31}" dt="2026-09-14T05:17:43.027" v="3548" actId="20577"/>
        <pc:sldMkLst>
          <pc:docMk/>
          <pc:sldMk cId="3094390527" sldId="313"/>
        </pc:sldMkLst>
        <pc:spChg chg="mod">
          <ac:chgData name="Arthur NOMI" userId="6ec3636a99b4d70d" providerId="LiveId" clId="{0229A20A-7785-4267-A11A-1A75AC401B31}" dt="2026-09-14T05:12:38.722" v="3501" actId="1076"/>
          <ac:spMkLst>
            <pc:docMk/>
            <pc:sldMk cId="3094390527" sldId="313"/>
            <ac:spMk id="4" creationId="{2D924334-8075-E8F2-FE37-408303F6341C}"/>
          </ac:spMkLst>
        </pc:spChg>
        <pc:spChg chg="add mod">
          <ac:chgData name="Arthur NOMI" userId="6ec3636a99b4d70d" providerId="LiveId" clId="{0229A20A-7785-4267-A11A-1A75AC401B31}" dt="2026-09-14T05:12:55.662" v="3528" actId="20577"/>
          <ac:spMkLst>
            <pc:docMk/>
            <pc:sldMk cId="3094390527" sldId="313"/>
            <ac:spMk id="6" creationId="{ACB1F3FA-5664-0A8A-25CC-5EE7ABF01934}"/>
          </ac:spMkLst>
        </pc:spChg>
        <pc:spChg chg="add mod">
          <ac:chgData name="Arthur NOMI" userId="6ec3636a99b4d70d" providerId="LiveId" clId="{0229A20A-7785-4267-A11A-1A75AC401B31}" dt="2026-09-14T05:17:43.027" v="3548" actId="20577"/>
          <ac:spMkLst>
            <pc:docMk/>
            <pc:sldMk cId="3094390527" sldId="313"/>
            <ac:spMk id="7" creationId="{9878D244-839A-B31C-B2DC-976779D98FCB}"/>
          </ac:spMkLst>
        </pc:spChg>
        <pc:grpChg chg="mod">
          <ac:chgData name="Arthur NOMI" userId="6ec3636a99b4d70d" providerId="LiveId" clId="{0229A20A-7785-4267-A11A-1A75AC401B31}" dt="2026-09-14T05:16:42.123" v="3532" actId="1076"/>
          <ac:grpSpMkLst>
            <pc:docMk/>
            <pc:sldMk cId="3094390527" sldId="313"/>
            <ac:grpSpMk id="45" creationId="{11705E90-5EED-2C49-1867-0462E5DB7586}"/>
          </ac:grpSpMkLst>
        </pc:grpChg>
        <pc:picChg chg="mod">
          <ac:chgData name="Arthur NOMI" userId="6ec3636a99b4d70d" providerId="LiveId" clId="{0229A20A-7785-4267-A11A-1A75AC401B31}" dt="2026-09-14T05:11:41.801" v="3499" actId="1076"/>
          <ac:picMkLst>
            <pc:docMk/>
            <pc:sldMk cId="3094390527" sldId="313"/>
            <ac:picMk id="2" creationId="{35BC8C66-9B85-F795-B02B-609F72BD88B3}"/>
          </ac:picMkLst>
        </pc:picChg>
      </pc:sldChg>
      <pc:sldChg chg="addSp modSp add mod">
        <pc:chgData name="Arthur NOMI" userId="6ec3636a99b4d70d" providerId="LiveId" clId="{0229A20A-7785-4267-A11A-1A75AC401B31}" dt="2026-09-14T07:00:42.287" v="3628" actId="14100"/>
        <pc:sldMkLst>
          <pc:docMk/>
          <pc:sldMk cId="1065658274" sldId="314"/>
        </pc:sldMkLst>
        <pc:spChg chg="mod">
          <ac:chgData name="Arthur NOMI" userId="6ec3636a99b4d70d" providerId="LiveId" clId="{0229A20A-7785-4267-A11A-1A75AC401B31}" dt="2026-09-14T05:19:04.565" v="3561" actId="14100"/>
          <ac:spMkLst>
            <pc:docMk/>
            <pc:sldMk cId="1065658274" sldId="314"/>
            <ac:spMk id="6" creationId="{E0F09248-CAFE-4894-BA7D-BE03BCE5F200}"/>
          </ac:spMkLst>
        </pc:spChg>
        <pc:spChg chg="mod">
          <ac:chgData name="Arthur NOMI" userId="6ec3636a99b4d70d" providerId="LiveId" clId="{0229A20A-7785-4267-A11A-1A75AC401B31}" dt="2026-09-14T07:00:15.136" v="3627" actId="20577"/>
          <ac:spMkLst>
            <pc:docMk/>
            <pc:sldMk cId="1065658274" sldId="314"/>
            <ac:spMk id="7" creationId="{481D6B2F-0221-8E27-C1FE-401F89342A80}"/>
          </ac:spMkLst>
        </pc:spChg>
        <pc:picChg chg="add mod">
          <ac:chgData name="Arthur NOMI" userId="6ec3636a99b4d70d" providerId="LiveId" clId="{0229A20A-7785-4267-A11A-1A75AC401B31}" dt="2026-09-14T07:00:42.287" v="3628" actId="14100"/>
          <ac:picMkLst>
            <pc:docMk/>
            <pc:sldMk cId="1065658274" sldId="314"/>
            <ac:picMk id="9" creationId="{44A8311C-2514-5E61-F759-ACF058FD17DF}"/>
          </ac:picMkLst>
        </pc:picChg>
      </pc:sldChg>
      <pc:sldChg chg="addSp modSp add mod ord">
        <pc:chgData name="Arthur NOMI" userId="6ec3636a99b4d70d" providerId="LiveId" clId="{0229A20A-7785-4267-A11A-1A75AC401B31}" dt="2026-09-14T08:26:13.871" v="3668" actId="1076"/>
        <pc:sldMkLst>
          <pc:docMk/>
          <pc:sldMk cId="158790529" sldId="315"/>
        </pc:sldMkLst>
        <pc:spChg chg="mod">
          <ac:chgData name="Arthur NOMI" userId="6ec3636a99b4d70d" providerId="LiveId" clId="{0229A20A-7785-4267-A11A-1A75AC401B31}" dt="2026-09-14T06:58:58.338" v="3583" actId="14100"/>
          <ac:spMkLst>
            <pc:docMk/>
            <pc:sldMk cId="158790529" sldId="315"/>
            <ac:spMk id="6" creationId="{DE3A9259-67DD-A718-2EDF-7906E3F766C7}"/>
          </ac:spMkLst>
        </pc:spChg>
        <pc:spChg chg="mod">
          <ac:chgData name="Arthur NOMI" userId="6ec3636a99b4d70d" providerId="LiveId" clId="{0229A20A-7785-4267-A11A-1A75AC401B31}" dt="2026-09-14T08:24:42.647" v="3662" actId="1076"/>
          <ac:spMkLst>
            <pc:docMk/>
            <pc:sldMk cId="158790529" sldId="315"/>
            <ac:spMk id="7" creationId="{C9988AC1-D90C-AF51-9AAE-6195B3D9A8A4}"/>
          </ac:spMkLst>
        </pc:spChg>
        <pc:picChg chg="add mod">
          <ac:chgData name="Arthur NOMI" userId="6ec3636a99b4d70d" providerId="LiveId" clId="{0229A20A-7785-4267-A11A-1A75AC401B31}" dt="2026-09-14T08:26:13.871" v="3668" actId="1076"/>
          <ac:picMkLst>
            <pc:docMk/>
            <pc:sldMk cId="158790529" sldId="315"/>
            <ac:picMk id="9" creationId="{C37CBD70-4A77-923D-846C-C040BC60C673}"/>
          </ac:picMkLst>
        </pc:picChg>
      </pc:sldChg>
      <pc:sldChg chg="addSp modSp add mod ord">
        <pc:chgData name="Arthur NOMI" userId="6ec3636a99b4d70d" providerId="LiveId" clId="{0229A20A-7785-4267-A11A-1A75AC401B31}" dt="2026-09-14T08:23:00.927" v="3652" actId="1076"/>
        <pc:sldMkLst>
          <pc:docMk/>
          <pc:sldMk cId="1585683400" sldId="316"/>
        </pc:sldMkLst>
        <pc:spChg chg="mod">
          <ac:chgData name="Arthur NOMI" userId="6ec3636a99b4d70d" providerId="LiveId" clId="{0229A20A-7785-4267-A11A-1A75AC401B31}" dt="2026-09-14T06:58:37.058" v="3577"/>
          <ac:spMkLst>
            <pc:docMk/>
            <pc:sldMk cId="1585683400" sldId="316"/>
            <ac:spMk id="6" creationId="{34899427-8D1B-B7A0-966D-E51AF5C4F73A}"/>
          </ac:spMkLst>
        </pc:spChg>
        <pc:spChg chg="mod">
          <ac:chgData name="Arthur NOMI" userId="6ec3636a99b4d70d" providerId="LiveId" clId="{0229A20A-7785-4267-A11A-1A75AC401B31}" dt="2026-09-14T08:21:37.757" v="3649" actId="1076"/>
          <ac:spMkLst>
            <pc:docMk/>
            <pc:sldMk cId="1585683400" sldId="316"/>
            <ac:spMk id="7" creationId="{04385D63-9F00-E9D3-A56B-35F82B67AE10}"/>
          </ac:spMkLst>
        </pc:spChg>
        <pc:picChg chg="add mod">
          <ac:chgData name="Arthur NOMI" userId="6ec3636a99b4d70d" providerId="LiveId" clId="{0229A20A-7785-4267-A11A-1A75AC401B31}" dt="2026-09-14T08:23:00.927" v="3652" actId="1076"/>
          <ac:picMkLst>
            <pc:docMk/>
            <pc:sldMk cId="1585683400" sldId="316"/>
            <ac:picMk id="10" creationId="{3D4A86E1-FF58-4E06-8578-DC23895959EE}"/>
          </ac:picMkLst>
        </pc:picChg>
      </pc:sldChg>
      <pc:sldChg chg="add del">
        <pc:chgData name="Arthur NOMI" userId="6ec3636a99b4d70d" providerId="LiveId" clId="{0229A20A-7785-4267-A11A-1A75AC401B31}" dt="2026-09-14T16:43:20.408" v="3759" actId="47"/>
        <pc:sldMkLst>
          <pc:docMk/>
          <pc:sldMk cId="678988850" sldId="317"/>
        </pc:sldMkLst>
      </pc:sldChg>
      <pc:sldChg chg="addSp delSp modSp add mod ord">
        <pc:chgData name="Arthur NOMI" userId="6ec3636a99b4d70d" providerId="LiveId" clId="{0229A20A-7785-4267-A11A-1A75AC401B31}" dt="2026-09-14T17:01:16.184" v="4031" actId="1076"/>
        <pc:sldMkLst>
          <pc:docMk/>
          <pc:sldMk cId="4031920166" sldId="317"/>
        </pc:sldMkLst>
        <pc:spChg chg="mod">
          <ac:chgData name="Arthur NOMI" userId="6ec3636a99b4d70d" providerId="LiveId" clId="{0229A20A-7785-4267-A11A-1A75AC401B31}" dt="2026-09-14T16:48:06.744" v="3855" actId="1076"/>
          <ac:spMkLst>
            <pc:docMk/>
            <pc:sldMk cId="4031920166" sldId="317"/>
            <ac:spMk id="4" creationId="{CA63770D-8F1B-03A6-4C7F-C7DEA06ACADA}"/>
          </ac:spMkLst>
        </pc:spChg>
        <pc:spChg chg="mod">
          <ac:chgData name="Arthur NOMI" userId="6ec3636a99b4d70d" providerId="LiveId" clId="{0229A20A-7785-4267-A11A-1A75AC401B31}" dt="2026-09-14T16:47:43.869" v="3834" actId="1076"/>
          <ac:spMkLst>
            <pc:docMk/>
            <pc:sldMk cId="4031920166" sldId="317"/>
            <ac:spMk id="6" creationId="{17CF6380-48DB-E778-496B-C200DDFDB7BB}"/>
          </ac:spMkLst>
        </pc:spChg>
        <pc:spChg chg="mod">
          <ac:chgData name="Arthur NOMI" userId="6ec3636a99b4d70d" providerId="LiveId" clId="{0229A20A-7785-4267-A11A-1A75AC401B31}" dt="2026-09-14T16:47:36.862" v="3833" actId="1076"/>
          <ac:spMkLst>
            <pc:docMk/>
            <pc:sldMk cId="4031920166" sldId="317"/>
            <ac:spMk id="7" creationId="{04A58263-720A-2214-C68B-69E041993387}"/>
          </ac:spMkLst>
        </pc:spChg>
        <pc:spChg chg="add mod">
          <ac:chgData name="Arthur NOMI" userId="6ec3636a99b4d70d" providerId="LiveId" clId="{0229A20A-7785-4267-A11A-1A75AC401B31}" dt="2026-09-14T17:01:16.184" v="4031" actId="1076"/>
          <ac:spMkLst>
            <pc:docMk/>
            <pc:sldMk cId="4031920166" sldId="317"/>
            <ac:spMk id="12" creationId="{5D4BE50B-6DFC-249F-533A-4982D930B08A}"/>
          </ac:spMkLst>
        </pc:spChg>
        <pc:picChg chg="add mod">
          <ac:chgData name="Arthur NOMI" userId="6ec3636a99b4d70d" providerId="LiveId" clId="{0229A20A-7785-4267-A11A-1A75AC401B31}" dt="2026-09-14T17:01:08.929" v="4029" actId="1076"/>
          <ac:picMkLst>
            <pc:docMk/>
            <pc:sldMk cId="4031920166" sldId="317"/>
            <ac:picMk id="13" creationId="{F5059081-6E47-4DF5-8422-77984AC3003F}"/>
          </ac:picMkLst>
        </pc:picChg>
      </pc:sldChg>
      <pc:sldChg chg="addSp delSp modSp add mod">
        <pc:chgData name="Arthur NOMI" userId="6ec3636a99b4d70d" providerId="LiveId" clId="{0229A20A-7785-4267-A11A-1A75AC401B31}" dt="2026-09-14T16:59:26.939" v="3985" actId="1076"/>
        <pc:sldMkLst>
          <pc:docMk/>
          <pc:sldMk cId="2553836364" sldId="318"/>
        </pc:sldMkLst>
        <pc:spChg chg="mod">
          <ac:chgData name="Arthur NOMI" userId="6ec3636a99b4d70d" providerId="LiveId" clId="{0229A20A-7785-4267-A11A-1A75AC401B31}" dt="2026-09-14T16:58:36.878" v="3908" actId="1076"/>
          <ac:spMkLst>
            <pc:docMk/>
            <pc:sldMk cId="2553836364" sldId="318"/>
            <ac:spMk id="4" creationId="{94E2F826-EDD5-4D40-E85C-C1652BCE5451}"/>
          </ac:spMkLst>
        </pc:spChg>
        <pc:spChg chg="mod">
          <ac:chgData name="Arthur NOMI" userId="6ec3636a99b4d70d" providerId="LiveId" clId="{0229A20A-7785-4267-A11A-1A75AC401B31}" dt="2026-09-14T16:59:24.304" v="3984" actId="1076"/>
          <ac:spMkLst>
            <pc:docMk/>
            <pc:sldMk cId="2553836364" sldId="318"/>
            <ac:spMk id="7" creationId="{7C7EB6D3-7CB2-E2F6-8E9E-895F234E559B}"/>
          </ac:spMkLst>
        </pc:spChg>
        <pc:picChg chg="mod">
          <ac:chgData name="Arthur NOMI" userId="6ec3636a99b4d70d" providerId="LiveId" clId="{0229A20A-7785-4267-A11A-1A75AC401B31}" dt="2026-09-14T16:59:26.939" v="3985" actId="1076"/>
          <ac:picMkLst>
            <pc:docMk/>
            <pc:sldMk cId="2553836364" sldId="318"/>
            <ac:picMk id="2" creationId="{4707FB7A-FE13-CDFB-3535-DE1ADBD5F7D4}"/>
          </ac:picMkLst>
        </pc:picChg>
        <pc:picChg chg="add mod">
          <ac:chgData name="Arthur NOMI" userId="6ec3636a99b4d70d" providerId="LiveId" clId="{0229A20A-7785-4267-A11A-1A75AC401B31}" dt="2026-09-14T16:59:19.822" v="3982" actId="1076"/>
          <ac:picMkLst>
            <pc:docMk/>
            <pc:sldMk cId="2553836364" sldId="318"/>
            <ac:picMk id="11" creationId="{BCCEAF70-B752-C3E0-F558-4531248D739A}"/>
          </ac:picMkLst>
        </pc:picChg>
      </pc:sldChg>
      <pc:sldChg chg="addSp delSp modSp add mod">
        <pc:chgData name="Arthur NOMI" userId="6ec3636a99b4d70d" providerId="LiveId" clId="{0229A20A-7785-4267-A11A-1A75AC401B31}" dt="2026-09-14T17:59:18.514" v="4417" actId="122"/>
        <pc:sldMkLst>
          <pc:docMk/>
          <pc:sldMk cId="999537770" sldId="319"/>
        </pc:sldMkLst>
        <pc:spChg chg="mod">
          <ac:chgData name="Arthur NOMI" userId="6ec3636a99b4d70d" providerId="LiveId" clId="{0229A20A-7785-4267-A11A-1A75AC401B31}" dt="2026-09-14T17:00:12.640" v="4012" actId="1076"/>
          <ac:spMkLst>
            <pc:docMk/>
            <pc:sldMk cId="999537770" sldId="319"/>
            <ac:spMk id="7" creationId="{7F59723C-7F72-AAB0-1CA0-38777EC5B990}"/>
          </ac:spMkLst>
        </pc:spChg>
        <pc:spChg chg="add mod">
          <ac:chgData name="Arthur NOMI" userId="6ec3636a99b4d70d" providerId="LiveId" clId="{0229A20A-7785-4267-A11A-1A75AC401B31}" dt="2026-09-14T17:08:08.858" v="4082" actId="1076"/>
          <ac:spMkLst>
            <pc:docMk/>
            <pc:sldMk cId="999537770" sldId="319"/>
            <ac:spMk id="17" creationId="{80D6209C-A2B3-8912-8565-E67A8DA77E86}"/>
          </ac:spMkLst>
        </pc:spChg>
        <pc:spChg chg="add mod">
          <ac:chgData name="Arthur NOMI" userId="6ec3636a99b4d70d" providerId="LiveId" clId="{0229A20A-7785-4267-A11A-1A75AC401B31}" dt="2026-09-14T17:08:22.372" v="4104" actId="20577"/>
          <ac:spMkLst>
            <pc:docMk/>
            <pc:sldMk cId="999537770" sldId="319"/>
            <ac:spMk id="18" creationId="{D1348EFF-E4D3-F11D-D3DA-DBB0D6BF6710}"/>
          </ac:spMkLst>
        </pc:spChg>
        <pc:spChg chg="add mod">
          <ac:chgData name="Arthur NOMI" userId="6ec3636a99b4d70d" providerId="LiveId" clId="{0229A20A-7785-4267-A11A-1A75AC401B31}" dt="2026-09-14T17:59:18.514" v="4417" actId="122"/>
          <ac:spMkLst>
            <pc:docMk/>
            <pc:sldMk cId="999537770" sldId="319"/>
            <ac:spMk id="20" creationId="{271D34B8-021D-188C-9D68-93D4A58189D9}"/>
          </ac:spMkLst>
        </pc:spChg>
        <pc:picChg chg="mod">
          <ac:chgData name="Arthur NOMI" userId="6ec3636a99b4d70d" providerId="LiveId" clId="{0229A20A-7785-4267-A11A-1A75AC401B31}" dt="2026-09-14T17:01:37.609" v="4034" actId="1076"/>
          <ac:picMkLst>
            <pc:docMk/>
            <pc:sldMk cId="999537770" sldId="319"/>
            <ac:picMk id="2" creationId="{BABB19E8-9354-19C4-0C16-F68E8FB06E62}"/>
          </ac:picMkLst>
        </pc:picChg>
        <pc:picChg chg="add mod">
          <ac:chgData name="Arthur NOMI" userId="6ec3636a99b4d70d" providerId="LiveId" clId="{0229A20A-7785-4267-A11A-1A75AC401B31}" dt="2026-09-14T17:01:43.752" v="4036" actId="14100"/>
          <ac:picMkLst>
            <pc:docMk/>
            <pc:sldMk cId="999537770" sldId="319"/>
            <ac:picMk id="9" creationId="{76F1FA36-25A1-16EA-D2A9-577D248896E4}"/>
          </ac:picMkLst>
        </pc:picChg>
        <pc:picChg chg="add mod">
          <ac:chgData name="Arthur NOMI" userId="6ec3636a99b4d70d" providerId="LiveId" clId="{0229A20A-7785-4267-A11A-1A75AC401B31}" dt="2026-09-14T17:02:26.580" v="4044" actId="1076"/>
          <ac:picMkLst>
            <pc:docMk/>
            <pc:sldMk cId="999537770" sldId="319"/>
            <ac:picMk id="12" creationId="{DA32AAC8-180A-85DD-2E8B-6ACDCDCFC714}"/>
          </ac:picMkLst>
        </pc:picChg>
        <pc:picChg chg="add mod">
          <ac:chgData name="Arthur NOMI" userId="6ec3636a99b4d70d" providerId="LiveId" clId="{0229A20A-7785-4267-A11A-1A75AC401B31}" dt="2026-09-14T17:03:44.600" v="4054" actId="14100"/>
          <ac:picMkLst>
            <pc:docMk/>
            <pc:sldMk cId="999537770" sldId="319"/>
            <ac:picMk id="16" creationId="{8446F28D-A90F-0424-D945-F5CDA3778E4A}"/>
          </ac:picMkLst>
        </pc:picChg>
      </pc:sldChg>
      <pc:sldChg chg="delSp modSp add mod delAnim modAnim">
        <pc:chgData name="Arthur NOMI" userId="6ec3636a99b4d70d" providerId="LiveId" clId="{0229A20A-7785-4267-A11A-1A75AC401B31}" dt="2026-09-14T17:37:34.936" v="4343" actId="1076"/>
        <pc:sldMkLst>
          <pc:docMk/>
          <pc:sldMk cId="3414662459" sldId="320"/>
        </pc:sldMkLst>
        <pc:spChg chg="mod">
          <ac:chgData name="Arthur NOMI" userId="6ec3636a99b4d70d" providerId="LiveId" clId="{0229A20A-7785-4267-A11A-1A75AC401B31}" dt="2026-09-14T17:37:34.936" v="4343" actId="1076"/>
          <ac:spMkLst>
            <pc:docMk/>
            <pc:sldMk cId="3414662459" sldId="320"/>
            <ac:spMk id="4" creationId="{BD21728F-E9BC-4A8A-40B1-BA7602325C6B}"/>
          </ac:spMkLst>
        </pc:spChg>
      </pc:sldChg>
      <pc:sldChg chg="addSp delSp modSp add mod ord">
        <pc:chgData name="Arthur NOMI" userId="6ec3636a99b4d70d" providerId="LiveId" clId="{0229A20A-7785-4267-A11A-1A75AC401B31}" dt="2026-09-15T23:55:34.875" v="5180"/>
        <pc:sldMkLst>
          <pc:docMk/>
          <pc:sldMk cId="2570902754" sldId="321"/>
        </pc:sldMkLst>
        <pc:spChg chg="mod">
          <ac:chgData name="Arthur NOMI" userId="6ec3636a99b4d70d" providerId="LiveId" clId="{0229A20A-7785-4267-A11A-1A75AC401B31}" dt="2026-09-15T23:50:30.048" v="4914" actId="313"/>
          <ac:spMkLst>
            <pc:docMk/>
            <pc:sldMk cId="2570902754" sldId="321"/>
            <ac:spMk id="4" creationId="{E53C315B-8CB1-15C1-6C6A-FD39CD2B2647}"/>
          </ac:spMkLst>
        </pc:spChg>
        <pc:spChg chg="del mod">
          <ac:chgData name="Arthur NOMI" userId="6ec3636a99b4d70d" providerId="LiveId" clId="{0229A20A-7785-4267-A11A-1A75AC401B31}" dt="2026-09-15T23:48:20.195" v="4908" actId="478"/>
          <ac:spMkLst>
            <pc:docMk/>
            <pc:sldMk cId="2570902754" sldId="321"/>
            <ac:spMk id="6" creationId="{C0CD99CA-F846-9760-57F4-09199492F696}"/>
          </ac:spMkLst>
        </pc:spChg>
        <pc:spChg chg="mod">
          <ac:chgData name="Arthur NOMI" userId="6ec3636a99b4d70d" providerId="LiveId" clId="{0229A20A-7785-4267-A11A-1A75AC401B31}" dt="2026-09-15T23:50:00.677" v="4910"/>
          <ac:spMkLst>
            <pc:docMk/>
            <pc:sldMk cId="2570902754" sldId="321"/>
            <ac:spMk id="8" creationId="{D6DBA8B2-EF21-5DE6-FED6-C17BFB8A68E6}"/>
          </ac:spMkLst>
        </pc:spChg>
        <pc:spChg chg="mod">
          <ac:chgData name="Arthur NOMI" userId="6ec3636a99b4d70d" providerId="LiveId" clId="{0229A20A-7785-4267-A11A-1A75AC401B31}" dt="2026-09-15T23:50:00.677" v="4910"/>
          <ac:spMkLst>
            <pc:docMk/>
            <pc:sldMk cId="2570902754" sldId="321"/>
            <ac:spMk id="9" creationId="{C916DF2D-1A05-27A9-01E3-55CFA3A336F0}"/>
          </ac:spMkLst>
        </pc:spChg>
        <pc:spChg chg="mod">
          <ac:chgData name="Arthur NOMI" userId="6ec3636a99b4d70d" providerId="LiveId" clId="{0229A20A-7785-4267-A11A-1A75AC401B31}" dt="2026-09-15T23:50:00.677" v="4910"/>
          <ac:spMkLst>
            <pc:docMk/>
            <pc:sldMk cId="2570902754" sldId="321"/>
            <ac:spMk id="11" creationId="{0EE6064E-4E6A-2796-607D-6DA09BA0596A}"/>
          </ac:spMkLst>
        </pc:spChg>
        <pc:spChg chg="add mod">
          <ac:chgData name="Arthur NOMI" userId="6ec3636a99b4d70d" providerId="LiveId" clId="{0229A20A-7785-4267-A11A-1A75AC401B31}" dt="2026-09-15T23:50:55.786" v="4942" actId="14100"/>
          <ac:spMkLst>
            <pc:docMk/>
            <pc:sldMk cId="2570902754" sldId="321"/>
            <ac:spMk id="14" creationId="{FAB33C16-C364-AD1E-DC82-EA4A4382AFCB}"/>
          </ac:spMkLst>
        </pc:spChg>
        <pc:spChg chg="mod">
          <ac:chgData name="Arthur NOMI" userId="6ec3636a99b4d70d" providerId="LiveId" clId="{0229A20A-7785-4267-A11A-1A75AC401B31}" dt="2026-09-15T23:51:49.343" v="5006" actId="20577"/>
          <ac:spMkLst>
            <pc:docMk/>
            <pc:sldMk cId="2570902754" sldId="321"/>
            <ac:spMk id="15" creationId="{45946D27-F220-3C19-30D9-D3C19725C0DE}"/>
          </ac:spMkLst>
        </pc:spChg>
        <pc:spChg chg="add mod">
          <ac:chgData name="Arthur NOMI" userId="6ec3636a99b4d70d" providerId="LiveId" clId="{0229A20A-7785-4267-A11A-1A75AC401B31}" dt="2026-09-15T23:51:40.945" v="4984" actId="14100"/>
          <ac:spMkLst>
            <pc:docMk/>
            <pc:sldMk cId="2570902754" sldId="321"/>
            <ac:spMk id="16" creationId="{5E6494B5-E857-7767-9C8E-AC1AFFFAAAB2}"/>
          </ac:spMkLst>
        </pc:spChg>
        <pc:spChg chg="add mod">
          <ac:chgData name="Arthur NOMI" userId="6ec3636a99b4d70d" providerId="LiveId" clId="{0229A20A-7785-4267-A11A-1A75AC401B31}" dt="2026-09-15T23:52:29.533" v="5048" actId="313"/>
          <ac:spMkLst>
            <pc:docMk/>
            <pc:sldMk cId="2570902754" sldId="321"/>
            <ac:spMk id="17" creationId="{5772DA65-DED8-42B4-77A3-D654C1BF17B2}"/>
          </ac:spMkLst>
        </pc:spChg>
        <pc:spChg chg="mod">
          <ac:chgData name="Arthur NOMI" userId="6ec3636a99b4d70d" providerId="LiveId" clId="{0229A20A-7785-4267-A11A-1A75AC401B31}" dt="2026-09-15T23:50:00.677" v="4910"/>
          <ac:spMkLst>
            <pc:docMk/>
            <pc:sldMk cId="2570902754" sldId="321"/>
            <ac:spMk id="20" creationId="{47869A87-8FB9-4430-E061-CBE98498BE8D}"/>
          </ac:spMkLst>
        </pc:spChg>
        <pc:spChg chg="mod">
          <ac:chgData name="Arthur NOMI" userId="6ec3636a99b4d70d" providerId="LiveId" clId="{0229A20A-7785-4267-A11A-1A75AC401B31}" dt="2026-09-15T23:50:00.677" v="4910"/>
          <ac:spMkLst>
            <pc:docMk/>
            <pc:sldMk cId="2570902754" sldId="321"/>
            <ac:spMk id="22" creationId="{C0240757-C4F3-48CE-FC3B-20FC4F2B57AC}"/>
          </ac:spMkLst>
        </pc:spChg>
        <pc:spChg chg="mod">
          <ac:chgData name="Arthur NOMI" userId="6ec3636a99b4d70d" providerId="LiveId" clId="{0229A20A-7785-4267-A11A-1A75AC401B31}" dt="2026-09-15T23:53:04.916" v="5063" actId="20577"/>
          <ac:spMkLst>
            <pc:docMk/>
            <pc:sldMk cId="2570902754" sldId="321"/>
            <ac:spMk id="24" creationId="{3E86F1B1-A75F-EC49-865A-B411C570CFC3}"/>
          </ac:spMkLst>
        </pc:spChg>
        <pc:spChg chg="add mod">
          <ac:chgData name="Arthur NOMI" userId="6ec3636a99b4d70d" providerId="LiveId" clId="{0229A20A-7785-4267-A11A-1A75AC401B31}" dt="2026-09-15T23:53:29.265" v="5124" actId="20577"/>
          <ac:spMkLst>
            <pc:docMk/>
            <pc:sldMk cId="2570902754" sldId="321"/>
            <ac:spMk id="25" creationId="{8DC66E0A-730A-2B3D-5DE8-91DA5C060376}"/>
          </ac:spMkLst>
        </pc:spChg>
        <pc:spChg chg="add mod">
          <ac:chgData name="Arthur NOMI" userId="6ec3636a99b4d70d" providerId="LiveId" clId="{0229A20A-7785-4267-A11A-1A75AC401B31}" dt="2026-09-15T23:55:09.400" v="5179" actId="1076"/>
          <ac:spMkLst>
            <pc:docMk/>
            <pc:sldMk cId="2570902754" sldId="321"/>
            <ac:spMk id="29" creationId="{966CB81A-718B-E9E2-70C9-4A90815E262E}"/>
          </ac:spMkLst>
        </pc:spChg>
        <pc:spChg chg="add mod">
          <ac:chgData name="Arthur NOMI" userId="6ec3636a99b4d70d" providerId="LiveId" clId="{0229A20A-7785-4267-A11A-1A75AC401B31}" dt="2026-09-15T23:55:34.875" v="5180"/>
          <ac:spMkLst>
            <pc:docMk/>
            <pc:sldMk cId="2570902754" sldId="321"/>
            <ac:spMk id="30" creationId="{B5400CE3-A173-E393-CE2C-047EE7D7EC50}"/>
          </ac:spMkLst>
        </pc:spChg>
        <pc:grpChg chg="mod">
          <ac:chgData name="Arthur NOMI" userId="6ec3636a99b4d70d" providerId="LiveId" clId="{0229A20A-7785-4267-A11A-1A75AC401B31}" dt="2026-09-15T23:50:08.290" v="4911" actId="1076"/>
          <ac:grpSpMkLst>
            <pc:docMk/>
            <pc:sldMk cId="2570902754" sldId="321"/>
            <ac:grpSpMk id="7" creationId="{DCA4AAC5-FE18-FBEF-7583-9D57FEC24DBC}"/>
          </ac:grpSpMkLst>
        </pc:grpChg>
        <pc:grpChg chg="mod">
          <ac:chgData name="Arthur NOMI" userId="6ec3636a99b4d70d" providerId="LiveId" clId="{0229A20A-7785-4267-A11A-1A75AC401B31}" dt="2026-09-15T23:50:08.290" v="4911" actId="1076"/>
          <ac:grpSpMkLst>
            <pc:docMk/>
            <pc:sldMk cId="2570902754" sldId="321"/>
            <ac:grpSpMk id="18" creationId="{503BC696-E181-98B3-ADB0-B8EFE5EDD75E}"/>
          </ac:grpSpMkLst>
        </pc:grpChg>
        <pc:grpChg chg="mod">
          <ac:chgData name="Arthur NOMI" userId="6ec3636a99b4d70d" providerId="LiveId" clId="{0229A20A-7785-4267-A11A-1A75AC401B31}" dt="2026-09-15T23:55:09.400" v="5179" actId="1076"/>
          <ac:grpSpMkLst>
            <pc:docMk/>
            <pc:sldMk cId="2570902754" sldId="321"/>
            <ac:grpSpMk id="26" creationId="{B57C8B2D-7100-314A-22CF-41D0FC8E4972}"/>
          </ac:grpSpMkLst>
        </pc:grpChg>
        <pc:picChg chg="mod">
          <ac:chgData name="Arthur NOMI" userId="6ec3636a99b4d70d" providerId="LiveId" clId="{0229A20A-7785-4267-A11A-1A75AC401B31}" dt="2026-09-14T18:14:54.588" v="4628" actId="1076"/>
          <ac:picMkLst>
            <pc:docMk/>
            <pc:sldMk cId="2570902754" sldId="321"/>
            <ac:picMk id="2" creationId="{FF2DF0D1-6D56-9E9E-73A2-D889A3D59C8E}"/>
          </ac:picMkLst>
        </pc:picChg>
        <pc:picChg chg="add del mod">
          <ac:chgData name="Arthur NOMI" userId="6ec3636a99b4d70d" providerId="LiveId" clId="{0229A20A-7785-4267-A11A-1A75AC401B31}" dt="2026-09-15T23:48:21.810" v="4909" actId="478"/>
          <ac:picMkLst>
            <pc:docMk/>
            <pc:sldMk cId="2570902754" sldId="321"/>
            <ac:picMk id="12" creationId="{1CA9C968-69AF-205E-FEEC-C5E8DD92E1EC}"/>
          </ac:picMkLst>
        </pc:picChg>
      </pc:sldChg>
      <pc:sldChg chg="addSp delSp modSp add del mod">
        <pc:chgData name="Arthur NOMI" userId="6ec3636a99b4d70d" providerId="LiveId" clId="{0229A20A-7785-4267-A11A-1A75AC401B31}" dt="2026-09-15T23:56:01.256" v="5182" actId="2696"/>
        <pc:sldMkLst>
          <pc:docMk/>
          <pc:sldMk cId="703359593" sldId="322"/>
        </pc:sldMkLst>
      </pc:sldChg>
      <pc:sldChg chg="modSp add del mod">
        <pc:chgData name="Arthur NOMI" userId="6ec3636a99b4d70d" providerId="LiveId" clId="{0229A20A-7785-4267-A11A-1A75AC401B31}" dt="2026-09-15T23:55:57.091" v="5181" actId="2696"/>
        <pc:sldMkLst>
          <pc:docMk/>
          <pc:sldMk cId="635797112" sldId="323"/>
        </pc:sldMkLst>
      </pc:sldChg>
      <pc:sldChg chg="addSp delSp modSp add mod ord">
        <pc:chgData name="Arthur NOMI" userId="6ec3636a99b4d70d" providerId="LiveId" clId="{0229A20A-7785-4267-A11A-1A75AC401B31}" dt="2026-09-14T19:01:44.913" v="4877" actId="1440"/>
        <pc:sldMkLst>
          <pc:docMk/>
          <pc:sldMk cId="470218819" sldId="324"/>
        </pc:sldMkLst>
        <pc:spChg chg="mod">
          <ac:chgData name="Arthur NOMI" userId="6ec3636a99b4d70d" providerId="LiveId" clId="{0229A20A-7785-4267-A11A-1A75AC401B31}" dt="2026-09-14T18:55:38.642" v="4852" actId="14100"/>
          <ac:spMkLst>
            <pc:docMk/>
            <pc:sldMk cId="470218819" sldId="324"/>
            <ac:spMk id="4" creationId="{D58DFE89-EF83-6B99-73DD-163733FF6A8C}"/>
          </ac:spMkLst>
        </pc:spChg>
        <pc:spChg chg="mod">
          <ac:chgData name="Arthur NOMI" userId="6ec3636a99b4d70d" providerId="LiveId" clId="{0229A20A-7785-4267-A11A-1A75AC401B31}" dt="2026-09-14T18:55:46.877" v="4854" actId="1076"/>
          <ac:spMkLst>
            <pc:docMk/>
            <pc:sldMk cId="470218819" sldId="324"/>
            <ac:spMk id="7" creationId="{09B13D1A-22EA-DFDC-BCCD-4A2C9C7B12B0}"/>
          </ac:spMkLst>
        </pc:spChg>
        <pc:picChg chg="add mod">
          <ac:chgData name="Arthur NOMI" userId="6ec3636a99b4d70d" providerId="LiveId" clId="{0229A20A-7785-4267-A11A-1A75AC401B31}" dt="2026-09-14T18:57:23.382" v="4860" actId="1440"/>
          <ac:picMkLst>
            <pc:docMk/>
            <pc:sldMk cId="470218819" sldId="324"/>
            <ac:picMk id="8" creationId="{6AC8D355-F1E3-F2CB-E31B-DA68EAC738B8}"/>
          </ac:picMkLst>
        </pc:picChg>
        <pc:picChg chg="add mod">
          <ac:chgData name="Arthur NOMI" userId="6ec3636a99b4d70d" providerId="LiveId" clId="{0229A20A-7785-4267-A11A-1A75AC401B31}" dt="2026-09-14T19:01:44.913" v="4877" actId="1440"/>
          <ac:picMkLst>
            <pc:docMk/>
            <pc:sldMk cId="470218819" sldId="324"/>
            <ac:picMk id="10" creationId="{BA86C91B-465C-DE63-5DAE-8C1D7C39A374}"/>
          </ac:picMkLst>
        </pc:picChg>
        <pc:picChg chg="add mod">
          <ac:chgData name="Arthur NOMI" userId="6ec3636a99b4d70d" providerId="LiveId" clId="{0229A20A-7785-4267-A11A-1A75AC401B31}" dt="2026-09-14T19:01:42.617" v="4876" actId="1440"/>
          <ac:picMkLst>
            <pc:docMk/>
            <pc:sldMk cId="470218819" sldId="324"/>
            <ac:picMk id="13" creationId="{94EB1CDE-132E-2B20-55B9-F1B3711BE3DD}"/>
          </ac:picMkLst>
        </pc:picChg>
      </pc:sldChg>
      <pc:sldChg chg="addSp delSp modSp add mod ord">
        <pc:chgData name="Arthur NOMI" userId="6ec3636a99b4d70d" providerId="LiveId" clId="{0229A20A-7785-4267-A11A-1A75AC401B31}" dt="2026-09-16T00:10:38.158" v="5260" actId="122"/>
        <pc:sldMkLst>
          <pc:docMk/>
          <pc:sldMk cId="61291358" sldId="325"/>
        </pc:sldMkLst>
        <pc:spChg chg="mod">
          <ac:chgData name="Arthur NOMI" userId="6ec3636a99b4d70d" providerId="LiveId" clId="{0229A20A-7785-4267-A11A-1A75AC401B31}" dt="2026-09-16T00:03:53.242" v="5230" actId="1076"/>
          <ac:spMkLst>
            <pc:docMk/>
            <pc:sldMk cId="61291358" sldId="325"/>
            <ac:spMk id="4" creationId="{CCDA7416-0473-FAF7-2C0D-A5C58422B519}"/>
          </ac:spMkLst>
        </pc:spChg>
        <pc:spChg chg="del">
          <ac:chgData name="Arthur NOMI" userId="6ec3636a99b4d70d" providerId="LiveId" clId="{0229A20A-7785-4267-A11A-1A75AC401B31}" dt="2026-09-16T00:02:26.153" v="5219" actId="478"/>
          <ac:spMkLst>
            <pc:docMk/>
            <pc:sldMk cId="61291358" sldId="325"/>
            <ac:spMk id="6" creationId="{0BE98122-E2A9-98D8-6503-037950976862}"/>
          </ac:spMkLst>
        </pc:spChg>
        <pc:spChg chg="add mod">
          <ac:chgData name="Arthur NOMI" userId="6ec3636a99b4d70d" providerId="LiveId" clId="{0229A20A-7785-4267-A11A-1A75AC401B31}" dt="2026-09-16T00:10:38.158" v="5260" actId="122"/>
          <ac:spMkLst>
            <pc:docMk/>
            <pc:sldMk cId="61291358" sldId="325"/>
            <ac:spMk id="11" creationId="{7EA29317-4FB3-8CB3-84CE-EC72D224FF96}"/>
          </ac:spMkLst>
        </pc:spChg>
        <pc:picChg chg="mod">
          <ac:chgData name="Arthur NOMI" userId="6ec3636a99b4d70d" providerId="LiveId" clId="{0229A20A-7785-4267-A11A-1A75AC401B31}" dt="2026-09-16T00:08:42.089" v="5240" actId="1076"/>
          <ac:picMkLst>
            <pc:docMk/>
            <pc:sldMk cId="61291358" sldId="325"/>
            <ac:picMk id="2" creationId="{AA2411E8-2240-05DD-502F-00DE5A436C6B}"/>
          </ac:picMkLst>
        </pc:picChg>
        <pc:picChg chg="add del mod">
          <ac:chgData name="Arthur NOMI" userId="6ec3636a99b4d70d" providerId="LiveId" clId="{0229A20A-7785-4267-A11A-1A75AC401B31}" dt="2026-09-16T00:02:41.096" v="5221" actId="21"/>
          <ac:picMkLst>
            <pc:docMk/>
            <pc:sldMk cId="61291358" sldId="325"/>
            <ac:picMk id="8" creationId="{6D5C8DA7-38C7-89E6-6B88-1DA78FC8C011}"/>
          </ac:picMkLst>
        </pc:picChg>
        <pc:picChg chg="add mod">
          <ac:chgData name="Arthur NOMI" userId="6ec3636a99b4d70d" providerId="LiveId" clId="{0229A20A-7785-4267-A11A-1A75AC401B31}" dt="2026-09-16T00:08:33.698" v="5237" actId="1076"/>
          <ac:picMkLst>
            <pc:docMk/>
            <pc:sldMk cId="61291358" sldId="325"/>
            <ac:picMk id="9" creationId="{6D5C8DA7-38C7-89E6-6B88-1DA78FC8C011}"/>
          </ac:picMkLst>
        </pc:picChg>
        <pc:picChg chg="del">
          <ac:chgData name="Arthur NOMI" userId="6ec3636a99b4d70d" providerId="LiveId" clId="{0229A20A-7785-4267-A11A-1A75AC401B31}" dt="2026-09-15T23:45:19.606" v="4881" actId="478"/>
          <ac:picMkLst>
            <pc:docMk/>
            <pc:sldMk cId="61291358" sldId="325"/>
            <ac:picMk id="12" creationId="{DCA71865-75A6-16C2-4B7D-BD983146C324}"/>
          </ac:picMkLst>
        </pc:picChg>
      </pc:sldChg>
      <pc:sldMasterChg chg="del delSldLayout">
        <pc:chgData name="Arthur NOMI" userId="6ec3636a99b4d70d" providerId="LiveId" clId="{0229A20A-7785-4267-A11A-1A75AC401B31}" dt="2026-09-14T16:43:20.408" v="3759" actId="47"/>
        <pc:sldMasterMkLst>
          <pc:docMk/>
          <pc:sldMasterMk cId="3975647280" sldId="2147483660"/>
        </pc:sldMasterMkLst>
        <pc:sldLayoutChg chg="del">
          <pc:chgData name="Arthur NOMI" userId="6ec3636a99b4d70d" providerId="LiveId" clId="{0229A20A-7785-4267-A11A-1A75AC401B31}" dt="2026-09-14T16:43:20.408" v="3759" actId="47"/>
          <pc:sldLayoutMkLst>
            <pc:docMk/>
            <pc:sldMasterMk cId="3975647280" sldId="2147483660"/>
            <pc:sldLayoutMk cId="3208718586" sldId="2147483661"/>
          </pc:sldLayoutMkLst>
        </pc:sldLayoutChg>
        <pc:sldLayoutChg chg="del">
          <pc:chgData name="Arthur NOMI" userId="6ec3636a99b4d70d" providerId="LiveId" clId="{0229A20A-7785-4267-A11A-1A75AC401B31}" dt="2026-09-14T16:43:20.408" v="3759" actId="47"/>
          <pc:sldLayoutMkLst>
            <pc:docMk/>
            <pc:sldMasterMk cId="3975647280" sldId="2147483660"/>
            <pc:sldLayoutMk cId="3899061007" sldId="2147483662"/>
          </pc:sldLayoutMkLst>
        </pc:sldLayoutChg>
        <pc:sldLayoutChg chg="del">
          <pc:chgData name="Arthur NOMI" userId="6ec3636a99b4d70d" providerId="LiveId" clId="{0229A20A-7785-4267-A11A-1A75AC401B31}" dt="2026-09-14T16:43:20.408" v="3759" actId="47"/>
          <pc:sldLayoutMkLst>
            <pc:docMk/>
            <pc:sldMasterMk cId="3975647280" sldId="2147483660"/>
            <pc:sldLayoutMk cId="3622620918" sldId="2147483663"/>
          </pc:sldLayoutMkLst>
        </pc:sldLayoutChg>
        <pc:sldLayoutChg chg="del">
          <pc:chgData name="Arthur NOMI" userId="6ec3636a99b4d70d" providerId="LiveId" clId="{0229A20A-7785-4267-A11A-1A75AC401B31}" dt="2026-09-14T16:43:20.408" v="3759" actId="47"/>
          <pc:sldLayoutMkLst>
            <pc:docMk/>
            <pc:sldMasterMk cId="3975647280" sldId="2147483660"/>
            <pc:sldLayoutMk cId="3383566514" sldId="2147483664"/>
          </pc:sldLayoutMkLst>
        </pc:sldLayoutChg>
        <pc:sldLayoutChg chg="del">
          <pc:chgData name="Arthur NOMI" userId="6ec3636a99b4d70d" providerId="LiveId" clId="{0229A20A-7785-4267-A11A-1A75AC401B31}" dt="2026-09-14T16:43:20.408" v="3759" actId="47"/>
          <pc:sldLayoutMkLst>
            <pc:docMk/>
            <pc:sldMasterMk cId="3975647280" sldId="2147483660"/>
            <pc:sldLayoutMk cId="2511771986" sldId="2147483665"/>
          </pc:sldLayoutMkLst>
        </pc:sldLayoutChg>
        <pc:sldLayoutChg chg="del">
          <pc:chgData name="Arthur NOMI" userId="6ec3636a99b4d70d" providerId="LiveId" clId="{0229A20A-7785-4267-A11A-1A75AC401B31}" dt="2026-09-14T16:43:20.408" v="3759" actId="47"/>
          <pc:sldLayoutMkLst>
            <pc:docMk/>
            <pc:sldMasterMk cId="3975647280" sldId="2147483660"/>
            <pc:sldLayoutMk cId="3394077759" sldId="2147483666"/>
          </pc:sldLayoutMkLst>
        </pc:sldLayoutChg>
        <pc:sldLayoutChg chg="del">
          <pc:chgData name="Arthur NOMI" userId="6ec3636a99b4d70d" providerId="LiveId" clId="{0229A20A-7785-4267-A11A-1A75AC401B31}" dt="2026-09-14T16:43:20.408" v="3759" actId="47"/>
          <pc:sldLayoutMkLst>
            <pc:docMk/>
            <pc:sldMasterMk cId="3975647280" sldId="2147483660"/>
            <pc:sldLayoutMk cId="221406323" sldId="2147483667"/>
          </pc:sldLayoutMkLst>
        </pc:sldLayoutChg>
        <pc:sldLayoutChg chg="del">
          <pc:chgData name="Arthur NOMI" userId="6ec3636a99b4d70d" providerId="LiveId" clId="{0229A20A-7785-4267-A11A-1A75AC401B31}" dt="2026-09-14T16:43:20.408" v="3759" actId="47"/>
          <pc:sldLayoutMkLst>
            <pc:docMk/>
            <pc:sldMasterMk cId="3975647280" sldId="2147483660"/>
            <pc:sldLayoutMk cId="2458906505" sldId="2147483668"/>
          </pc:sldLayoutMkLst>
        </pc:sldLayoutChg>
        <pc:sldLayoutChg chg="del">
          <pc:chgData name="Arthur NOMI" userId="6ec3636a99b4d70d" providerId="LiveId" clId="{0229A20A-7785-4267-A11A-1A75AC401B31}" dt="2026-09-14T16:43:20.408" v="3759" actId="47"/>
          <pc:sldLayoutMkLst>
            <pc:docMk/>
            <pc:sldMasterMk cId="3975647280" sldId="2147483660"/>
            <pc:sldLayoutMk cId="2482349321" sldId="2147483669"/>
          </pc:sldLayoutMkLst>
        </pc:sldLayoutChg>
        <pc:sldLayoutChg chg="del">
          <pc:chgData name="Arthur NOMI" userId="6ec3636a99b4d70d" providerId="LiveId" clId="{0229A20A-7785-4267-A11A-1A75AC401B31}" dt="2026-09-14T16:43:20.408" v="3759" actId="47"/>
          <pc:sldLayoutMkLst>
            <pc:docMk/>
            <pc:sldMasterMk cId="3975647280" sldId="2147483660"/>
            <pc:sldLayoutMk cId="1252113443" sldId="2147483670"/>
          </pc:sldLayoutMkLst>
        </pc:sldLayoutChg>
        <pc:sldLayoutChg chg="del">
          <pc:chgData name="Arthur NOMI" userId="6ec3636a99b4d70d" providerId="LiveId" clId="{0229A20A-7785-4267-A11A-1A75AC401B31}" dt="2026-09-14T16:43:20.408" v="3759" actId="47"/>
          <pc:sldLayoutMkLst>
            <pc:docMk/>
            <pc:sldMasterMk cId="3975647280" sldId="2147483660"/>
            <pc:sldLayoutMk cId="4117503915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7B569-AE65-4446-A974-883B83B835E4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3BC32-D2BB-4F90-BED8-9612454BA7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Dans son environnement quotidien, un individu a besoin de s'identifier dans une multitude de contextes : pour entrer dans son immeuble ou accéder à son lieu de travail, pour retirer de l'argent à un distributeur ou payer en magasin, pour demander un service social… Autant de codes et de mots de passe à mémoriser et à protéger.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7429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F83B9-5B0C-6E43-5471-F2704915C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2DBA65-8641-FA18-A5FE-2A5BFBBFED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BD8809-6F6E-7854-9568-25AC623C78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EF9E1-FBAB-866E-C185-9CE1908521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498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204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981EA-39A0-19EE-FD75-40E6A4522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AAE3DA-4089-77B6-80BA-788569DF62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C0FAD7-6B65-A7A0-04A0-124D87D8D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08F9B-6396-C5AB-0007-13A2EAF490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512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D95B5-A880-859B-64DB-47E46D220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D9DD7F-0ADA-9784-329A-6DF5D2D37F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43CF9C-6D87-0342-CF38-C8C648A312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D6323E-0ADB-088C-5B59-4D39A29D18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2054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B40C-8811-8AE9-4457-5548E5910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28F18C-3549-FDC8-CB55-BC7253E6C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F5DA18-4F15-2360-5880-FE12A65FD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B1BBB-706B-033E-31CF-9501CE43A1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1637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Les crêtes sont parsemées de petits orifices, les pores, par lesquels s’écoule la sueur. Celle-ci» mélangée à des sécrétions grasses, laisse des traces lorsque les doigts sont appliqués sur une surface propre. Ces traces forment un dessin qui est propre à chaque personne (même les vrais jumeaux présentent des empreintes digitales différentes).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104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Nous on mettra en place un système d’identification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742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C2668-8F73-7F66-55F4-9989161E2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CCB522-92CA-6A35-330D-F13D010765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2AD8AA-A66F-560D-C8B2-C921DB502B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L’identification rapide des empreintes passera d’abord par la classification d’empreintes digitale</a:t>
            </a:r>
          </a:p>
          <a:p>
            <a:endParaRPr lang="fr-FR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D63FE7-8C0C-8E72-7597-8E372FD434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0526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minuties ou motifs d’une empreinte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sont des particularités sur des empreintes digitales (bifurcations ou arrêts de sillons, espaces clos, etc...) qui seront traitées dans le processus d'authentification et d’identification.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points singuliers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sont des lieux de convergences (Noyau) ou de divergences (Delta) des stries.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163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B5975-EBFC-0249-C849-A575A644A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E9AF17-0E76-D131-383E-C3CC4EDF0F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14572E-3B88-5780-4F29-8E0057F14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6FFBB-4864-A2A3-A353-9BBF04D57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80387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6ADE7-FAE4-454D-047C-37AC7CAAF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4C4D09-1796-DC32-AD43-313E40423B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2B0A42-C5E0-5420-9B24-A72ADAD639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méthode </a:t>
            </a:r>
            <a:r>
              <a:rPr lang="fr-FR" b="1" dirty="0"/>
              <a:t>classique</a:t>
            </a:r>
            <a:r>
              <a:rPr lang="fr-FR" dirty="0"/>
              <a:t> est simple &amp; précise, mais </a:t>
            </a:r>
            <a:r>
              <a:rPr lang="fr-FR" dirty="0" err="1"/>
              <a:t>gourmante</a:t>
            </a:r>
            <a:r>
              <a:rPr lang="fr-FR" dirty="0"/>
              <a:t> en temps de calcul.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49F17-B880-56A6-2F97-4F8BC2A9DD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29400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47DE2-7579-61FA-79FC-C75B6D163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3C7213-2D93-DE5E-8912-AB63D5E3D0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BA7152-95AF-4A65-39F4-E11DEB2B69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2B7F8-6A41-DEA9-DBE0-40A1D07CE2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44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3765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B6240-E005-E56E-85F8-E0A3F4B35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5FC974-D850-A762-9924-1FFF776BF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00F209-A644-D012-83F1-E8754185BA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12148-ED55-8491-DF9A-D5FA9C4A1F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843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4612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BCDB3-4F98-8914-04B2-EF0B23EC3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676239-475F-DC72-7D25-53DEEE1EE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9C621C-DCA5-ADC7-6CD5-A3E641DF6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19155-D874-BD4C-69E1-7D2038F71B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5253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C2058-E4AD-18E4-E86A-AADE2DAB5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361165-39CF-C082-A1D9-DAFF1ECEA2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BAD8BB-1B02-BD20-92D0-DFF905265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8BDF3D-EC32-E426-EC75-C57875F7F0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3879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B3FD7-2828-13EA-6BB3-137A8BF07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55796C-BCD0-746C-3217-A2FAA5792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DD8463-D900-CFEE-B8BD-56F859FC8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795C1-0F52-8E22-D512-ED7237FEFD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76562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1B20F-A767-58B5-EE9D-6AD9C1052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F42047-B480-0E15-1B26-928F7284D3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E583B1-9CA4-D23D-FFAA-07ED0BF86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2C1CE-AA6D-6E44-5898-6BFCFE6117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1749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4417A-887B-30E9-5242-063DD1AB2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F7906D-52BD-BA93-40AF-102E91409F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CAA4F9-7F60-D6F2-19EA-C0A687C64D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6E18D-ECE9-6872-BB84-EA908D25A4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13BC32-D2BB-4F90-BED8-9612454BA743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35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7DAE-E546-4685-AC82-9013F19FCFE3}" type="datetime1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036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FC6E0-9E8F-4EC8-9C4D-4BF266713772}" type="datetime1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4677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EA00-151E-4F91-AEAC-38DB646CB993}" type="datetime1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536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DF2C7-347D-4664-A54F-27862FE45A45}" type="datetime1">
              <a:rPr lang="de-DE" smtClean="0"/>
              <a:t>16.09.2026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4036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A97E9-ADCB-43A1-A0C5-99281A575AEE}" type="datetime1">
              <a:rPr lang="de-DE" smtClean="0"/>
              <a:t>16.09.2026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3770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FFBF-201A-4416-B62D-4594AD44A3FD}" type="datetime1">
              <a:rPr lang="de-DE" smtClean="0"/>
              <a:t>16.09.2026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331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4510A-742D-4FED-90AD-480B631A91B3}" type="datetime1">
              <a:rPr lang="de-DE" smtClean="0"/>
              <a:t>16.09.2026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956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1CB2C-D387-4C6F-BFD7-2C4494AA249A}" type="datetime1">
              <a:rPr lang="de-DE" smtClean="0"/>
              <a:t>16.09.2026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6004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0476C-0DE1-4A59-A9EB-A3C9B57F24CC}" type="datetime1">
              <a:rPr lang="de-DE" smtClean="0"/>
              <a:t>16.09.2026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6898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8E5B4-F38E-4F51-8648-2425400D22D6}" type="datetime1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6635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40FC2-0E70-4B5C-BAE6-74F8619A639C}" type="datetime1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7111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C689B-4BA8-4BBF-8BDB-D5A8C14B5F1C}" type="datetime1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Make HELIOS shine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89FD0-501B-4C6F-9CB2-8996B7BF4EF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187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avif"/><Relationship Id="rId5" Type="http://schemas.openxmlformats.org/officeDocument/2006/relationships/image" Target="../media/image4.web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av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ebp"/><Relationship Id="rId5" Type="http://schemas.openxmlformats.org/officeDocument/2006/relationships/image" Target="../media/image18.webp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avif"/><Relationship Id="rId5" Type="http://schemas.openxmlformats.org/officeDocument/2006/relationships/image" Target="../media/image4.webp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avif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webp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web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webp"/><Relationship Id="rId5" Type="http://schemas.openxmlformats.org/officeDocument/2006/relationships/image" Target="../media/image47.gif"/><Relationship Id="rId4" Type="http://schemas.openxmlformats.org/officeDocument/2006/relationships/image" Target="../media/image46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webp"/><Relationship Id="rId5" Type="http://schemas.openxmlformats.org/officeDocument/2006/relationships/image" Target="../media/image51.webp"/><Relationship Id="rId4" Type="http://schemas.openxmlformats.org/officeDocument/2006/relationships/image" Target="../media/image50.web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BC041-0D83-33A3-BCCB-4FB8DD1E5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DAE32792-F314-EB41-CA33-1DECFDD3A52F}"/>
              </a:ext>
            </a:extLst>
          </p:cNvPr>
          <p:cNvGrpSpPr/>
          <p:nvPr/>
        </p:nvGrpSpPr>
        <p:grpSpPr>
          <a:xfrm>
            <a:off x="-9302800" y="0"/>
            <a:ext cx="12482920" cy="6858000"/>
            <a:chOff x="-290920" y="0"/>
            <a:chExt cx="12482920" cy="685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DCFBBE8-AE86-85DF-302D-4C051067AD30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43899A9-ED22-5E8B-F52F-F6CFFB2B29EC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A6F691-01E3-B773-7541-9B3453EDA422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EEF0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Cover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684D6F6-B8AB-7910-A4D6-A9C802C1B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2C5671F-1388-3F3F-8A1C-21BF9C8CE1F6}"/>
              </a:ext>
            </a:extLst>
          </p:cNvPr>
          <p:cNvGrpSpPr/>
          <p:nvPr/>
        </p:nvGrpSpPr>
        <p:grpSpPr>
          <a:xfrm>
            <a:off x="-8798784" y="0"/>
            <a:ext cx="11447504" cy="6858000"/>
            <a:chOff x="213096" y="0"/>
            <a:chExt cx="11447504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089B97B-3FC2-29D8-A250-1353D22CFF49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FC4A0EB-DD93-099D-3E9F-D403925F8A07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F0C5E7B-00E4-F468-0C3A-065CB2440D12}"/>
                </a:ext>
              </a:extLst>
            </p:cNvPr>
            <p:cNvSpPr txBox="1"/>
            <p:nvPr/>
          </p:nvSpPr>
          <p:spPr>
            <a:xfrm rot="16200000">
              <a:off x="10102545" y="2866987"/>
              <a:ext cx="24697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EEF0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Main idea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B2F9D27-128D-31EA-B31D-303B7E7BB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A2E8A67-1962-1A00-3F5A-4B39E1E602BF}"/>
              </a:ext>
            </a:extLst>
          </p:cNvPr>
          <p:cNvGrpSpPr/>
          <p:nvPr/>
        </p:nvGrpSpPr>
        <p:grpSpPr>
          <a:xfrm>
            <a:off x="-7847639" y="0"/>
            <a:ext cx="9961092" cy="6858000"/>
            <a:chOff x="491575" y="0"/>
            <a:chExt cx="9961092" cy="68580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9DE6E0B-4390-48AA-BE92-55766357685B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7C38828-EAF4-94B1-4A4B-8D064CEFB308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308A8E2-FD24-FFE8-6D87-297AC0622D48}"/>
                </a:ext>
              </a:extLst>
            </p:cNvPr>
            <p:cNvSpPr txBox="1"/>
            <p:nvPr/>
          </p:nvSpPr>
          <p:spPr>
            <a:xfrm rot="16200000">
              <a:off x="9117129" y="3189611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EEF0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Plan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000504E-3DEC-546D-D0A8-693C53D44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355F7FB-AE3A-962A-2456-5162599B2E83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69CBBC2-6A15-F3BC-D49F-F398C9D33AAE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F6C16E0-C9E9-6E7C-0F45-7642D1AD01AF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20543CA-E6FE-DE43-FAB8-CC5D1D58DDFB}"/>
                </a:ext>
              </a:extLst>
            </p:cNvPr>
            <p:cNvSpPr txBox="1"/>
            <p:nvPr/>
          </p:nvSpPr>
          <p:spPr>
            <a:xfrm rot="16200000">
              <a:off x="8656806" y="3099963"/>
              <a:ext cx="2171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0EEF0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Définition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0EEF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52646EDD-2F6C-B2B0-DBF5-DF2E27FA5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AAF29544-99F8-8801-4555-7C8A2CECD1CE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8951C5-D07E-C9F0-92F1-EB1FA07831A5}"/>
              </a:ext>
            </a:extLst>
          </p:cNvPr>
          <p:cNvGrpSpPr/>
          <p:nvPr/>
        </p:nvGrpSpPr>
        <p:grpSpPr>
          <a:xfrm>
            <a:off x="-7638543" y="-1"/>
            <a:ext cx="8692332" cy="6858000"/>
            <a:chOff x="718505" y="-1"/>
            <a:chExt cx="8692332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0D8E5C2-4017-1A24-547B-ECD0FF4493CA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C379FDF-65A9-3044-1A86-C4ADFFDA36A1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62BEA2E-263D-8D57-97BA-9447CCB49E48}"/>
                </a:ext>
              </a:extLst>
            </p:cNvPr>
            <p:cNvSpPr txBox="1"/>
            <p:nvPr/>
          </p:nvSpPr>
          <p:spPr>
            <a:xfrm rot="16200000">
              <a:off x="8091629" y="3189609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EEF0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Context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13E30C4-BD38-FBC3-4C6E-F61B3DF01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B6A9D55-BA5B-891A-9FE1-1D5882F3B4FB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BFE1E3D-A8CA-F2B1-818D-B3D955D18211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5FFA8EC-2D87-4D84-6181-AD10A1271321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18CC9E6-DA60-349B-BD4F-FDE90D6DA365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EEF0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Et cetera</a:t>
              </a: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F20095A-CFB9-3E75-47B7-E7CDED302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F6016DF-AE4F-DC8C-2BD4-24BD3C6C2C79}"/>
              </a:ext>
            </a:extLst>
          </p:cNvPr>
          <p:cNvSpPr txBox="1"/>
          <p:nvPr/>
        </p:nvSpPr>
        <p:spPr>
          <a:xfrm>
            <a:off x="4577423" y="2106255"/>
            <a:ext cx="6413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596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Why not 111th?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A7FD9C-81D0-3644-7AE9-938D955B3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716" y="136525"/>
            <a:ext cx="1428021" cy="14253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3FFB9D-3FE0-4A4F-1A62-65CCED75F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DD07FA-2C5B-77D3-5E79-F02E0B01A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1</a:t>
            </a:fld>
            <a:endParaRPr lang="de-D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968D4B6-DC3F-89C8-4F04-A047F909A5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697" y="5259310"/>
            <a:ext cx="914528" cy="9812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EFBCA0-5704-6496-D34E-4429F89AB4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644" y="5368261"/>
            <a:ext cx="785968" cy="7633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16E7B9-207F-D45B-C141-5C2743969A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031" y="5368261"/>
            <a:ext cx="785967" cy="7633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1CFC8E1-3A74-D3BC-3C2F-110E5F0AB7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0417" y="5389526"/>
            <a:ext cx="693361" cy="67812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BC11A35-9AE3-8425-126B-99A57847C0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1746" y="5403556"/>
            <a:ext cx="646333" cy="66409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FF4A6C6-5EEF-E586-ED33-EA3EADA58D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079" y="5259310"/>
            <a:ext cx="914528" cy="9812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7E801C9D-A333-7916-2D56-B1CF7C5EB4DE}"/>
              </a:ext>
            </a:extLst>
          </p:cNvPr>
          <p:cNvSpPr txBox="1"/>
          <p:nvPr/>
        </p:nvSpPr>
        <p:spPr>
          <a:xfrm>
            <a:off x="4397588" y="3512772"/>
            <a:ext cx="72789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By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</a:b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Banner" pitchFamily="2" charset="0"/>
              </a:rPr>
              <a:t>The Ensign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tka Banner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NOMI ARTHUR LOIC BSc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NSE 3,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certified Python programmer -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FreeCodeCamp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790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C8A16B82-6A3C-46F5-8D32-072FDF89864A}"/>
              </a:ext>
            </a:extLst>
          </p:cNvPr>
          <p:cNvGrpSpPr/>
          <p:nvPr/>
        </p:nvGrpSpPr>
        <p:grpSpPr>
          <a:xfrm>
            <a:off x="-9302800" y="0"/>
            <a:ext cx="12482920" cy="6858000"/>
            <a:chOff x="-290920" y="0"/>
            <a:chExt cx="12482920" cy="685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F391CEE-E392-4A9D-BD11-6954B994FB42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AC43ACA-5000-40E2-80D3-19833F9F1A3F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022673-C77C-4E8F-AF41-8B283703E87E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EEF0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Cover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8AD023B-AE8D-405F-90E6-27B0D4707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9A27401-3327-4871-86AC-B461CA62C3AC}"/>
              </a:ext>
            </a:extLst>
          </p:cNvPr>
          <p:cNvGrpSpPr/>
          <p:nvPr/>
        </p:nvGrpSpPr>
        <p:grpSpPr>
          <a:xfrm>
            <a:off x="-8798784" y="0"/>
            <a:ext cx="11447504" cy="6858000"/>
            <a:chOff x="213096" y="0"/>
            <a:chExt cx="11447504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06C029B-A799-4206-A656-A006D8F83990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3328131-EC42-4D6D-A247-91FD3D23E58C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A728384-87ED-4E87-8F78-97EB653FDC67}"/>
                </a:ext>
              </a:extLst>
            </p:cNvPr>
            <p:cNvSpPr txBox="1"/>
            <p:nvPr/>
          </p:nvSpPr>
          <p:spPr>
            <a:xfrm rot="16200000">
              <a:off x="10102545" y="2866987"/>
              <a:ext cx="24697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EEF0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Main idea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B44F548-697F-412D-9B99-861C27246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099890-786A-4F87-960D-5DADE5168909}"/>
              </a:ext>
            </a:extLst>
          </p:cNvPr>
          <p:cNvGrpSpPr/>
          <p:nvPr/>
        </p:nvGrpSpPr>
        <p:grpSpPr>
          <a:xfrm>
            <a:off x="-7847639" y="0"/>
            <a:ext cx="9961092" cy="6858000"/>
            <a:chOff x="491575" y="0"/>
            <a:chExt cx="9961092" cy="68580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E9AAB1E-3A13-4745-A574-9EE6806378C9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BC0F905-3F71-4932-B130-39D508C4D117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3EC5869-A976-4328-A864-2BB04E7E7BFC}"/>
                </a:ext>
              </a:extLst>
            </p:cNvPr>
            <p:cNvSpPr txBox="1"/>
            <p:nvPr/>
          </p:nvSpPr>
          <p:spPr>
            <a:xfrm rot="16200000">
              <a:off x="9117129" y="3189611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EEF0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Plan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C8E4AB7-ADC0-4FEE-AE7A-994F5DAD3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4F6447-6163-4D6A-A8D2-BD63B6CB3A42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CB8CB55-9DEC-4367-900E-7257FE1B874F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DBAEDD6-7153-4AFF-BDC7-5A225B4B5642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F9D37B-DE70-4087-8A7F-BBA0BAF5B6CF}"/>
                </a:ext>
              </a:extLst>
            </p:cNvPr>
            <p:cNvSpPr txBox="1"/>
            <p:nvPr/>
          </p:nvSpPr>
          <p:spPr>
            <a:xfrm rot="16200000">
              <a:off x="8656806" y="3099963"/>
              <a:ext cx="21713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0EEF0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Définition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0EEF0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FA13E8D-3FCC-4EC2-BD8C-6CE7CA0EC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71382190-201C-4BAE-91F3-296A26671C96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FD3EE0D-FD02-4885-9AC0-03F414A9888F}"/>
              </a:ext>
            </a:extLst>
          </p:cNvPr>
          <p:cNvGrpSpPr/>
          <p:nvPr/>
        </p:nvGrpSpPr>
        <p:grpSpPr>
          <a:xfrm>
            <a:off x="-7638543" y="-1"/>
            <a:ext cx="8692332" cy="6858000"/>
            <a:chOff x="718505" y="-1"/>
            <a:chExt cx="8692332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0A9D552-2EF0-4DB4-9DC6-F52F2FD55E3C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A27D1F1-923F-4591-A07A-39E775B734F9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E895421-2372-4C7F-93D2-3B0353A6E7BD}"/>
                </a:ext>
              </a:extLst>
            </p:cNvPr>
            <p:cNvSpPr txBox="1"/>
            <p:nvPr/>
          </p:nvSpPr>
          <p:spPr>
            <a:xfrm rot="16200000">
              <a:off x="8091629" y="3189609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EEF0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Context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A9D6167-F7B8-4BFF-8BC5-2D13EF0CF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6789F00-2688-429D-926C-15F83152FDBE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F862AB6-114D-4C6A-B849-5A11B3650265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0105858-8A3E-4676-96A7-18C1A74E36F4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A634BD7-1512-45B6-AFE4-1EEA636625CB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EEF0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Et cetera</a:t>
              </a: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F08704A4-CABE-4989-8BF7-C10A6BB40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9BCE1F0-A71E-4D4B-BE6A-A381604C28D2}"/>
              </a:ext>
            </a:extLst>
          </p:cNvPr>
          <p:cNvSpPr txBox="1"/>
          <p:nvPr/>
        </p:nvSpPr>
        <p:spPr>
          <a:xfrm>
            <a:off x="6096000" y="4308036"/>
            <a:ext cx="72789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Présenté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par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EV2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NOMI ARTHUR LOIC BSc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</a:b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Supervision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Col MBECK MOMENDENG PLD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6D853F-65F2-483C-E6D6-51FC0F1B60C6}"/>
              </a:ext>
            </a:extLst>
          </p:cNvPr>
          <p:cNvSpPr txBox="1"/>
          <p:nvPr/>
        </p:nvSpPr>
        <p:spPr>
          <a:xfrm>
            <a:off x="7023799" y="2896847"/>
            <a:ext cx="56193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596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Cyber-wed</a:t>
            </a:r>
            <a:b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596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596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111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5969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th</a:t>
            </a:r>
            <a:r>
              <a:rPr lang="en-US" sz="2800" dirty="0">
                <a:solidFill>
                  <a:srgbClr val="FF5969"/>
                </a:solidFill>
                <a:latin typeface="Tw Cen MT" panose="020B0602020104020603" pitchFamily="34" charset="0"/>
              </a:rPr>
              <a:t> edition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5969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EA54D8-DD47-A678-2136-D01909D01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358" y="369553"/>
            <a:ext cx="2503922" cy="24991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D45B781-B296-8618-E635-3ED00C42E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FA810F-C607-67D4-E223-0C03F583C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2</a:t>
            </a:fld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68B24C-8042-FF53-D7C2-A04A6392F6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61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09BEC-044C-D761-F6EC-B00150CD5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408DFE15-8FFB-1921-9132-84E933F42D8D}"/>
              </a:ext>
            </a:extLst>
          </p:cNvPr>
          <p:cNvSpPr txBox="1"/>
          <p:nvPr/>
        </p:nvSpPr>
        <p:spPr>
          <a:xfrm>
            <a:off x="4016727" y="3067140"/>
            <a:ext cx="72789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5969"/>
                </a:solidFill>
              </a:rPr>
              <a:t>La vision par ordinateur dote l'identification biométrique d'une intelligence analytique, transformant une simple capture d'image en une reconnaissance humaine automatisée et en temps réel.</a:t>
            </a:r>
            <a:r>
              <a:rPr lang="fr-FR" sz="2000" dirty="0">
                <a:solidFill>
                  <a:srgbClr val="FF5969"/>
                </a:solidFill>
              </a:rPr>
              <a:t> </a:t>
            </a:r>
            <a:r>
              <a:rPr lang="fr-FR" sz="2000" b="1" dirty="0">
                <a:solidFill>
                  <a:srgbClr val="FF5969"/>
                </a:solidFill>
              </a:rPr>
              <a:t>Ensemble, ces technologies redéfinissent la sécurité et le contrôle d'accès en alliant l'unicité biologique à la puissance algorithmique.</a:t>
            </a:r>
            <a:endParaRPr lang="en-US" sz="2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B50474-ADAC-B8C8-5906-E9A678896226}"/>
              </a:ext>
            </a:extLst>
          </p:cNvPr>
          <p:cNvGrpSpPr/>
          <p:nvPr/>
        </p:nvGrpSpPr>
        <p:grpSpPr>
          <a:xfrm>
            <a:off x="-9302800" y="0"/>
            <a:ext cx="12482921" cy="6858000"/>
            <a:chOff x="-290920" y="0"/>
            <a:chExt cx="12482921" cy="685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953A14B-0AAA-FF59-AEEE-B779F291EDD0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126EA60-CF0A-DABA-5E3C-C22053074385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9F05B19-AEB6-A0DD-3A36-8D895CFA7A18}"/>
                </a:ext>
              </a:extLst>
            </p:cNvPr>
            <p:cNvSpPr txBox="1"/>
            <p:nvPr/>
          </p:nvSpPr>
          <p:spPr>
            <a:xfrm rot="16200000">
              <a:off x="10780584" y="3102526"/>
              <a:ext cx="21765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Main Idea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48D9031-3DF6-248C-EC3A-ADB4CE303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28C2078-B9F6-EC03-26B2-7CCABD7CF850}"/>
              </a:ext>
            </a:extLst>
          </p:cNvPr>
          <p:cNvGrpSpPr/>
          <p:nvPr/>
        </p:nvGrpSpPr>
        <p:grpSpPr>
          <a:xfrm>
            <a:off x="-8798784" y="0"/>
            <a:ext cx="11447503" cy="6858000"/>
            <a:chOff x="213096" y="0"/>
            <a:chExt cx="11447503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971F664-39FE-D2A7-3B6C-02DD9933B98F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26E5E59-9D98-C793-9FF0-87A9E196855A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5D6C5D2-CA23-3456-FE02-D83EE6152C53}"/>
                </a:ext>
              </a:extLst>
            </p:cNvPr>
            <p:cNvSpPr txBox="1"/>
            <p:nvPr/>
          </p:nvSpPr>
          <p:spPr>
            <a:xfrm rot="16200000">
              <a:off x="10341391" y="31058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Plan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5B98930-C170-DE93-218A-982A71959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426C0B9-839F-EFFA-229E-B628C41CBFF5}"/>
              </a:ext>
            </a:extLst>
          </p:cNvPr>
          <p:cNvGrpSpPr/>
          <p:nvPr/>
        </p:nvGrpSpPr>
        <p:grpSpPr>
          <a:xfrm>
            <a:off x="-7847639" y="0"/>
            <a:ext cx="9961092" cy="6858000"/>
            <a:chOff x="491575" y="0"/>
            <a:chExt cx="9961092" cy="68580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5383480-2AAF-AA1D-B39A-B9324CDDB9DC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DD05542-10EB-ED2A-5F39-5C31AA220623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B936118-8B93-9D78-302E-E66E9194DA2E}"/>
                </a:ext>
              </a:extLst>
            </p:cNvPr>
            <p:cNvSpPr txBox="1"/>
            <p:nvPr/>
          </p:nvSpPr>
          <p:spPr>
            <a:xfrm rot="16200000">
              <a:off x="9117129" y="3189611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timeline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DB8C09C7-E3F5-C14C-6860-A6EF4FA95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D57222E-8EBF-0C12-4813-15147DEA4894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7763FA2-A1AB-C405-D86A-CBC5A4308A50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94E6883-AF9F-FB1B-B7BB-97FF87418E96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4FCD152-50D0-40AA-BAA9-440A4EA46AB7}"/>
                </a:ext>
              </a:extLst>
            </p:cNvPr>
            <p:cNvSpPr txBox="1"/>
            <p:nvPr/>
          </p:nvSpPr>
          <p:spPr>
            <a:xfrm rot="16200000">
              <a:off x="8498211" y="3102525"/>
              <a:ext cx="2425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Applica…</a:t>
              </a: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C30F18E-228A-D72C-545C-AEBD4C540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25B20E20-90BB-BF58-AB0E-848E1B214D0B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90C6F8B-E721-1AFC-7DCD-70486B30DD87}"/>
              </a:ext>
            </a:extLst>
          </p:cNvPr>
          <p:cNvGrpSpPr/>
          <p:nvPr/>
        </p:nvGrpSpPr>
        <p:grpSpPr>
          <a:xfrm>
            <a:off x="-7638543" y="-1"/>
            <a:ext cx="8692332" cy="6858000"/>
            <a:chOff x="718505" y="-1"/>
            <a:chExt cx="8692332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71D21DB-136B-D27E-F2BF-F0131283C368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B0D53BB-D747-452E-6B11-71342BF15D63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53D5B67-E6C9-1E9D-07C9-65871503AB74}"/>
                </a:ext>
              </a:extLst>
            </p:cNvPr>
            <p:cNvSpPr txBox="1"/>
            <p:nvPr/>
          </p:nvSpPr>
          <p:spPr>
            <a:xfrm rot="16200000">
              <a:off x="8091629" y="3189609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Impacts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6791BC1-2CB4-AC70-E67D-424A75129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97E856A-11CD-33F9-0210-5816886900F6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CE5BA14-50C1-F0D9-E018-0F9123D748B1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50DF494-D2D6-8E45-92A2-39F43AB0C16D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4D62B20-2974-2D01-7BF4-7007028B2373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…</a:t>
              </a: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594464A4-01D3-81B0-B368-B5022BA4B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6A7ADBF-FDF3-5E4B-2482-F49AA0BF6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619" y="4824822"/>
            <a:ext cx="2503922" cy="24991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C3BEF9-829B-59B2-05C1-7FFA300BF707}"/>
              </a:ext>
            </a:extLst>
          </p:cNvPr>
          <p:cNvSpPr txBox="1"/>
          <p:nvPr/>
        </p:nvSpPr>
        <p:spPr>
          <a:xfrm>
            <a:off x="4714750" y="1769810"/>
            <a:ext cx="56193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5969"/>
                </a:solidFill>
                <a:latin typeface="Tw Cen MT" panose="020B0602020104020603" pitchFamily="34" charset="0"/>
              </a:rPr>
              <a:t>Idée </a:t>
            </a:r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Maitresse</a:t>
            </a:r>
            <a:endParaRPr lang="en-US" sz="6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70E031-1D9B-B07E-BF0C-D28D5121E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0D68EC-AC4B-6B07-DFCC-232BFC863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368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066ACF4C-6F8C-46FC-8362-2E05C90EEAFA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F373113-18F1-4443-9A8E-5EF06C1D2FEA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F99D053-FB83-41F1-B2CB-C10918BC99BC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F4373C1-3934-47C3-8F36-E2FB2615CA87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Plan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5A5E18E8-5A3E-4F1D-8254-6193AA55C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50C247F-7990-4945-869D-5E2A900F477F}"/>
              </a:ext>
            </a:extLst>
          </p:cNvPr>
          <p:cNvGrpSpPr/>
          <p:nvPr/>
        </p:nvGrpSpPr>
        <p:grpSpPr>
          <a:xfrm>
            <a:off x="-8798784" y="0"/>
            <a:ext cx="11448894" cy="6858000"/>
            <a:chOff x="213096" y="0"/>
            <a:chExt cx="11448894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6D2C93AC-EBE3-4E67-A867-76D5D6BEDB10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5DBD2B9-E73C-4AE9-91C9-698379867E98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D6BDC4B-8313-4203-9F42-C28AC214EB64}"/>
                </a:ext>
              </a:extLst>
            </p:cNvPr>
            <p:cNvSpPr txBox="1"/>
            <p:nvPr/>
          </p:nvSpPr>
          <p:spPr>
            <a:xfrm rot="16200000">
              <a:off x="10260549" y="3123185"/>
              <a:ext cx="21565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Définition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44037FC5-8E34-4772-9A87-813F2AD5E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C916508-F80D-434E-B066-812949E5DB94}"/>
              </a:ext>
            </a:extLst>
          </p:cNvPr>
          <p:cNvGrpSpPr/>
          <p:nvPr/>
        </p:nvGrpSpPr>
        <p:grpSpPr>
          <a:xfrm>
            <a:off x="-7847639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E9E3B68-B936-49FB-94D8-7AC0076CF488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D3F9516-66C4-44E6-9877-6C0374B5112C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2DF4D80-460D-4455-B80A-3BC0C6A12DA2}"/>
                </a:ext>
              </a:extLst>
            </p:cNvPr>
            <p:cNvSpPr txBox="1"/>
            <p:nvPr/>
          </p:nvSpPr>
          <p:spPr>
            <a:xfrm rot="16200000">
              <a:off x="9117129" y="3189611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Contexte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7AB39DAF-3109-4CEA-BD1D-C123179FF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2B7020D-701A-4EE7-BDA2-CD171993C203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B77930A-0489-40A5-B3D7-053D64BD29C4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ED749F6-F5EB-48BD-A697-16D473CCCFE8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070AD46-78F1-4169-9AE3-EDECC43BD39B}"/>
                </a:ext>
              </a:extLst>
            </p:cNvPr>
            <p:cNvSpPr txBox="1"/>
            <p:nvPr/>
          </p:nvSpPr>
          <p:spPr>
            <a:xfrm rot="16200000">
              <a:off x="8746452" y="3189607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Principe</a:t>
              </a:r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22B026A5-B1AC-46D4-AE84-DF77E5A29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371C6EE2-CCA6-4F94-870B-CB9D61CEBE17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0422D8F-B19E-425C-93A8-F750F60A06A7}"/>
              </a:ext>
            </a:extLst>
          </p:cNvPr>
          <p:cNvGrpSpPr/>
          <p:nvPr/>
        </p:nvGrpSpPr>
        <p:grpSpPr>
          <a:xfrm>
            <a:off x="-7666895" y="-1"/>
            <a:ext cx="8730928" cy="6858000"/>
            <a:chOff x="690153" y="-1"/>
            <a:chExt cx="8730928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3278AF09-2D0C-4E81-816C-BC1D04E40DC2}"/>
                </a:ext>
              </a:extLst>
            </p:cNvPr>
            <p:cNvSpPr/>
            <p:nvPr/>
          </p:nvSpPr>
          <p:spPr>
            <a:xfrm>
              <a:off x="690153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C2E1C67-7A8F-4EB5-AB00-3C754858084E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7795C74-0308-4781-BEE6-B62AE6D17152}"/>
                </a:ext>
              </a:extLst>
            </p:cNvPr>
            <p:cNvSpPr txBox="1"/>
            <p:nvPr/>
          </p:nvSpPr>
          <p:spPr>
            <a:xfrm rot="16200000">
              <a:off x="7827143" y="3223337"/>
              <a:ext cx="25415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Application</a:t>
              </a:r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45C46027-B464-4ADA-A3B8-14FF4471B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1D48DDF-B760-4AB3-A520-29238CC2C408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A696B4D-5BCF-47C3-8B8C-BE87154A63B4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AAA7B45-7DAF-4C4D-A930-ABA45AC955DD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01F5CFD-7EE1-475C-A36F-330184D5C6EC}"/>
                </a:ext>
              </a:extLst>
            </p:cNvPr>
            <p:cNvSpPr txBox="1"/>
            <p:nvPr/>
          </p:nvSpPr>
          <p:spPr>
            <a:xfrm rot="16200000">
              <a:off x="-1132439" y="3284891"/>
              <a:ext cx="28967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Conséquences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B9F42291-FBD0-4239-8D69-22035DCB4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A98E8F6-072B-836C-3CE3-4A5F6F6128F6}"/>
              </a:ext>
            </a:extLst>
          </p:cNvPr>
          <p:cNvGrpSpPr/>
          <p:nvPr/>
        </p:nvGrpSpPr>
        <p:grpSpPr>
          <a:xfrm>
            <a:off x="7636849" y="321936"/>
            <a:ext cx="1376089" cy="1226598"/>
            <a:chOff x="6488272" y="2209800"/>
            <a:chExt cx="1591582" cy="1866900"/>
          </a:xfrm>
        </p:grpSpPr>
        <p:sp>
          <p:nvSpPr>
            <p:cNvPr id="3" name="Rectangle: Top Corners Rounded 2">
              <a:extLst>
                <a:ext uri="{FF2B5EF4-FFF2-40B4-BE49-F238E27FC236}">
                  <a16:creationId xmlns:a16="http://schemas.microsoft.com/office/drawing/2014/main" id="{ACBA222B-49E2-2D6F-0F54-2E965EA0A6C5}"/>
                </a:ext>
              </a:extLst>
            </p:cNvPr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FEC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BFEBECF-DC1D-F4BA-42E1-D2026846A018}"/>
                </a:ext>
              </a:extLst>
            </p:cNvPr>
            <p:cNvSpPr txBox="1"/>
            <p:nvPr/>
          </p:nvSpPr>
          <p:spPr>
            <a:xfrm>
              <a:off x="6836846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3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1909240-0391-E356-2E5F-7B848D6EC9FD}"/>
              </a:ext>
            </a:extLst>
          </p:cNvPr>
          <p:cNvGrpSpPr/>
          <p:nvPr/>
        </p:nvGrpSpPr>
        <p:grpSpPr>
          <a:xfrm>
            <a:off x="5139972" y="321936"/>
            <a:ext cx="1376089" cy="1226598"/>
            <a:chOff x="3991395" y="2209800"/>
            <a:chExt cx="1591582" cy="1866900"/>
          </a:xfrm>
        </p:grpSpPr>
        <p:sp>
          <p:nvSpPr>
            <p:cNvPr id="6" name="Rectangle: Top Corners Rounded 5">
              <a:extLst>
                <a:ext uri="{FF2B5EF4-FFF2-40B4-BE49-F238E27FC236}">
                  <a16:creationId xmlns:a16="http://schemas.microsoft.com/office/drawing/2014/main" id="{AA1CA47A-0394-1C7B-226C-44EB10E9808A}"/>
                </a:ext>
              </a:extLst>
            </p:cNvPr>
            <p:cNvSpPr/>
            <p:nvPr/>
          </p:nvSpPr>
          <p:spPr>
            <a:xfrm>
              <a:off x="3991395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52C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A82BCA-A65A-BDD4-FC14-684163402C23}"/>
                </a:ext>
              </a:extLst>
            </p:cNvPr>
            <p:cNvSpPr txBox="1"/>
            <p:nvPr/>
          </p:nvSpPr>
          <p:spPr>
            <a:xfrm>
              <a:off x="4339969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2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50C365F-24C9-FE99-BA37-8BFF2FB4A81F}"/>
              </a:ext>
            </a:extLst>
          </p:cNvPr>
          <p:cNvGrpSpPr/>
          <p:nvPr/>
        </p:nvGrpSpPr>
        <p:grpSpPr>
          <a:xfrm>
            <a:off x="3179467" y="268780"/>
            <a:ext cx="1376089" cy="1226598"/>
            <a:chOff x="1494518" y="2209800"/>
            <a:chExt cx="1591582" cy="1866900"/>
          </a:xfrm>
        </p:grpSpPr>
        <p:sp>
          <p:nvSpPr>
            <p:cNvPr id="9" name="Rectangle: Top Corners Rounded 8">
              <a:extLst>
                <a:ext uri="{FF2B5EF4-FFF2-40B4-BE49-F238E27FC236}">
                  <a16:creationId xmlns:a16="http://schemas.microsoft.com/office/drawing/2014/main" id="{79C8C2F0-2DD0-4CD6-4CD3-A38DFA03819F}"/>
                </a:ext>
              </a:extLst>
            </p:cNvPr>
            <p:cNvSpPr/>
            <p:nvPr/>
          </p:nvSpPr>
          <p:spPr>
            <a:xfrm>
              <a:off x="1494518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C641C27-078B-F53C-C252-BD955D687144}"/>
                </a:ext>
              </a:extLst>
            </p:cNvPr>
            <p:cNvSpPr txBox="1"/>
            <p:nvPr/>
          </p:nvSpPr>
          <p:spPr>
            <a:xfrm>
              <a:off x="1843092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1</a:t>
              </a:r>
            </a:p>
          </p:txBody>
        </p: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27E9947-2739-48B0-4E7D-8E6A5BFCBAFB}"/>
              </a:ext>
            </a:extLst>
          </p:cNvPr>
          <p:cNvSpPr/>
          <p:nvPr/>
        </p:nvSpPr>
        <p:spPr>
          <a:xfrm flipV="1">
            <a:off x="3179467" y="1202230"/>
            <a:ext cx="1376089" cy="1992087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9C7BCDD-8E20-670C-8831-60B54B099BF8}"/>
              </a:ext>
            </a:extLst>
          </p:cNvPr>
          <p:cNvSpPr/>
          <p:nvPr/>
        </p:nvSpPr>
        <p:spPr>
          <a:xfrm flipV="1">
            <a:off x="5139972" y="1255386"/>
            <a:ext cx="1376089" cy="1992087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03740B0-12BD-3B66-D028-E57D19602EAD}"/>
              </a:ext>
            </a:extLst>
          </p:cNvPr>
          <p:cNvSpPr/>
          <p:nvPr/>
        </p:nvSpPr>
        <p:spPr>
          <a:xfrm flipV="1">
            <a:off x="7636849" y="1255386"/>
            <a:ext cx="1376089" cy="1992087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332EF72-466B-06B4-1D1F-84C66EFC159D}"/>
              </a:ext>
            </a:extLst>
          </p:cNvPr>
          <p:cNvGrpSpPr/>
          <p:nvPr/>
        </p:nvGrpSpPr>
        <p:grpSpPr>
          <a:xfrm>
            <a:off x="3075530" y="1482129"/>
            <a:ext cx="1630650" cy="786360"/>
            <a:chOff x="1770125" y="2689709"/>
            <a:chExt cx="1630650" cy="78636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131058-0665-8793-5AC5-9113ECC5144D}"/>
                </a:ext>
              </a:extLst>
            </p:cNvPr>
            <p:cNvSpPr txBox="1"/>
            <p:nvPr/>
          </p:nvSpPr>
          <p:spPr>
            <a:xfrm>
              <a:off x="1809193" y="2689709"/>
              <a:ext cx="1591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rgbClr val="FF5969"/>
                  </a:solidFill>
                  <a:latin typeface="Tw Cen MT" panose="020B0602020104020603" pitchFamily="34" charset="0"/>
                </a:rPr>
                <a:t>Définition</a:t>
              </a:r>
              <a:endParaRPr lang="en-US" b="1" dirty="0">
                <a:solidFill>
                  <a:srgbClr val="FF5969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69BA07F-8FFE-232D-CB92-924BFA75C7EA}"/>
                </a:ext>
              </a:extLst>
            </p:cNvPr>
            <p:cNvSpPr txBox="1"/>
            <p:nvPr/>
          </p:nvSpPr>
          <p:spPr>
            <a:xfrm>
              <a:off x="1770125" y="2952849"/>
              <a:ext cx="15915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rgbClr val="A6A6A6"/>
                  </a:solidFill>
                  <a:latin typeface="Tw Cen MT" panose="020B0602020104020603" pitchFamily="34" charset="0"/>
                </a:rPr>
                <a:t>Déf</a:t>
              </a:r>
              <a:r>
                <a:rPr lang="en-US" sz="1400" b="1" dirty="0">
                  <a:solidFill>
                    <a:srgbClr val="A6A6A6"/>
                  </a:solidFill>
                  <a:latin typeface="Tw Cen MT" panose="020B0602020104020603" pitchFamily="34" charset="0"/>
                </a:rPr>
                <a:t> &amp; context et </a:t>
              </a:r>
              <a:br>
                <a:rPr lang="en-US" sz="1400" b="1" dirty="0">
                  <a:solidFill>
                    <a:srgbClr val="A6A6A6"/>
                  </a:solidFill>
                  <a:latin typeface="Tw Cen MT" panose="020B0602020104020603" pitchFamily="34" charset="0"/>
                </a:rPr>
              </a:br>
              <a:r>
                <a:rPr lang="en-US" sz="1400" b="1" dirty="0" err="1">
                  <a:solidFill>
                    <a:srgbClr val="A6A6A6"/>
                  </a:solidFill>
                  <a:latin typeface="Tw Cen MT" panose="020B0602020104020603" pitchFamily="34" charset="0"/>
                </a:rPr>
                <a:t>problématique</a:t>
              </a:r>
              <a:endParaRPr lang="en-US" sz="1400" b="1" dirty="0">
                <a:solidFill>
                  <a:srgbClr val="A6A6A6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0EFE62E-0A88-C22A-AFD2-3D4E4739A701}"/>
              </a:ext>
            </a:extLst>
          </p:cNvPr>
          <p:cNvGrpSpPr/>
          <p:nvPr/>
        </p:nvGrpSpPr>
        <p:grpSpPr>
          <a:xfrm>
            <a:off x="5032985" y="1480563"/>
            <a:ext cx="1609835" cy="841334"/>
            <a:chOff x="3963079" y="3780087"/>
            <a:chExt cx="1609835" cy="84133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6A08636-A2F4-CAFD-5B92-2ED27DFF954B}"/>
                </a:ext>
              </a:extLst>
            </p:cNvPr>
            <p:cNvSpPr txBox="1"/>
            <p:nvPr/>
          </p:nvSpPr>
          <p:spPr>
            <a:xfrm>
              <a:off x="3963079" y="3780087"/>
              <a:ext cx="1591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rgbClr val="52CBBE"/>
                  </a:solidFill>
                  <a:latin typeface="Tw Cen MT" panose="020B0602020104020603" pitchFamily="34" charset="0"/>
                </a:rPr>
                <a:t>Biométrie</a:t>
              </a:r>
              <a:endParaRPr lang="en-US" b="1" dirty="0">
                <a:solidFill>
                  <a:srgbClr val="52CBBE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6C3F36F-B827-B41D-177F-28FDD2C08FA2}"/>
                </a:ext>
              </a:extLst>
            </p:cNvPr>
            <p:cNvSpPr txBox="1"/>
            <p:nvPr/>
          </p:nvSpPr>
          <p:spPr>
            <a:xfrm>
              <a:off x="3981332" y="4098201"/>
              <a:ext cx="15915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rgbClr val="A6A6A6"/>
                  </a:solidFill>
                  <a:latin typeface="Tw Cen MT" panose="020B0602020104020603" pitchFamily="34" charset="0"/>
                </a:rPr>
                <a:t>Biométrie</a:t>
              </a:r>
              <a:r>
                <a:rPr lang="en-US" sz="1400" b="1" dirty="0">
                  <a:solidFill>
                    <a:srgbClr val="A6A6A6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rgbClr val="A6A6A6"/>
                  </a:solidFill>
                  <a:latin typeface="Tw Cen MT" panose="020B0602020104020603" pitchFamily="34" charset="0"/>
                </a:rPr>
                <a:t>physionomique</a:t>
              </a:r>
              <a:endParaRPr lang="en-US" sz="1400" b="1" dirty="0">
                <a:solidFill>
                  <a:srgbClr val="A6A6A6"/>
                </a:solidFill>
                <a:latin typeface="Tw Cen MT" panose="020B0602020104020603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585FA08-ED0C-E405-2F82-4B6145E1CCE0}"/>
              </a:ext>
            </a:extLst>
          </p:cNvPr>
          <p:cNvGrpSpPr/>
          <p:nvPr/>
        </p:nvGrpSpPr>
        <p:grpSpPr>
          <a:xfrm>
            <a:off x="7534055" y="1605744"/>
            <a:ext cx="1591582" cy="993304"/>
            <a:chOff x="5647345" y="3510480"/>
            <a:chExt cx="1591582" cy="99330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65AD6B-CE68-6612-4C80-BED4AF595DE3}"/>
                </a:ext>
              </a:extLst>
            </p:cNvPr>
            <p:cNvSpPr txBox="1"/>
            <p:nvPr/>
          </p:nvSpPr>
          <p:spPr>
            <a:xfrm>
              <a:off x="5647345" y="3510480"/>
              <a:ext cx="15915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EC630"/>
                  </a:solidFill>
                  <a:latin typeface="Tw Cen MT" panose="020B0602020104020603" pitchFamily="34" charset="0"/>
                </a:rPr>
                <a:t>Vision par </a:t>
              </a:r>
              <a:br>
                <a:rPr lang="en-US" b="1" dirty="0">
                  <a:solidFill>
                    <a:srgbClr val="FEC630"/>
                  </a:solidFill>
                  <a:latin typeface="Tw Cen MT" panose="020B0602020104020603" pitchFamily="34" charset="0"/>
                </a:rPr>
              </a:br>
              <a:r>
                <a:rPr lang="en-US" b="1" dirty="0" err="1">
                  <a:solidFill>
                    <a:srgbClr val="FEC630"/>
                  </a:solidFill>
                  <a:latin typeface="Tw Cen MT" panose="020B0602020104020603" pitchFamily="34" charset="0"/>
                </a:rPr>
                <a:t>Ordinateur</a:t>
              </a:r>
              <a:endParaRPr lang="en-US" b="1" dirty="0">
                <a:solidFill>
                  <a:srgbClr val="FEC630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5CA925F-B80F-FC5F-793A-9DF54617AFF6}"/>
                </a:ext>
              </a:extLst>
            </p:cNvPr>
            <p:cNvSpPr txBox="1"/>
            <p:nvPr/>
          </p:nvSpPr>
          <p:spPr>
            <a:xfrm>
              <a:off x="5647345" y="3980564"/>
              <a:ext cx="15915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A6A6A6"/>
                  </a:solidFill>
                  <a:latin typeface="Tw Cen MT" panose="020B0602020104020603" pitchFamily="34" charset="0"/>
                </a:rPr>
                <a:t>Comment </a:t>
              </a:r>
              <a:r>
                <a:rPr lang="en-US" sz="1400" b="1" dirty="0" err="1">
                  <a:solidFill>
                    <a:srgbClr val="A6A6A6"/>
                  </a:solidFill>
                  <a:latin typeface="Tw Cen MT" panose="020B0602020104020603" pitchFamily="34" charset="0"/>
                </a:rPr>
                <a:t>ça</a:t>
              </a:r>
              <a:r>
                <a:rPr lang="en-US" sz="1400" b="1" dirty="0">
                  <a:solidFill>
                    <a:srgbClr val="A6A6A6"/>
                  </a:solidFill>
                  <a:latin typeface="Tw Cen MT" panose="020B0602020104020603" pitchFamily="34" charset="0"/>
                </a:rPr>
                <a:t> </a:t>
              </a:r>
              <a:r>
                <a:rPr lang="en-US" sz="1400" b="1" dirty="0" err="1">
                  <a:solidFill>
                    <a:srgbClr val="A6A6A6"/>
                  </a:solidFill>
                  <a:latin typeface="Tw Cen MT" panose="020B0602020104020603" pitchFamily="34" charset="0"/>
                </a:rPr>
                <a:t>marche</a:t>
              </a:r>
              <a:r>
                <a:rPr lang="en-US" sz="1400" b="1" dirty="0">
                  <a:solidFill>
                    <a:srgbClr val="A6A6A6"/>
                  </a:solidFill>
                  <a:latin typeface="Tw Cen MT" panose="020B0602020104020603" pitchFamily="34" charset="0"/>
                </a:rPr>
                <a:t>?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AF94979A-6484-5BF2-ECF3-F938F1A87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639" y="2399905"/>
            <a:ext cx="773263" cy="77326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FF3551D-82B2-FEF8-BC83-026AEB495A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248" y="2413089"/>
            <a:ext cx="776292" cy="77629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F78774A-995D-934E-2A43-9BC5F4457E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228" y="2481608"/>
            <a:ext cx="784613" cy="784611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83CBCD23-E269-3976-1ABC-445E5975E39F}"/>
              </a:ext>
            </a:extLst>
          </p:cNvPr>
          <p:cNvGrpSpPr/>
          <p:nvPr/>
        </p:nvGrpSpPr>
        <p:grpSpPr>
          <a:xfrm>
            <a:off x="5139972" y="3390382"/>
            <a:ext cx="1376089" cy="1248283"/>
            <a:chOff x="3991395" y="2209800"/>
            <a:chExt cx="1591582" cy="1899905"/>
          </a:xfrm>
        </p:grpSpPr>
        <p:sp>
          <p:nvSpPr>
            <p:cNvPr id="35" name="Rectangle: Top Corners Rounded 34">
              <a:extLst>
                <a:ext uri="{FF2B5EF4-FFF2-40B4-BE49-F238E27FC236}">
                  <a16:creationId xmlns:a16="http://schemas.microsoft.com/office/drawing/2014/main" id="{8128E007-4F5F-BFBF-B975-AD6DF2904E30}"/>
                </a:ext>
              </a:extLst>
            </p:cNvPr>
            <p:cNvSpPr/>
            <p:nvPr/>
          </p:nvSpPr>
          <p:spPr>
            <a:xfrm>
              <a:off x="3991395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52C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37333A-6838-8061-5601-51B92A3F0929}"/>
                </a:ext>
              </a:extLst>
            </p:cNvPr>
            <p:cNvSpPr txBox="1"/>
            <p:nvPr/>
          </p:nvSpPr>
          <p:spPr>
            <a:xfrm>
              <a:off x="4339969" y="2563851"/>
              <a:ext cx="894432" cy="1545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4</a:t>
              </a:r>
            </a:p>
          </p:txBody>
        </p:sp>
      </p:grp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D696652-2847-5568-F806-45E023EEB55F}"/>
              </a:ext>
            </a:extLst>
          </p:cNvPr>
          <p:cNvSpPr/>
          <p:nvPr/>
        </p:nvSpPr>
        <p:spPr>
          <a:xfrm flipV="1">
            <a:off x="5139972" y="4323832"/>
            <a:ext cx="1376089" cy="1992087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C7566226-80E2-7096-8C9D-6DA841C4F2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248" y="5481535"/>
            <a:ext cx="776292" cy="77629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6CDF07CC-A848-7BC4-E8A5-BD213AF5E660}"/>
              </a:ext>
            </a:extLst>
          </p:cNvPr>
          <p:cNvGrpSpPr/>
          <p:nvPr/>
        </p:nvGrpSpPr>
        <p:grpSpPr>
          <a:xfrm>
            <a:off x="4992714" y="4615468"/>
            <a:ext cx="1591582" cy="617162"/>
            <a:chOff x="3977674" y="3837442"/>
            <a:chExt cx="1591582" cy="61716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205E0DA-6A04-704A-C11B-8CC566006378}"/>
                </a:ext>
              </a:extLst>
            </p:cNvPr>
            <p:cNvSpPr txBox="1"/>
            <p:nvPr/>
          </p:nvSpPr>
          <p:spPr>
            <a:xfrm>
              <a:off x="3977674" y="3837442"/>
              <a:ext cx="15915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rgbClr val="52CBBE"/>
                  </a:solidFill>
                  <a:latin typeface="Tw Cen MT" panose="020B0602020104020603" pitchFamily="34" charset="0"/>
                </a:rPr>
                <a:t>Démo</a:t>
              </a:r>
              <a:endParaRPr lang="en-US" b="1" dirty="0">
                <a:solidFill>
                  <a:srgbClr val="52CBBE"/>
                </a:solidFill>
                <a:latin typeface="Tw Cen MT" panose="020B0602020104020603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960BA81-3D42-D5AF-2556-949BD0419AAD}"/>
                </a:ext>
              </a:extLst>
            </p:cNvPr>
            <p:cNvSpPr txBox="1"/>
            <p:nvPr/>
          </p:nvSpPr>
          <p:spPr>
            <a:xfrm>
              <a:off x="3977674" y="4146827"/>
              <a:ext cx="15915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A6A6A6"/>
                  </a:solidFill>
                  <a:latin typeface="Tw Cen MT" panose="020B0602020104020603" pitchFamily="34" charset="0"/>
                </a:rPr>
                <a:t>OpenCV &amp; python</a:t>
              </a:r>
            </a:p>
          </p:txBody>
        </p:sp>
      </p:grpSp>
      <p:pic>
        <p:nvPicPr>
          <p:cNvPr id="87" name="Picture 86">
            <a:extLst>
              <a:ext uri="{FF2B5EF4-FFF2-40B4-BE49-F238E27FC236}">
                <a16:creationId xmlns:a16="http://schemas.microsoft.com/office/drawing/2014/main" id="{8FB7D592-E572-FE76-817C-1B7B27A09D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452" y="4237920"/>
            <a:ext cx="1275627" cy="13483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2" name="Footer Placeholder 41">
            <a:extLst>
              <a:ext uri="{FF2B5EF4-FFF2-40B4-BE49-F238E27FC236}">
                <a16:creationId xmlns:a16="http://schemas.microsoft.com/office/drawing/2014/main" id="{DBCF0350-4923-7A29-F806-ED0217896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A4AD79B9-8F7F-4B06-71FF-D6E2505BA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706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75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74C0A-645F-90A9-529E-C86B64245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F0DB578D-28E1-9CF9-9417-0D3B3C17F353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0498C05-AF8B-ADA8-D654-EF87653305DF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47FF5B7-66E7-C5E6-ACFF-59873E833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92049DF-5F79-7481-53EB-09B5B11CF81E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2B79C31-4520-1CC2-04D7-1D860DC0E1F4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BF2FE70-15A6-9D5E-3351-B7369036BDB3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039D41BD-D4FF-916C-4921-D1251B414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6E16437A-558B-7679-FD40-065D7116D235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CC5DF34-D96E-7AE6-FEE9-7C24CD69BA2E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F919455-7ABC-20DA-4838-B4C3AFDBECF1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414D464-3ED7-8520-4CFA-BBF6607980F5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27648EA-C275-101C-8028-1F423AE8C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72BF716-354F-D041-18EF-29816B96B970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E410A7B-1B22-1E26-DFEB-B887FCEC98A7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07C75A7-61DB-A111-6E82-52769FA40FEC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C76EFBD-F70E-3F4C-BE89-9D8663F20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405" y="151913"/>
            <a:ext cx="2359116" cy="23546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717B46-BE8D-85A8-3CC1-E3E3907E26C8}"/>
              </a:ext>
            </a:extLst>
          </p:cNvPr>
          <p:cNvSpPr txBox="1"/>
          <p:nvPr/>
        </p:nvSpPr>
        <p:spPr>
          <a:xfrm>
            <a:off x="4713377" y="2968122"/>
            <a:ext cx="56193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Contexte</a:t>
            </a:r>
            <a:endParaRPr lang="en-US" sz="6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F81D3432-61F4-9D0E-02AC-EEB62838C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BD4BFB2-0934-DEE4-4CD0-A65226DA2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7507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8552-A7B2-1A43-4B11-4A135595A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07F19F8F-AF70-F5A5-0FE5-8D4400B030D2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7DDC012-D478-06D0-9D20-636621AF663A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E3AE3DD-A7D8-0C3D-90B9-9EFE4930A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E6BF7A3-C713-BCE3-3FC2-7822D69A85A3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62F0B38-8DD6-EDC6-2495-A52A442EBB2F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7A0B696-C573-B569-56CD-2235C7F2BD96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008BADAD-0088-1A76-CCA6-D4C4D53AF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3AAF5AFB-ADA9-3AF5-CF39-F6BA06AF56C8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4C3D6E9-DEEA-61CC-6ADA-893F2775EC1D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B067DE8-EA0C-A84E-70D3-8586B4954A1D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E08D35E-95A3-C269-9FDC-9FB7F899300E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6606967B-BD79-D224-E528-04CD3BCE0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012E13C-C240-DE85-C401-13649C3EF641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5DFDF28-A6DB-85CE-40B0-14220FA9E7A0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939FD87-EE40-29EC-1808-5B8D5605B81F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8D92E9DB-5BA2-9EC3-4136-5E39E2A95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7BD9CAE-EF35-EE2D-ADB1-0C4574F95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6</a:t>
            </a:fld>
            <a:endParaRPr lang="de-D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8C0A3C-DDD3-C2AC-F78F-2EB1D1B8A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502" y="718592"/>
            <a:ext cx="9291010" cy="5360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4FE9F0-0095-0490-4A04-FBBF60B1E4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238" y="4953687"/>
            <a:ext cx="1771162" cy="17677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1F0306-7ACA-48DC-884B-4422A863A9F5}"/>
              </a:ext>
            </a:extLst>
          </p:cNvPr>
          <p:cNvSpPr txBox="1"/>
          <p:nvPr/>
        </p:nvSpPr>
        <p:spPr>
          <a:xfrm>
            <a:off x="1611917" y="600218"/>
            <a:ext cx="4049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5969"/>
                </a:solidFill>
                <a:latin typeface="Tw Cen MT" panose="020B0602020104020603" pitchFamily="34" charset="0"/>
              </a:rPr>
              <a:t>Contexte</a:t>
            </a:r>
            <a:endParaRPr lang="en-US" sz="4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829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E931B-45AA-AEA8-7274-E22D2D308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D92A8812-43E0-CAD0-003A-CEF07C75356D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0BDA892-DE9E-9486-BEAA-104C060784F8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EAC91ED-3788-B01D-47A6-DCBDB346E2CE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71F83FC-7967-D64E-E0A5-A56C0181D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1A23D85-FC4C-5FD8-956E-51661DB834EB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CDE7EFF-ABD1-C120-7FBB-B80503AC58B0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3C9A0A3-12B1-AF79-8F12-C8F33954028D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080B99F-16C4-4F8B-FB74-3D1A610C3672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DD9187A-03F2-F5B5-06A1-CCF0CC4EE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8D8F005-605A-FBF1-B162-5D1F4F697DE9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76687A2-0258-6D00-AA77-BD88594B77B5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DA26687-B648-0A80-EEC9-84226229EA54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8A90063-DACB-0A9D-A240-E715CB228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490" y="0"/>
            <a:ext cx="10924748" cy="685799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35325DD-7E95-D561-5FF6-01F7D03E3913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FEB5472-55B6-A78A-E8D7-A0300E435899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DDD90B1-5E85-9777-5A7C-C34048977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8" name="Footer Placeholder 19">
            <a:extLst>
              <a:ext uri="{FF2B5EF4-FFF2-40B4-BE49-F238E27FC236}">
                <a16:creationId xmlns:a16="http://schemas.microsoft.com/office/drawing/2014/main" id="{5C5487A7-30F4-D917-E231-2B6B846C4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de-DE"/>
              <a:t>Make HELIOS shine</a:t>
            </a:r>
            <a:endParaRPr lang="de-DE" dirty="0"/>
          </a:p>
        </p:txBody>
      </p:sp>
      <p:sp>
        <p:nvSpPr>
          <p:cNvPr id="9" name="Slide Number Placeholder 21">
            <a:extLst>
              <a:ext uri="{FF2B5EF4-FFF2-40B4-BE49-F238E27FC236}">
                <a16:creationId xmlns:a16="http://schemas.microsoft.com/office/drawing/2014/main" id="{C32E3AF7-C064-A4D1-F370-102A233DF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489FD0-501B-4C6F-9CB2-8996B7BF4EFE}" type="slidenum">
              <a:rPr lang="de-DE" smtClean="0"/>
              <a:t>7</a:t>
            </a:fld>
            <a:endParaRPr lang="de-D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0A761C-CEDD-297F-EB6E-C4F067264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638" y="5236716"/>
            <a:ext cx="1771162" cy="17677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8987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8E28E-4D14-F1DB-2E0C-EAB5C7F6E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87AF87E2-4129-1D3B-DBA8-C1A61C4E7944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FCFADF6-6596-B8E5-A9A6-AAC7ACF96F7B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A562F0C-ED0C-64CE-38C9-588B2C201602}"/>
                </a:ext>
              </a:extLst>
            </p:cNvPr>
            <p:cNvSpPr/>
            <p:nvPr/>
          </p:nvSpPr>
          <p:spPr>
            <a:xfrm>
              <a:off x="11490282" y="2337441"/>
              <a:ext cx="701717" cy="2166067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30EB4295-0B7B-D6E6-9828-142FC7B44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5F95A35-2D43-68DB-7C6E-9F9EF52B53FB}"/>
              </a:ext>
            </a:extLst>
          </p:cNvPr>
          <p:cNvGrpSpPr/>
          <p:nvPr/>
        </p:nvGrpSpPr>
        <p:grpSpPr>
          <a:xfrm>
            <a:off x="226788" y="-2"/>
            <a:ext cx="11858836" cy="6858000"/>
            <a:chOff x="213096" y="0"/>
            <a:chExt cx="11858836" cy="68580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B31828C-5D19-D050-2870-6730FA17822C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EB8DCFA-F659-CB4C-26C6-F1367518CD03}"/>
                </a:ext>
              </a:extLst>
            </p:cNvPr>
            <p:cNvSpPr/>
            <p:nvPr/>
          </p:nvSpPr>
          <p:spPr>
            <a:xfrm>
              <a:off x="11221884" y="2385199"/>
              <a:ext cx="850048" cy="2087602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0F85009-ABF9-17A7-DFD1-85DCA589D05D}"/>
              </a:ext>
            </a:extLst>
          </p:cNvPr>
          <p:cNvGrpSpPr/>
          <p:nvPr/>
        </p:nvGrpSpPr>
        <p:grpSpPr>
          <a:xfrm>
            <a:off x="-7847639" y="0"/>
            <a:ext cx="9961092" cy="6858000"/>
            <a:chOff x="491575" y="0"/>
            <a:chExt cx="9961092" cy="68580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366FFCF-DA47-C034-FFC0-59E65948D008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C5BCD26-61B2-D2E2-2791-4B0274ADFFAE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4795C77-D1D8-FA9F-EF33-5E3776D0F0A8}"/>
                </a:ext>
              </a:extLst>
            </p:cNvPr>
            <p:cNvSpPr txBox="1"/>
            <p:nvPr/>
          </p:nvSpPr>
          <p:spPr>
            <a:xfrm rot="16200000">
              <a:off x="8824511" y="3213187"/>
              <a:ext cx="25596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Classification</a:t>
              </a: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3F0A9CBB-5125-912D-965F-734D98453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C5D3EE6-F92C-5F1A-B0ED-3CB8AC11B575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F6172E4-2072-A54A-6209-E1A3DDDE20AF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8EBF91B-876B-53D8-3C75-5E78C4387A00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2D86E8B-07B6-68CB-809A-88A102FCC5C4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Context</a:t>
              </a:r>
            </a:p>
          </p:txBody>
        </p: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B7F9A4B4-8D37-7BB8-84E8-9E73FAAE9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6374F1F6-9007-7460-76B4-9866177D4CF3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491471F-DAF0-AF34-2044-840065D03EE6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B27D510-39AF-C3E8-E266-9ECDA09F28B5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D8C240E-91C1-7789-AC57-F2E332C489F1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D8D8298-DB1F-B499-F708-4B3DD4194781}"/>
                </a:ext>
              </a:extLst>
            </p:cNvPr>
            <p:cNvSpPr txBox="1"/>
            <p:nvPr/>
          </p:nvSpPr>
          <p:spPr>
            <a:xfrm rot="16200000">
              <a:off x="7955219" y="3102525"/>
              <a:ext cx="22635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Historique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473BFDE0-B4CA-C0E8-623A-E43D4C7AC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4936AC1-5AA7-9BA8-7BED-F46C8E6A296F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B41782DB-4775-29AC-A8E2-79E68942E9A9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99583C4-63D6-D3F2-E208-B60D5D3EF9C9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94E892D-69D9-EDAC-ECE6-BBB2190D5672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Principe</a:t>
              </a:r>
            </a:p>
          </p:txBody>
        </p: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80ECA30E-4E72-7D1D-16C8-9D5D088AC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9444D924-A44D-9C8E-BFAE-AB57F981C024}"/>
              </a:ext>
            </a:extLst>
          </p:cNvPr>
          <p:cNvSpPr txBox="1"/>
          <p:nvPr/>
        </p:nvSpPr>
        <p:spPr>
          <a:xfrm>
            <a:off x="1912531" y="882131"/>
            <a:ext cx="8047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FF5969"/>
                </a:solidFill>
                <a:latin typeface="Tw Cen MT" panose="020B0602020104020603" pitchFamily="34" charset="0"/>
              </a:rPr>
              <a:t>L’identification</a:t>
            </a:r>
            <a:r>
              <a:rPr lang="en-US" sz="3600" dirty="0">
                <a:solidFill>
                  <a:srgbClr val="FF5969"/>
                </a:solidFill>
                <a:latin typeface="Tw Cen MT" panose="020B0602020104020603" pitchFamily="34" charset="0"/>
              </a:rPr>
              <a:t> base sur la </a:t>
            </a:r>
            <a:r>
              <a:rPr lang="en-US" sz="3600" dirty="0" err="1">
                <a:solidFill>
                  <a:srgbClr val="FF5969"/>
                </a:solidFill>
                <a:latin typeface="Tw Cen MT" panose="020B0602020104020603" pitchFamily="34" charset="0"/>
              </a:rPr>
              <a:t>connaissance</a:t>
            </a:r>
            <a:endParaRPr lang="en-US" sz="36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44EC773-C050-5FCC-A9A5-01938BA234E0}"/>
              </a:ext>
            </a:extLst>
          </p:cNvPr>
          <p:cNvSpPr txBox="1"/>
          <p:nvPr/>
        </p:nvSpPr>
        <p:spPr>
          <a:xfrm>
            <a:off x="6688637" y="2234687"/>
            <a:ext cx="48637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L'identification basée sur la connaissance est une méthode de sécurité qui vérifie l'identité d'un individu exclusivement à partir d'une information qu'il est censé être le seul à </a:t>
            </a:r>
            <a:r>
              <a:rPr lang="fr-FR" sz="2000" b="1" dirty="0"/>
              <a:t>connaître</a:t>
            </a:r>
            <a:r>
              <a:rPr lang="fr-FR" sz="2000" dirty="0"/>
              <a:t>.</a:t>
            </a:r>
            <a:br>
              <a:rPr lang="fr-FR" sz="2000" dirty="0"/>
            </a:br>
            <a:endParaRPr lang="en-US" sz="2000" dirty="0">
              <a:latin typeface="Tw Cen MT" panose="020B0602020104020603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18B9B946-DFC9-FF70-3605-8C287C3EA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672" y="5295576"/>
            <a:ext cx="1275627" cy="13483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6E3CF60-C234-8D9A-BF5F-4A9C7FCE1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48DAE9-2196-D7F8-83F7-964E40DFD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8</a:t>
            </a:fld>
            <a:endParaRPr lang="de-D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56F744-10EB-6060-54BF-228B7D20BA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8462" y="1785238"/>
            <a:ext cx="4296485" cy="27722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C3CA4C-DBD9-F618-8C94-BE698D33E1CD}"/>
              </a:ext>
            </a:extLst>
          </p:cNvPr>
          <p:cNvSpPr txBox="1"/>
          <p:nvPr/>
        </p:nvSpPr>
        <p:spPr>
          <a:xfrm>
            <a:off x="2437087" y="4641309"/>
            <a:ext cx="65724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Exemples classiques :</a:t>
            </a:r>
            <a:endParaRPr lang="fr-F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Un mot de passe ou une phrase secrète.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Un code PIN (comme le code de déverrouillage d'une carte SIM).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La réponse à une question de sécurité personnelle.</a:t>
            </a:r>
          </a:p>
        </p:txBody>
      </p:sp>
    </p:spTree>
    <p:extLst>
      <p:ext uri="{BB962C8B-B14F-4D97-AF65-F5344CB8AC3E}">
        <p14:creationId xmlns:p14="http://schemas.microsoft.com/office/powerpoint/2010/main" val="1410789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27EAC-099C-B8B2-0555-F5218FFC2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8281D72C-A5D6-2485-E5B8-8B76BCFB9419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46C4025-17B2-F00F-F17C-9DA3272C8637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B704253-34DB-B196-C8F2-3D786A5293E1}"/>
                </a:ext>
              </a:extLst>
            </p:cNvPr>
            <p:cNvSpPr/>
            <p:nvPr/>
          </p:nvSpPr>
          <p:spPr>
            <a:xfrm>
              <a:off x="11490282" y="2337441"/>
              <a:ext cx="701717" cy="2166067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0FB9C133-A04A-362F-6C5C-A4ECDCE07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C6C2213-B0B9-0E07-662E-EB5E762A1C84}"/>
              </a:ext>
            </a:extLst>
          </p:cNvPr>
          <p:cNvGrpSpPr/>
          <p:nvPr/>
        </p:nvGrpSpPr>
        <p:grpSpPr>
          <a:xfrm>
            <a:off x="226788" y="-2"/>
            <a:ext cx="11858836" cy="6858000"/>
            <a:chOff x="213096" y="0"/>
            <a:chExt cx="11858836" cy="68580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5C8E14D-4454-F2E1-9365-33FBA09F17B1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F0AF4D2-FF1D-AFC0-A427-A8F900D853F1}"/>
                </a:ext>
              </a:extLst>
            </p:cNvPr>
            <p:cNvSpPr/>
            <p:nvPr/>
          </p:nvSpPr>
          <p:spPr>
            <a:xfrm>
              <a:off x="11221884" y="2385199"/>
              <a:ext cx="850048" cy="2087602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671A8C2-B37F-5FEC-B48A-E012693744AD}"/>
              </a:ext>
            </a:extLst>
          </p:cNvPr>
          <p:cNvGrpSpPr/>
          <p:nvPr/>
        </p:nvGrpSpPr>
        <p:grpSpPr>
          <a:xfrm>
            <a:off x="-7847639" y="0"/>
            <a:ext cx="9961092" cy="6858000"/>
            <a:chOff x="491575" y="0"/>
            <a:chExt cx="9961092" cy="68580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6758ACB-BD6E-3FB1-45BC-98AE6530B6AB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D68430D-BD66-AC36-730C-3CD3C814986D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98AB4E6-5E33-1FEB-A009-A39725B0D8AB}"/>
                </a:ext>
              </a:extLst>
            </p:cNvPr>
            <p:cNvSpPr txBox="1"/>
            <p:nvPr/>
          </p:nvSpPr>
          <p:spPr>
            <a:xfrm rot="16200000">
              <a:off x="8824511" y="3213187"/>
              <a:ext cx="25596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Classification</a:t>
              </a: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655A85E-AA4A-28EF-D2C9-B0287888C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208CB96-D0BE-FA6D-9A32-C2089E26ED9C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DF5DF23-4DA6-9016-BBF9-D2BAF223D2B2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239A951-23F6-9F3B-6CE9-86B96406407A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12F1867-D2F0-E75D-1B4B-2EED7DDCF4E7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Context</a:t>
              </a:r>
            </a:p>
          </p:txBody>
        </p: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D8A4FE03-22F6-8277-EF97-6574D44BC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AA0C2DC0-8B34-704E-AC83-57FA6F1DC3A2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858C104-1861-AC77-BABA-255D3FB5D5F0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BFB7928E-678D-739F-49A6-BC85F9DA44C9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7A56DA2-C233-7590-A69A-8BE6C1FD8A91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8417E50-A282-C0B2-55F4-DFF6688EE627}"/>
                </a:ext>
              </a:extLst>
            </p:cNvPr>
            <p:cNvSpPr txBox="1"/>
            <p:nvPr/>
          </p:nvSpPr>
          <p:spPr>
            <a:xfrm rot="16200000">
              <a:off x="7955219" y="3102525"/>
              <a:ext cx="22635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Historique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5CF35FB9-8194-DE77-1A9E-1CA2F8B51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D29EFD8-AB4E-8C57-0AF7-1D2DAB14F828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0CE2B61-D700-4C1F-0A6D-D850CED59513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EB734C7-1ED3-F403-C593-B3A2172AF733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4BB5284-3E7E-AD91-91E0-27F6C087DAF7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Principe</a:t>
              </a:r>
            </a:p>
          </p:txBody>
        </p: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B84FF519-7E64-3FC1-F207-7D02BBC9C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166DE23F-B01A-1E4E-B16C-BAF2ADE11DD4}"/>
              </a:ext>
            </a:extLst>
          </p:cNvPr>
          <p:cNvSpPr txBox="1"/>
          <p:nvPr/>
        </p:nvSpPr>
        <p:spPr>
          <a:xfrm>
            <a:off x="1912531" y="882131"/>
            <a:ext cx="8047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FF5969"/>
                </a:solidFill>
                <a:latin typeface="Tw Cen MT" panose="020B0602020104020603" pitchFamily="34" charset="0"/>
              </a:rPr>
              <a:t>L’identification</a:t>
            </a:r>
            <a:r>
              <a:rPr lang="en-US" sz="3600" dirty="0">
                <a:solidFill>
                  <a:srgbClr val="FF5969"/>
                </a:solidFill>
                <a:latin typeface="Tw Cen MT" panose="020B0602020104020603" pitchFamily="34" charset="0"/>
              </a:rPr>
              <a:t> base sur la possession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C607978-4E96-6118-7095-424449A83CD4}"/>
              </a:ext>
            </a:extLst>
          </p:cNvPr>
          <p:cNvSpPr txBox="1"/>
          <p:nvPr/>
        </p:nvSpPr>
        <p:spPr>
          <a:xfrm>
            <a:off x="7508373" y="2293896"/>
            <a:ext cx="40376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Les </a:t>
            </a:r>
            <a:r>
              <a:rPr lang="fr-FR" sz="2000" b="1" dirty="0"/>
              <a:t>méthodes basées sur la possession</a:t>
            </a:r>
            <a:r>
              <a:rPr lang="fr-FR" sz="2000" dirty="0"/>
              <a:t> exigent que l’utilisateur présente un objet physique ou numérique qu’il possède pour prouver son identité.</a:t>
            </a:r>
            <a:br>
              <a:rPr lang="fr-FR" sz="2000" dirty="0"/>
            </a:br>
            <a:endParaRPr lang="en-US" sz="2000" dirty="0">
              <a:latin typeface="Tw Cen MT" panose="020B0602020104020603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A48C5CE-7D70-B233-584F-B6F0793C5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672" y="5295576"/>
            <a:ext cx="1275627" cy="13483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48C3598-B41B-8AE1-EFD8-ACBF8A0E2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9BD8D0-ED20-D914-5BAA-38871EE9A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9</a:t>
            </a:fld>
            <a:endParaRPr lang="de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BAE0BA-4DFB-BA4A-0B99-EAF77051C54F}"/>
              </a:ext>
            </a:extLst>
          </p:cNvPr>
          <p:cNvSpPr txBox="1"/>
          <p:nvPr/>
        </p:nvSpPr>
        <p:spPr>
          <a:xfrm>
            <a:off x="2322549" y="4989338"/>
            <a:ext cx="90531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Exemples classiques : </a:t>
            </a:r>
            <a:r>
              <a:rPr lang="fr-FR" sz="2000" dirty="0"/>
              <a:t>badge d’accès, clé physique, </a:t>
            </a:r>
            <a:r>
              <a:rPr lang="fr-FR" sz="2000" dirty="0" err="1"/>
              <a:t>token</a:t>
            </a:r>
            <a:r>
              <a:rPr lang="fr-FR" sz="2000" dirty="0"/>
              <a:t> matériel (OTP), clé USB sécurisée, ou application d’authentification sur smartphone.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38B228-6EEA-4638-8C89-D03EAB03F8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817" y="1906447"/>
            <a:ext cx="5307436" cy="282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10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FEFCF6-9BAF-96B1-3AC8-BA9771D63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AD37CAF3-5A8C-DC12-FFE2-624BF3BD8F8D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E62D4E7-D23E-C823-F4F8-5AC7841615F8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51A4BD9-D6FC-5E7D-35C8-F05C88092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468045-3EE2-7216-DA01-D20D8D605928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30AD0C3-7874-E2EC-B628-2001B90743F7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CF0D339-151F-44D0-8ABF-24DB26F18DF5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C4B1D311-1B6B-F8A3-E07B-CDD44E5FE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C28BECC8-8B6E-F697-824E-AE0CE3AF21AC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419B668-B388-EE67-C523-70D34B3ED9F9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197BCF1-8194-F1D2-8665-EB523FB5F2C2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2141F75-632F-B641-9BF6-05C6550F85C5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E202B0D-AF69-FF37-EB32-EE65B2F50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D51E117-A6B6-5C45-8178-2B48800CB33E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BFBD855-AC33-6F46-98C7-A5D7BF423126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BF8D989-8F5F-F6A9-8207-5819AF88157C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CDD85-D123-1454-7405-DE16A000D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67453-88D2-EE43-104E-83C074391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10</a:t>
            </a:fld>
            <a:endParaRPr lang="de-D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971B13-1450-53C5-D7F9-C072DA6AC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145" y="5466798"/>
            <a:ext cx="1257072" cy="125467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518B8E4-C990-6BC0-9FB1-ADC01F1C2782}"/>
              </a:ext>
            </a:extLst>
          </p:cNvPr>
          <p:cNvSpPr txBox="1"/>
          <p:nvPr/>
        </p:nvSpPr>
        <p:spPr>
          <a:xfrm>
            <a:off x="1961327" y="823811"/>
            <a:ext cx="84462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5969"/>
                </a:solidFill>
                <a:latin typeface="Tw Cen MT" panose="020B0602020104020603" pitchFamily="34" charset="0"/>
              </a:rPr>
              <a:t>Mais le </a:t>
            </a:r>
            <a:r>
              <a:rPr lang="en-US" sz="4000" dirty="0" err="1">
                <a:solidFill>
                  <a:srgbClr val="FF5969"/>
                </a:solidFill>
                <a:latin typeface="Tw Cen MT" panose="020B0602020104020603" pitchFamily="34" charset="0"/>
              </a:rPr>
              <a:t>problème</a:t>
            </a:r>
            <a:r>
              <a:rPr lang="en-US" sz="4000" dirty="0">
                <a:solidFill>
                  <a:srgbClr val="FF5969"/>
                </a:solidFill>
                <a:latin typeface="Tw Cen MT" panose="020B0602020104020603" pitchFamily="34" charset="0"/>
              </a:rPr>
              <a:t> de </a:t>
            </a:r>
            <a:r>
              <a:rPr lang="en-US" sz="4000" dirty="0" err="1">
                <a:solidFill>
                  <a:srgbClr val="FF5969"/>
                </a:solidFill>
                <a:latin typeface="Tw Cen MT" panose="020B0602020104020603" pitchFamily="34" charset="0"/>
              </a:rPr>
              <a:t>ces</a:t>
            </a:r>
            <a:r>
              <a:rPr lang="en-US" sz="4000" dirty="0">
                <a:solidFill>
                  <a:srgbClr val="FF5969"/>
                </a:solidFill>
                <a:latin typeface="Tw Cen MT" panose="020B0602020104020603" pitchFamily="34" charset="0"/>
              </a:rPr>
              <a:t> 02 </a:t>
            </a:r>
            <a:r>
              <a:rPr lang="en-US" sz="4000" dirty="0" err="1">
                <a:solidFill>
                  <a:srgbClr val="FF5969"/>
                </a:solidFill>
                <a:latin typeface="Tw Cen MT" panose="020B0602020104020603" pitchFamily="34" charset="0"/>
              </a:rPr>
              <a:t>méthodes</a:t>
            </a:r>
            <a:endParaRPr lang="en-US" sz="4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1191A5-75B0-223E-0A8B-983316966A85}"/>
              </a:ext>
            </a:extLst>
          </p:cNvPr>
          <p:cNvSpPr txBox="1"/>
          <p:nvPr/>
        </p:nvSpPr>
        <p:spPr>
          <a:xfrm>
            <a:off x="7113250" y="3197996"/>
            <a:ext cx="49120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 mot de passe peut être oublié ou deviné par une autre personne. D’autre part, la pièce d’identité peut être perdue ou volée.</a:t>
            </a:r>
            <a:endParaRPr lang="fr-FR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F29B3F3-080B-D08E-E53B-19671F937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34" y="2037391"/>
            <a:ext cx="4996128" cy="352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834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17305-C826-60B7-E1C6-41EAADC32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A9AFD6B7-5439-290C-C9D7-5648543074C7}"/>
              </a:ext>
            </a:extLst>
          </p:cNvPr>
          <p:cNvGrpSpPr/>
          <p:nvPr/>
        </p:nvGrpSpPr>
        <p:grpSpPr>
          <a:xfrm>
            <a:off x="-290920" y="0"/>
            <a:ext cx="12482921" cy="6858000"/>
            <a:chOff x="-290920" y="0"/>
            <a:chExt cx="12482921" cy="685800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AB8306F-44DD-5B62-2966-6A7CADC45195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964D0D4-0E8F-CFEA-DB14-82A02E87DBE5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B2D535C-8AC8-49DE-9DC8-47397B55ABA2}"/>
                </a:ext>
              </a:extLst>
            </p:cNvPr>
            <p:cNvSpPr txBox="1"/>
            <p:nvPr/>
          </p:nvSpPr>
          <p:spPr>
            <a:xfrm rot="16200000">
              <a:off x="10780583" y="3102525"/>
              <a:ext cx="2176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Main idea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0EB0E02D-3590-2282-C3A8-3AB342ED0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4C8F265-CEEC-57C2-E3F1-244BA42B4D6C}"/>
              </a:ext>
            </a:extLst>
          </p:cNvPr>
          <p:cNvGrpSpPr/>
          <p:nvPr/>
        </p:nvGrpSpPr>
        <p:grpSpPr>
          <a:xfrm>
            <a:off x="226788" y="-2"/>
            <a:ext cx="11447503" cy="6858000"/>
            <a:chOff x="213096" y="0"/>
            <a:chExt cx="11447503" cy="68580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E1E1FA7-660C-6650-9BA8-33FE850AB03D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A6D5CD0-94AD-AA58-34F1-D1D68ECDA219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3DFCE09-5F38-27DD-83E7-8BD4E2493F00}"/>
                </a:ext>
              </a:extLst>
            </p:cNvPr>
            <p:cNvSpPr txBox="1"/>
            <p:nvPr/>
          </p:nvSpPr>
          <p:spPr>
            <a:xfrm rot="16200000">
              <a:off x="10341391" y="31058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Plan</a:t>
              </a: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01514A2A-0602-88F6-E826-BC1885914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BAE3E98-0EAC-48F4-C6FC-D8D4560263D3}"/>
              </a:ext>
            </a:extLst>
          </p:cNvPr>
          <p:cNvGrpSpPr/>
          <p:nvPr/>
        </p:nvGrpSpPr>
        <p:grpSpPr>
          <a:xfrm>
            <a:off x="-7847639" y="0"/>
            <a:ext cx="9961092" cy="6858000"/>
            <a:chOff x="491575" y="0"/>
            <a:chExt cx="9961092" cy="68580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17F6A8F-1A2B-2C95-A5F7-208BBCBB5C45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AE5548D-0DA3-11BB-D6FE-6859E3011021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FAFDEEA-966B-C441-A4D7-B50E093CA8CF}"/>
                </a:ext>
              </a:extLst>
            </p:cNvPr>
            <p:cNvSpPr txBox="1"/>
            <p:nvPr/>
          </p:nvSpPr>
          <p:spPr>
            <a:xfrm rot="16200000">
              <a:off x="8760453" y="3220383"/>
              <a:ext cx="26702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Terminology</a:t>
              </a: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C158E06E-CAD0-28D1-D99D-6ED41478C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297E787-7920-4A02-9EFE-37319C8C2BC0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7268A1F-CABD-DA83-E3AB-A0EB2947960E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F400F28-1BC6-3CB1-3A94-6EC8CA2A5A4F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D8C6FC7-ADDC-EA15-F53E-DBA4208118CD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Contexte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838AB971-6D9B-900A-DDC6-72A340EFD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5B8B8BBB-22D0-003E-F056-645B57194EFF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20AC7EF-256D-1EDA-2A3C-3B2DEDE90FC7}"/>
              </a:ext>
            </a:extLst>
          </p:cNvPr>
          <p:cNvGrpSpPr/>
          <p:nvPr/>
        </p:nvGrpSpPr>
        <p:grpSpPr>
          <a:xfrm>
            <a:off x="-7638543" y="-1"/>
            <a:ext cx="8692332" cy="6858000"/>
            <a:chOff x="718505" y="-1"/>
            <a:chExt cx="8692332" cy="68580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6DB8E13D-B41D-D381-FB4D-90910B654748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D3683F9-5393-3541-ECC4-A551F6EF6591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F1C140A-F9F2-1816-D2E8-881E200B71FB}"/>
                </a:ext>
              </a:extLst>
            </p:cNvPr>
            <p:cNvSpPr txBox="1"/>
            <p:nvPr/>
          </p:nvSpPr>
          <p:spPr>
            <a:xfrm rot="16200000">
              <a:off x="8091629" y="3189609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Principe</a:t>
              </a:r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3F9A3331-FA7C-0D71-9EDC-EDBAF13B4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7DF5C15-F22B-E8D0-F8A2-9D315B2D8093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761931F7-67C6-3416-922D-0031709F9273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8F7CA11-6721-ACFD-CE73-51BADBC13785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6715FD5-9F9F-2644-E330-4D12D2204A0F}"/>
                </a:ext>
              </a:extLst>
            </p:cNvPr>
            <p:cNvSpPr txBox="1"/>
            <p:nvPr/>
          </p:nvSpPr>
          <p:spPr>
            <a:xfrm rot="16200000">
              <a:off x="-894040" y="3151586"/>
              <a:ext cx="23034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Conséqu</a:t>
              </a:r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…</a:t>
              </a:r>
            </a:p>
          </p:txBody>
        </p: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CBAB4E6E-C9B5-463F-ADC5-805C3D7FD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C820E09-850B-58CF-EF18-D647E2A3DCAB}"/>
              </a:ext>
            </a:extLst>
          </p:cNvPr>
          <p:cNvSpPr txBox="1"/>
          <p:nvPr/>
        </p:nvSpPr>
        <p:spPr>
          <a:xfrm>
            <a:off x="2591819" y="895454"/>
            <a:ext cx="7733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5969"/>
                </a:solidFill>
                <a:latin typeface="Tw Cen MT" panose="020B0602020104020603" pitchFamily="34" charset="0"/>
              </a:rPr>
              <a:t>L’identification</a:t>
            </a:r>
            <a:r>
              <a:rPr lang="en-US" sz="4000" dirty="0">
                <a:solidFill>
                  <a:srgbClr val="FF5969"/>
                </a:solidFill>
                <a:latin typeface="Tw Cen MT" panose="020B0602020104020603" pitchFamily="34" charset="0"/>
              </a:rPr>
              <a:t> base sur la </a:t>
            </a:r>
            <a:r>
              <a:rPr lang="en-US" sz="4000" dirty="0" err="1">
                <a:solidFill>
                  <a:srgbClr val="FF5969"/>
                </a:solidFill>
                <a:latin typeface="Tw Cen MT" panose="020B0602020104020603" pitchFamily="34" charset="0"/>
              </a:rPr>
              <a:t>personne</a:t>
            </a:r>
            <a:endParaRPr lang="en-US" sz="4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1BDF431E-8E2F-35D9-3112-65CA9FB8E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625" y="5758773"/>
            <a:ext cx="780674" cy="8851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B00048-8F15-5A00-3504-A264B0874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7F55CD-2DBB-0894-2767-B38163664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11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A7BDF4-6D43-B9C3-D479-22E61E40B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970" y="1724665"/>
            <a:ext cx="5471925" cy="32283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B3E52E-8CC1-C414-5FE5-7DF2CECE5031}"/>
              </a:ext>
            </a:extLst>
          </p:cNvPr>
          <p:cNvSpPr txBox="1"/>
          <p:nvPr/>
        </p:nvSpPr>
        <p:spPr>
          <a:xfrm>
            <a:off x="2324160" y="4862958"/>
            <a:ext cx="89551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L'identification basée sur la personne, communément appelée biométrie, est une méthode de sécurité qui vérifie l'identité d'un individu à partir de ses caractéristiques </a:t>
            </a:r>
            <a:r>
              <a:rPr lang="fr-FR" sz="1600" b="1" dirty="0"/>
              <a:t>physiques</a:t>
            </a:r>
            <a:r>
              <a:rPr lang="fr-FR" sz="1600" dirty="0"/>
              <a:t>, </a:t>
            </a:r>
            <a:r>
              <a:rPr lang="fr-FR" sz="1600" b="1" dirty="0"/>
              <a:t>biologiques</a:t>
            </a:r>
            <a:r>
              <a:rPr lang="fr-FR" sz="1600" dirty="0"/>
              <a:t> ou </a:t>
            </a:r>
            <a:r>
              <a:rPr lang="fr-FR" sz="1600" b="1" dirty="0"/>
              <a:t>comportementales</a:t>
            </a:r>
            <a:r>
              <a:rPr lang="fr-FR" sz="1600" dirty="0"/>
              <a:t> uniques.</a:t>
            </a:r>
            <a:br>
              <a:rPr lang="fr-FR" sz="1600" dirty="0"/>
            </a:br>
            <a:r>
              <a:rPr lang="fr-FR" sz="1600" dirty="0"/>
              <a:t> Contrairement à un mot de passe (ce que l'on connaît) ou un badge (ce que l'on possède), elle s'appuie sur ce que l'utilisateur </a:t>
            </a:r>
            <a:r>
              <a:rPr lang="fr-FR" sz="1600" b="1" dirty="0"/>
              <a:t>est</a:t>
            </a:r>
            <a:r>
              <a:rPr lang="fr-FR" sz="1600" dirty="0"/>
              <a:t> de manière inhérente.</a:t>
            </a:r>
            <a:endParaRPr lang="en-US" sz="16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381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51758-7EB9-76AD-4F2B-0FF937563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59EDB66B-92DD-BCD8-DA4A-548299F40424}"/>
              </a:ext>
            </a:extLst>
          </p:cNvPr>
          <p:cNvGrpSpPr/>
          <p:nvPr/>
        </p:nvGrpSpPr>
        <p:grpSpPr>
          <a:xfrm>
            <a:off x="-290920" y="0"/>
            <a:ext cx="12482921" cy="6858000"/>
            <a:chOff x="-290920" y="0"/>
            <a:chExt cx="12482921" cy="685800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A2854CB-B7F6-84EA-436E-A317C0B832EE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2D4693C-D419-4691-9FDE-596B78C6070A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9A2D821-4C60-ABA1-B0FB-17B7BEB8F1B2}"/>
                </a:ext>
              </a:extLst>
            </p:cNvPr>
            <p:cNvSpPr txBox="1"/>
            <p:nvPr/>
          </p:nvSpPr>
          <p:spPr>
            <a:xfrm rot="16200000">
              <a:off x="10780583" y="3102525"/>
              <a:ext cx="2176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Main idea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C369AF9B-EEA2-7756-AD24-97FB7E0AC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F5DC369-112E-96CA-3CEC-8A901FB9FE8C}"/>
              </a:ext>
            </a:extLst>
          </p:cNvPr>
          <p:cNvGrpSpPr/>
          <p:nvPr/>
        </p:nvGrpSpPr>
        <p:grpSpPr>
          <a:xfrm>
            <a:off x="226788" y="-2"/>
            <a:ext cx="11447503" cy="6858000"/>
            <a:chOff x="213096" y="0"/>
            <a:chExt cx="11447503" cy="68580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0B000F2-8D97-2072-5713-C7EE21A1F3D1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31401A3-60D0-B1C2-ED38-46E5DC07BC61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72D0765-0838-AB14-35DE-6EFCEA923B46}"/>
                </a:ext>
              </a:extLst>
            </p:cNvPr>
            <p:cNvSpPr txBox="1"/>
            <p:nvPr/>
          </p:nvSpPr>
          <p:spPr>
            <a:xfrm rot="16200000">
              <a:off x="10341391" y="31058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Critique</a:t>
              </a: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16AAEB2A-AB7E-3537-635E-C9D2613F5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46052B7-37D3-D8D8-A7B2-090F4DC8AF95}"/>
              </a:ext>
            </a:extLst>
          </p:cNvPr>
          <p:cNvGrpSpPr/>
          <p:nvPr/>
        </p:nvGrpSpPr>
        <p:grpSpPr>
          <a:xfrm>
            <a:off x="-7847639" y="0"/>
            <a:ext cx="9961092" cy="6858000"/>
            <a:chOff x="491575" y="0"/>
            <a:chExt cx="9961092" cy="68580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D104BC3-CAC8-7ADE-7323-8DF0731AF060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CFEAD17-7773-882F-4A2D-D65E2AA4FDA6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CB272E8-347C-9B2D-C5E2-F181A780764F}"/>
                </a:ext>
              </a:extLst>
            </p:cNvPr>
            <p:cNvSpPr txBox="1"/>
            <p:nvPr/>
          </p:nvSpPr>
          <p:spPr>
            <a:xfrm rot="16200000">
              <a:off x="8932721" y="3102524"/>
              <a:ext cx="23609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contexte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C8DE9E62-5972-2F9E-52C2-F783FF541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355661D-75E8-ECB4-C3AF-7349C12870EE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60FC351-6869-845A-04DE-F2D53CC67B88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22DF9FD-F5BD-F77F-CA7D-36D785F3A4A8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97BA59F-8289-7ACA-059E-68AD79621232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His…</a:t>
              </a:r>
            </a:p>
          </p:txBody>
        </p: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0CA9C897-C787-5E42-6C05-764CA4FE7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DAB4B00E-5FCE-A94C-CCC8-B4B98FC81B26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F493DC1-B691-44FD-F665-85F3548514FC}"/>
              </a:ext>
            </a:extLst>
          </p:cNvPr>
          <p:cNvGrpSpPr/>
          <p:nvPr/>
        </p:nvGrpSpPr>
        <p:grpSpPr>
          <a:xfrm>
            <a:off x="-7638543" y="-1"/>
            <a:ext cx="8692332" cy="6858000"/>
            <a:chOff x="718505" y="-1"/>
            <a:chExt cx="8692332" cy="68580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6391C1FF-19BD-7517-E096-B0CB5060A924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CF6932C-21DD-30BF-B73B-AED2556E6FE9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9071467-3823-A213-CD57-4C25CC5E80F5}"/>
                </a:ext>
              </a:extLst>
            </p:cNvPr>
            <p:cNvSpPr txBox="1"/>
            <p:nvPr/>
          </p:nvSpPr>
          <p:spPr>
            <a:xfrm rot="16200000">
              <a:off x="8091629" y="3189609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Atouts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B894E5F6-ED8C-34CB-2455-AE06964A0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B4C0D1D-B74C-AE29-AE57-40FBC43AB3A7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AA62154F-6C3C-14F1-045B-778DBA9F3CFC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4571D2F-B8D2-EA56-F25E-9F76ACC6E2A0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B0FCC3F-18F6-97CF-114C-A245C0B4EAA4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…</a:t>
              </a:r>
            </a:p>
          </p:txBody>
        </p: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E2F436FA-3505-EEED-C676-D7587187F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DB008099-7394-D3DC-F27B-BA1A4EE4382D}"/>
              </a:ext>
            </a:extLst>
          </p:cNvPr>
          <p:cNvSpPr txBox="1"/>
          <p:nvPr/>
        </p:nvSpPr>
        <p:spPr>
          <a:xfrm>
            <a:off x="2372495" y="1051003"/>
            <a:ext cx="9129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FF5969"/>
                </a:solidFill>
                <a:latin typeface="Tw Cen MT" panose="020B0602020104020603" pitchFamily="34" charset="0"/>
              </a:rPr>
              <a:t>C’est</a:t>
            </a:r>
            <a:r>
              <a:rPr lang="en-US" sz="5400" dirty="0">
                <a:solidFill>
                  <a:srgbClr val="FF5969"/>
                </a:solidFill>
                <a:latin typeface="Tw Cen MT" panose="020B0602020104020603" pitchFamily="34" charset="0"/>
              </a:rPr>
              <a:t> quoi la </a:t>
            </a:r>
            <a:r>
              <a:rPr lang="en-US" sz="5400" dirty="0" err="1">
                <a:solidFill>
                  <a:srgbClr val="FF5969"/>
                </a:solidFill>
                <a:latin typeface="Tw Cen MT" panose="020B0602020104020603" pitchFamily="34" charset="0"/>
              </a:rPr>
              <a:t>biométrie</a:t>
            </a:r>
            <a:r>
              <a:rPr lang="en-US" sz="5400" dirty="0">
                <a:solidFill>
                  <a:srgbClr val="FF5969"/>
                </a:solidFill>
                <a:latin typeface="Tw Cen MT" panose="020B0602020104020603" pitchFamily="34" charset="0"/>
              </a:rPr>
              <a:t>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01665B-EA5D-8596-CD80-10A5C195FB5F}"/>
              </a:ext>
            </a:extLst>
          </p:cNvPr>
          <p:cNvSpPr txBox="1"/>
          <p:nvPr/>
        </p:nvSpPr>
        <p:spPr>
          <a:xfrm>
            <a:off x="2359603" y="4522918"/>
            <a:ext cx="9085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La </a:t>
            </a:r>
            <a:r>
              <a:rPr lang="fr-FR" sz="2000" b="1" dirty="0"/>
              <a:t>biométrie</a:t>
            </a:r>
            <a:r>
              <a:rPr lang="fr-FR" sz="2000" dirty="0"/>
              <a:t> est une méthode d’</a:t>
            </a:r>
            <a:r>
              <a:rPr lang="fr-FR" sz="2000" b="1" dirty="0"/>
              <a:t>authentification</a:t>
            </a:r>
            <a:r>
              <a:rPr lang="fr-FR" sz="2000" dirty="0"/>
              <a:t> qui repose sur les </a:t>
            </a:r>
            <a:r>
              <a:rPr lang="fr-FR" sz="2000" b="1" dirty="0"/>
              <a:t>caractéristiques physiques ou comportementales uniques</a:t>
            </a:r>
            <a:r>
              <a:rPr lang="fr-FR" sz="2000" dirty="0"/>
              <a:t> d’une personne pour vérifier son identité.</a:t>
            </a:r>
            <a:endParaRPr lang="fr-FR" sz="2000" b="1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5FEA536D-C810-2AED-60BC-88AA48FE83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78" y="5301462"/>
            <a:ext cx="1275627" cy="13483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94284EA-C5CA-84A4-4CD6-FE0F6199D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5FBFDA-F58C-6A2D-8152-D046E5219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12</a:t>
            </a:fld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ED21A7-8B34-57E6-7D1C-F1AF797E2E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854" y="2392110"/>
            <a:ext cx="2406866" cy="20818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4E3636-41F7-2566-1BAF-58A222DFE0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871" y="2374707"/>
            <a:ext cx="2755082" cy="20992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8D3A206-34BE-641B-94A1-6B8D89AEED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427" y="2358874"/>
            <a:ext cx="2364011" cy="209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60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A7B7C-04B1-E332-A8C9-79CFF50C3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CACAE70C-F649-6617-F9EC-9331CE91365B}"/>
              </a:ext>
            </a:extLst>
          </p:cNvPr>
          <p:cNvGrpSpPr/>
          <p:nvPr/>
        </p:nvGrpSpPr>
        <p:grpSpPr>
          <a:xfrm>
            <a:off x="-290920" y="0"/>
            <a:ext cx="12482921" cy="6858000"/>
            <a:chOff x="-290920" y="0"/>
            <a:chExt cx="12482921" cy="685800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A272FAF-8398-3330-6C45-5DE41425FE60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86A0D4B-4FD8-AE3B-A938-944A1448F19B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7B04719-60B0-FA35-6790-7D7C08A953E0}"/>
                </a:ext>
              </a:extLst>
            </p:cNvPr>
            <p:cNvSpPr txBox="1"/>
            <p:nvPr/>
          </p:nvSpPr>
          <p:spPr>
            <a:xfrm rot="16200000">
              <a:off x="10780583" y="3102525"/>
              <a:ext cx="2176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Main idea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11587D4D-6993-2C50-078D-3D73221D0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BCB8C6C-1CFE-4BD2-1034-83D93E3B3821}"/>
              </a:ext>
            </a:extLst>
          </p:cNvPr>
          <p:cNvGrpSpPr/>
          <p:nvPr/>
        </p:nvGrpSpPr>
        <p:grpSpPr>
          <a:xfrm>
            <a:off x="226788" y="-2"/>
            <a:ext cx="11447503" cy="6858000"/>
            <a:chOff x="213096" y="0"/>
            <a:chExt cx="11447503" cy="68580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59AB092-DE3A-1F73-2151-5A5F3CC3259C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0074520-2B3F-11C8-111E-8FF8727F4DC4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7A44E6D-4335-EDB4-253F-90BCDD01BD74}"/>
                </a:ext>
              </a:extLst>
            </p:cNvPr>
            <p:cNvSpPr txBox="1"/>
            <p:nvPr/>
          </p:nvSpPr>
          <p:spPr>
            <a:xfrm rot="16200000">
              <a:off x="10341391" y="31058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Critique</a:t>
              </a: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C9D789CF-B6CB-DCFE-C7F9-92993A0E0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AE477EA-1F87-5EDB-D0CD-1AB8772D9E0D}"/>
              </a:ext>
            </a:extLst>
          </p:cNvPr>
          <p:cNvGrpSpPr/>
          <p:nvPr/>
        </p:nvGrpSpPr>
        <p:grpSpPr>
          <a:xfrm>
            <a:off x="-7847639" y="0"/>
            <a:ext cx="9961092" cy="6858000"/>
            <a:chOff x="491575" y="0"/>
            <a:chExt cx="9961092" cy="68580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2CBC62D-2D6F-C5D4-FFA5-DCF2A44DDB4B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09AED9F-6A2E-CD4E-3EBD-663FAFE008A8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F18EEF9-3AE2-4947-82BC-4D87BFF50718}"/>
                </a:ext>
              </a:extLst>
            </p:cNvPr>
            <p:cNvSpPr txBox="1"/>
            <p:nvPr/>
          </p:nvSpPr>
          <p:spPr>
            <a:xfrm rot="16200000">
              <a:off x="8932721" y="3102524"/>
              <a:ext cx="23609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contexte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C0123340-0DD5-F26E-F041-600B0A0E8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EF262E0-8FFD-B039-EED6-C9032B226636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F9113A4-3693-CAB3-FF3E-52002333478D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04ED9C5-0378-ACE3-B335-14804112094A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CAC2E3B-58B3-C5CB-77D8-569704152B01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His…</a:t>
              </a:r>
            </a:p>
          </p:txBody>
        </p: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541806C1-9EEC-6880-DDAE-7A0BF05A8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F3C9E215-0663-4AB4-5FFA-0DF0A52B9E19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1FC542F-6E17-B83E-9601-53F3EC7305C5}"/>
              </a:ext>
            </a:extLst>
          </p:cNvPr>
          <p:cNvGrpSpPr/>
          <p:nvPr/>
        </p:nvGrpSpPr>
        <p:grpSpPr>
          <a:xfrm>
            <a:off x="-7638543" y="-1"/>
            <a:ext cx="8692332" cy="6858000"/>
            <a:chOff x="718505" y="-1"/>
            <a:chExt cx="8692332" cy="68580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1901695C-B3F5-3905-E1F6-E66C539827A8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09069BF-D837-4F15-4042-99D546492EDE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1D06147-04A8-25E1-12B4-19C287BC194C}"/>
                </a:ext>
              </a:extLst>
            </p:cNvPr>
            <p:cNvSpPr txBox="1"/>
            <p:nvPr/>
          </p:nvSpPr>
          <p:spPr>
            <a:xfrm rot="16200000">
              <a:off x="8091629" y="3189609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Atouts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A5253F10-0A37-F774-8CB4-C98CE8777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9CED0B8-4A67-7167-E27E-C1D3AFFBA39A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9835EFF-DF40-1EB7-080C-5CE82FB46E84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ADAD953-16CC-43B8-96F7-99EEBFEF98DB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5C8033E-F858-DF11-E9EC-383BFC93CAE2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…</a:t>
              </a:r>
            </a:p>
          </p:txBody>
        </p: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EDDD5EAB-E774-796D-33E4-BCA02921D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3904856-B03B-C026-8D42-F7F62C5A04E8}"/>
              </a:ext>
            </a:extLst>
          </p:cNvPr>
          <p:cNvSpPr txBox="1"/>
          <p:nvPr/>
        </p:nvSpPr>
        <p:spPr>
          <a:xfrm>
            <a:off x="7256324" y="2140106"/>
            <a:ext cx="3003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FF5969"/>
                </a:solidFill>
                <a:latin typeface="Tw Cen MT" panose="020B0602020104020603" pitchFamily="34" charset="0"/>
              </a:rPr>
              <a:t>Biométrie</a:t>
            </a:r>
            <a:r>
              <a:rPr lang="en-US" sz="20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err="1">
                <a:solidFill>
                  <a:srgbClr val="FF5969"/>
                </a:solidFill>
                <a:latin typeface="Tw Cen MT" panose="020B0602020104020603" pitchFamily="34" charset="0"/>
              </a:rPr>
              <a:t>comportementale</a:t>
            </a:r>
            <a:endParaRPr lang="en-US" sz="2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A4B9DE-A9E2-67FE-DEBE-D980C5CC5288}"/>
              </a:ext>
            </a:extLst>
          </p:cNvPr>
          <p:cNvSpPr txBox="1"/>
          <p:nvPr/>
        </p:nvSpPr>
        <p:spPr>
          <a:xfrm>
            <a:off x="2359603" y="4522918"/>
            <a:ext cx="9085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biométrie exploite les caractéristiques d’une personne qu’elles soient innées comme les empreintes digitales ou acquises comme la signature. </a:t>
            </a:r>
            <a:endParaRPr lang="fr-FR" sz="2000" b="1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F3424C69-4303-648A-6130-8CD031C91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78" y="5301462"/>
            <a:ext cx="1275627" cy="13483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838859-BB3D-EFB8-FA72-3E7ECD684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891B57-C493-2F25-2830-F0396F3B9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13</a:t>
            </a:fld>
            <a:endParaRPr lang="de-D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70D362-A631-3D64-EFFE-92173CC2E8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83" y="2719179"/>
            <a:ext cx="1655237" cy="16916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80B442C-9D6C-A797-0F52-479FCF6841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28" y="2707876"/>
            <a:ext cx="1625877" cy="16916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85389E-E884-DEF3-A12A-21BDA07603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8432" y="2740273"/>
            <a:ext cx="1744179" cy="17058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178654-9453-F6E0-7B23-C2C39C074A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2390" y="2740272"/>
            <a:ext cx="1625877" cy="16705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1126B1F-5788-70AB-4155-7D7EA04A4A39}"/>
              </a:ext>
            </a:extLst>
          </p:cNvPr>
          <p:cNvSpPr txBox="1"/>
          <p:nvPr/>
        </p:nvSpPr>
        <p:spPr>
          <a:xfrm>
            <a:off x="2781690" y="2135027"/>
            <a:ext cx="3003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FF5969"/>
                </a:solidFill>
                <a:latin typeface="Tw Cen MT" panose="020B0602020104020603" pitchFamily="34" charset="0"/>
              </a:rPr>
              <a:t>Biométrie</a:t>
            </a:r>
            <a:r>
              <a:rPr lang="en-US" sz="20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err="1">
                <a:solidFill>
                  <a:srgbClr val="FF5969"/>
                </a:solidFill>
                <a:latin typeface="Tw Cen MT" panose="020B0602020104020603" pitchFamily="34" charset="0"/>
              </a:rPr>
              <a:t>physionomique</a:t>
            </a:r>
            <a:endParaRPr lang="en-US" sz="2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320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5D8A9-1F16-64B5-29AF-8C148A54B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249BADD2-79A8-A0DC-B585-C239A57F5164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9E61571-805F-612E-5D54-9FF02FB05D93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CA49EB2-0ADD-B78B-AF71-68AA21EBB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9D0B964-C65D-4EA8-A66B-7E929A3A2A6B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7BAFB93-CFA0-A36B-6E86-406995550AAB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FD3C1EE-7C7C-D546-CDA2-FC9A30CBC40B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0D4FDE6F-6F49-ED8D-EAE2-BC937763D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13BAAF54-DDB1-CA75-32A6-04412E34157B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872A277-76FB-5580-6C70-7D919AA52A53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75A6B79-835E-8C7C-6A77-121B060224AC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37819D4-CBB8-D6B6-89EB-14AFADF8C66E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8F79891-658B-74BE-27B7-C04BE6F15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65C6B8B-09CE-E390-C576-FD401003CDCD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DFEF491-D6E9-5B3F-64FB-1D07DD78FC4C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9053E21-2756-653A-79C0-FB9A018DADD7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A88F2D0-60AB-4D6E-8B26-0CBCC7E6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CB10AF0-6C21-11B3-27E0-21862F477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14</a:t>
            </a:fld>
            <a:endParaRPr lang="de-DE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27592BF-B7AC-CCC1-2804-0B15B8DF7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699" y="214785"/>
            <a:ext cx="1275627" cy="13483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EFCC7A2-DD08-C84C-306C-6FF0FB0296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079" y="2857591"/>
            <a:ext cx="2364011" cy="209927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1C8ED85-3971-79D8-724B-0D6886DDB1DE}"/>
              </a:ext>
            </a:extLst>
          </p:cNvPr>
          <p:cNvSpPr txBox="1"/>
          <p:nvPr/>
        </p:nvSpPr>
        <p:spPr>
          <a:xfrm>
            <a:off x="2645354" y="1509214"/>
            <a:ext cx="7088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5969"/>
                </a:solidFill>
                <a:latin typeface="Tw Cen MT" panose="020B0602020104020603" pitchFamily="34" charset="0"/>
              </a:rPr>
              <a:t>la </a:t>
            </a:r>
            <a:r>
              <a:rPr lang="en-US" sz="5400" dirty="0" err="1">
                <a:solidFill>
                  <a:srgbClr val="FF5969"/>
                </a:solidFill>
                <a:latin typeface="Tw Cen MT" panose="020B0602020104020603" pitchFamily="34" charset="0"/>
              </a:rPr>
              <a:t>biométrie</a:t>
            </a:r>
            <a:r>
              <a:rPr lang="en-US" sz="54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5400" dirty="0" err="1">
                <a:solidFill>
                  <a:srgbClr val="FF5969"/>
                </a:solidFill>
                <a:latin typeface="Tw Cen MT" panose="020B0602020104020603" pitchFamily="34" charset="0"/>
              </a:rPr>
              <a:t>d’empreinte</a:t>
            </a:r>
            <a:endParaRPr lang="en-US" sz="54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D0C414-5337-E3E8-B575-CF59C1286BAE}"/>
              </a:ext>
            </a:extLst>
          </p:cNvPr>
          <p:cNvSpPr txBox="1"/>
          <p:nvPr/>
        </p:nvSpPr>
        <p:spPr>
          <a:xfrm>
            <a:off x="4969146" y="2525883"/>
            <a:ext cx="722285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dirty="0"/>
              <a:t>Une </a:t>
            </a:r>
            <a:r>
              <a:rPr lang="fr-FR" b="1" dirty="0"/>
              <a:t>empreinte digitale</a:t>
            </a:r>
            <a:r>
              <a:rPr lang="fr-FR" dirty="0"/>
              <a:t> (</a:t>
            </a:r>
            <a:r>
              <a:rPr lang="fr-FR" b="1" dirty="0"/>
              <a:t>appelées aussi dactylogrammes</a:t>
            </a:r>
            <a:r>
              <a:rPr lang="fr-FR" dirty="0"/>
              <a:t>) est la </a:t>
            </a:r>
            <a:r>
              <a:rPr lang="fr-FR" b="1" dirty="0"/>
              <a:t>marque unique laissée par les crêtes et sillons</a:t>
            </a:r>
            <a:r>
              <a:rPr lang="fr-FR" dirty="0"/>
              <a:t> présents sur la peau du bout des doigts.</a:t>
            </a:r>
            <a:br>
              <a:rPr lang="fr-FR" dirty="0"/>
            </a:br>
            <a:r>
              <a:rPr lang="fr-FR" dirty="0"/>
              <a:t>Caractéristiques: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universelles (existent chez tous les individus),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uniques (permettent de différencier un individu par rapport à un autre),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permanentes (autorisent l'évolution dans le temps),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enregistrables (stockables),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mesurables (autorisent une comparaison future).</a:t>
            </a:r>
          </a:p>
          <a:p>
            <a:endParaRPr lang="fr-FR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A6F520-4654-D29A-5C2A-340165B3E024}"/>
              </a:ext>
            </a:extLst>
          </p:cNvPr>
          <p:cNvSpPr txBox="1"/>
          <p:nvPr/>
        </p:nvSpPr>
        <p:spPr>
          <a:xfrm>
            <a:off x="2578263" y="5348786"/>
            <a:ext cx="9210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dirty="0"/>
              <a:t>Elles sont utilisées dans le cadre d’un système de </a:t>
            </a:r>
            <a:r>
              <a:rPr lang="fr-FR" b="1" dirty="0"/>
              <a:t>vérification</a:t>
            </a:r>
            <a:r>
              <a:rPr lang="fr-FR" dirty="0"/>
              <a:t> ou d’un système </a:t>
            </a:r>
            <a:r>
              <a:rPr lang="fr-FR" b="1" dirty="0"/>
              <a:t>d’identification.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5188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038E6734-F7ED-4197-AE1C-DE222063D26D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7FF06C6-EDB2-4E2A-B33F-9667DAB48738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D389168-73D4-4CCF-B806-15F4C9CFBC65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D36EBE0-2C84-494E-9C0B-54A6EFA86DA6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Plan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FE3F6E56-804E-434E-AD42-D62A42CB3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08D727C-49D3-4C59-91D3-816C0DD22E21}"/>
              </a:ext>
            </a:extLst>
          </p:cNvPr>
          <p:cNvGrpSpPr/>
          <p:nvPr/>
        </p:nvGrpSpPr>
        <p:grpSpPr>
          <a:xfrm>
            <a:off x="226788" y="-2"/>
            <a:ext cx="11447501" cy="6858000"/>
            <a:chOff x="213096" y="0"/>
            <a:chExt cx="11447501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369AF8C-7DC3-4D77-B3F1-5B8A444D2822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A173B44-EE6F-4236-9AB2-49524EA553D7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BA271034-9DEF-432C-A1F3-B6470D255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728BA24-99D1-4E44-98AC-50745A94AD6C}"/>
              </a:ext>
            </a:extLst>
          </p:cNvPr>
          <p:cNvGrpSpPr/>
          <p:nvPr/>
        </p:nvGrpSpPr>
        <p:grpSpPr>
          <a:xfrm>
            <a:off x="1184133" y="0"/>
            <a:ext cx="10094703" cy="6858000"/>
            <a:chOff x="491575" y="0"/>
            <a:chExt cx="10094703" cy="6858000"/>
          </a:xfrm>
          <a:solidFill>
            <a:srgbClr val="F0EEF0"/>
          </a:solidFill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079FD4E-778D-428A-B08F-1B97893971C7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grpFill/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7DB4514-65BA-420D-BBB3-CCF0A5B397CB}"/>
                </a:ext>
              </a:extLst>
            </p:cNvPr>
            <p:cNvSpPr/>
            <p:nvPr/>
          </p:nvSpPr>
          <p:spPr>
            <a:xfrm>
              <a:off x="10279931" y="2332312"/>
              <a:ext cx="306347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704DBF9-F2DF-4744-9CBE-8384BF790E0F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409FCBC-490E-4134-BE82-9429CE5AB00A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84E2370-4D03-4FD0-B29C-F763767296D4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E5F8F51-D3FD-42A1-8372-1B4B1B7C336A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Princip…</a:t>
              </a:r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05E43CA3-886C-4010-B3E2-837CCC6F5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87E322DA-3D39-4A36-A521-33E75DDBFF71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31F8BD9-F71B-4D2D-8A60-61BABDC384BB}"/>
              </a:ext>
            </a:extLst>
          </p:cNvPr>
          <p:cNvGrpSpPr/>
          <p:nvPr/>
        </p:nvGrpSpPr>
        <p:grpSpPr>
          <a:xfrm>
            <a:off x="-7638543" y="-1"/>
            <a:ext cx="8692332" cy="6858000"/>
            <a:chOff x="718505" y="-1"/>
            <a:chExt cx="8692332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470067C-2D0B-4A65-B940-C052473E9422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6B5D93C-8112-48DA-975B-9DDD27DEADD9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D3577A8-E9FC-43B7-B3E2-76EDDA51C160}"/>
                </a:ext>
              </a:extLst>
            </p:cNvPr>
            <p:cNvSpPr txBox="1"/>
            <p:nvPr/>
          </p:nvSpPr>
          <p:spPr>
            <a:xfrm rot="16200000">
              <a:off x="8091629" y="3189609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Appli</a:t>
              </a:r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…</a:t>
              </a:r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36FD3106-E967-44D6-AB4D-A0DA183F7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E930874-288B-4537-8AA6-A601044D9580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25CDF0F-0FD1-40B0-BD29-F7D200A3A066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02216B9-43DC-4135-9F3E-7EFEAD2EB420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7342E0B-2429-4B98-AF6A-1DB087CBDE83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Démo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29879508-5AD7-4FE2-AD55-8AF69ECDB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83A906E8-0442-43EE-A74C-B3EC8D2D9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F06783B-70CF-700A-0A63-62061C5D9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15</a:t>
            </a:fld>
            <a:endParaRPr lang="de-DE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F0687B7-B73F-799A-6385-9AD980565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8235" y="990652"/>
            <a:ext cx="5855941" cy="401166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D22393C-4D82-16C0-4F1B-03C5929728F4}"/>
              </a:ext>
            </a:extLst>
          </p:cNvPr>
          <p:cNvSpPr txBox="1"/>
          <p:nvPr/>
        </p:nvSpPr>
        <p:spPr>
          <a:xfrm>
            <a:off x="2244608" y="5095428"/>
            <a:ext cx="8899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vérification est facteur 1:1 consistant confirmer l’entité déclaré est correcte tandis que l’identification est un facteur 1:n consistant à confirmer la présence ou pas d’un individu au sein d’une base de données.</a:t>
            </a:r>
          </a:p>
        </p:txBody>
      </p:sp>
    </p:spTree>
    <p:extLst>
      <p:ext uri="{BB962C8B-B14F-4D97-AF65-F5344CB8AC3E}">
        <p14:creationId xmlns:p14="http://schemas.microsoft.com/office/powerpoint/2010/main" val="2624499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C9EC1-FFDB-6031-9211-6DAC71742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42A28275-6649-F38B-03A9-787F1404B14C}"/>
              </a:ext>
            </a:extLst>
          </p:cNvPr>
          <p:cNvGrpSpPr/>
          <p:nvPr/>
        </p:nvGrpSpPr>
        <p:grpSpPr>
          <a:xfrm>
            <a:off x="-290920" y="0"/>
            <a:ext cx="12482921" cy="6858000"/>
            <a:chOff x="-290920" y="0"/>
            <a:chExt cx="12482921" cy="685800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92FDFA0-3AD8-A291-47CB-6AAC7A893CF0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92B0F68-205A-8387-AD13-1EFEAC123A86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9CE2A0-851A-612E-AA15-15BAFE242D19}"/>
                </a:ext>
              </a:extLst>
            </p:cNvPr>
            <p:cNvSpPr txBox="1"/>
            <p:nvPr/>
          </p:nvSpPr>
          <p:spPr>
            <a:xfrm rot="16200000">
              <a:off x="10780583" y="3102525"/>
              <a:ext cx="21765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Main idea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BB254B18-EEA7-AF2A-40CD-405B98F69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999DADB-725B-F162-9F96-77743E934C60}"/>
              </a:ext>
            </a:extLst>
          </p:cNvPr>
          <p:cNvGrpSpPr/>
          <p:nvPr/>
        </p:nvGrpSpPr>
        <p:grpSpPr>
          <a:xfrm>
            <a:off x="226788" y="-2"/>
            <a:ext cx="11447501" cy="6858000"/>
            <a:chOff x="213096" y="0"/>
            <a:chExt cx="11447501" cy="685800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DDD3D07-AFD7-A485-BA23-CC03EC500E2F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4434F78-0615-F466-FFFD-45885BBE7C17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11703EF0-D18B-7DBB-3681-CDAD14155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BF3F3E4-A6CB-A198-6C07-8D46D07B5F96}"/>
              </a:ext>
            </a:extLst>
          </p:cNvPr>
          <p:cNvGrpSpPr/>
          <p:nvPr/>
        </p:nvGrpSpPr>
        <p:grpSpPr>
          <a:xfrm>
            <a:off x="-7847639" y="0"/>
            <a:ext cx="9961092" cy="6858000"/>
            <a:chOff x="491575" y="0"/>
            <a:chExt cx="9961092" cy="68580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F572ED5-5143-5AE4-A41B-D52B3BC9D8E2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0304B64-29EC-6A4B-A05E-BC07225EC0AD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323E23D5-D876-A2D6-DB44-DF0BEA38C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788BA09-CA16-693F-5D27-323E4C993F74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310472C-D847-6B4F-6296-FAD9FA4B080D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8A7ED4B-9B37-69A9-D83B-62D8BC9D1E7C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FA47765C-91E0-3F19-DD44-6DEDA6FF7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C81F56E1-0650-40AA-E73D-54D2CCF60CB0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2D8B236-B244-C38D-7F68-7ADCA41661EC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5E9C5181-62E7-84C5-1A54-1DEA1CAE598B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B339302-B330-07BF-555A-08949A1C6BB9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7E49C6A6-A5E0-C83E-99B6-96113C5A8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00E7162-7A37-20DA-0E90-8B8FF6CD9319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5423894A-6C9F-E4C2-546A-FE8C41A7D97F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4E306B1E-A1F8-A157-DF37-62DE7A9F8133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CB765C83-A53B-D19B-E4F0-A48290622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A6DE5E3E-0A87-7C44-C9DC-612CCD6ECF0A}"/>
              </a:ext>
            </a:extLst>
          </p:cNvPr>
          <p:cNvSpPr txBox="1"/>
          <p:nvPr/>
        </p:nvSpPr>
        <p:spPr>
          <a:xfrm>
            <a:off x="2243646" y="1969699"/>
            <a:ext cx="9129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5969"/>
                </a:solidFill>
                <a:latin typeface="Tw Cen MT" panose="020B0602020104020603" pitchFamily="34" charset="0"/>
              </a:rPr>
              <a:t>Classification </a:t>
            </a:r>
            <a:r>
              <a:rPr lang="en-US" sz="4800" dirty="0" err="1">
                <a:solidFill>
                  <a:srgbClr val="FF5969"/>
                </a:solidFill>
                <a:latin typeface="Tw Cen MT" panose="020B0602020104020603" pitchFamily="34" charset="0"/>
              </a:rPr>
              <a:t>d’empreinte</a:t>
            </a:r>
            <a:r>
              <a:rPr lang="en-US" sz="48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4800" dirty="0" err="1">
                <a:solidFill>
                  <a:srgbClr val="FF5969"/>
                </a:solidFill>
                <a:latin typeface="Tw Cen MT" panose="020B0602020104020603" pitchFamily="34" charset="0"/>
              </a:rPr>
              <a:t>digitale</a:t>
            </a:r>
            <a:endParaRPr lang="en-US" sz="48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CEB22E-C8F5-4DE3-4B3C-1FB5B85B6470}"/>
              </a:ext>
            </a:extLst>
          </p:cNvPr>
          <p:cNvSpPr txBox="1"/>
          <p:nvPr/>
        </p:nvSpPr>
        <p:spPr>
          <a:xfrm>
            <a:off x="3133728" y="2848751"/>
            <a:ext cx="7169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 système automatique de classification des empreintes est une chaîne de processus qui à partir de l’empreinte d’un individu à l’entrée détermine la classe d’empreinte de celui-ci. 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CA82C88-17DF-EA0F-BCB0-645347E0C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672" y="5295576"/>
            <a:ext cx="1275627" cy="13483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6C61D8-D89C-F29F-E22F-3BE5D6A4D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73DC11-DA59-3630-B692-005326F93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16</a:t>
            </a:fld>
            <a:endParaRPr lang="de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2D1153-F281-8927-0EF2-2BAD3477AE3C}"/>
              </a:ext>
            </a:extLst>
          </p:cNvPr>
          <p:cNvSpPr txBox="1"/>
          <p:nvPr/>
        </p:nvSpPr>
        <p:spPr>
          <a:xfrm>
            <a:off x="3128332" y="4326079"/>
            <a:ext cx="7169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L’objectif:</a:t>
            </a:r>
            <a:r>
              <a:rPr lang="fr-FR" dirty="0"/>
              <a:t> d’un tel système est de réduire le domaine de comparaison des empreintes lors de la reconnaissance. 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196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10781169-B7A4-446E-BD33-B9650367A7F9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ED3AF08-30FC-4AFF-9C5C-99D0A7099514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AF1FBA-9557-484A-B305-EE590A192E96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07E3AA2-679E-4924-AC1B-FE6C3A02C251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Cover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CD9846FC-755F-4A0E-BAD3-A5D51C0E1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00A67C9-4929-4EFF-9CB6-292640CD2738}"/>
              </a:ext>
            </a:extLst>
          </p:cNvPr>
          <p:cNvGrpSpPr/>
          <p:nvPr/>
        </p:nvGrpSpPr>
        <p:grpSpPr>
          <a:xfrm>
            <a:off x="226788" y="-2"/>
            <a:ext cx="11447503" cy="6858000"/>
            <a:chOff x="213096" y="0"/>
            <a:chExt cx="11447503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E8CDB02-4760-4298-BC44-93A18EB02F13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7C0FD50-5E69-463E-A01B-65E9D864A386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4CBFB1D-37FD-419F-B98C-860BF5217905}"/>
                </a:ext>
              </a:extLst>
            </p:cNvPr>
            <p:cNvSpPr txBox="1"/>
            <p:nvPr/>
          </p:nvSpPr>
          <p:spPr>
            <a:xfrm rot="16200000">
              <a:off x="10341391" y="31058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Déf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60B383F7-52C5-4FB7-AEC3-35A48D735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F7667A6-1C16-4F0A-A162-61BD16E6BE6B}"/>
              </a:ext>
            </a:extLst>
          </p:cNvPr>
          <p:cNvGrpSpPr/>
          <p:nvPr/>
        </p:nvGrpSpPr>
        <p:grpSpPr>
          <a:xfrm>
            <a:off x="1184133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E8C29A9-4AAB-442C-A7A4-40DCCE0A9694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1520FE7-5699-4290-9C3C-51E0C60ECC6B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FD50D6F-822B-4109-8B0C-BA004A0B7145}"/>
                </a:ext>
              </a:extLst>
            </p:cNvPr>
            <p:cNvSpPr txBox="1"/>
            <p:nvPr/>
          </p:nvSpPr>
          <p:spPr>
            <a:xfrm rot="16200000">
              <a:off x="9117129" y="3189611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timeline</a:t>
              </a:r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0376C61F-147B-441E-B32E-45D5BC1B6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990CE96C-B0E8-49CB-B717-EBFFECB66027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70D3F9-D583-4ACD-8480-0F4A65ED3C83}"/>
              </a:ext>
            </a:extLst>
          </p:cNvPr>
          <p:cNvGrpSpPr/>
          <p:nvPr/>
        </p:nvGrpSpPr>
        <p:grpSpPr>
          <a:xfrm>
            <a:off x="1049062" y="0"/>
            <a:ext cx="9574094" cy="6858000"/>
            <a:chOff x="491575" y="0"/>
            <a:chExt cx="9574094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21108FC-08B5-45CC-AB47-1104119B25FD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6A47C8C-7F88-484E-817B-572BEDC2BC69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3DB5570-AC77-4396-9748-4183DF7C8396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Principe</a:t>
              </a:r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F6ED4041-CDD9-443D-802E-47D438790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7044FAB-DB4A-4E59-B111-8CA4168E7FA4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24F072A-08CC-4CC6-B5EF-C1833A244FA3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3C6C4A9-8B6A-429B-980E-26CD0C3A573E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9DF2E944-82FA-495B-8A5C-9BDE26355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0E31D48-090A-4A9C-AF5C-4B0C49C47C7D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A79A714-CB74-4EFD-9BC1-A7F2F993842A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006C60A-833A-41C2-A553-8132E7B3A7DB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5AECC6C-A520-4756-9163-08D14835D791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…</a:t>
              </a:r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0F8A56B9-A504-4035-8439-53ED4617B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FECBB9F-A6DA-4867-8BFF-1EB9CC0E78D3}"/>
              </a:ext>
            </a:extLst>
          </p:cNvPr>
          <p:cNvGrpSpPr/>
          <p:nvPr/>
        </p:nvGrpSpPr>
        <p:grpSpPr>
          <a:xfrm>
            <a:off x="6453139" y="2263257"/>
            <a:ext cx="662608" cy="523220"/>
            <a:chOff x="662610" y="2123782"/>
            <a:chExt cx="662608" cy="523220"/>
          </a:xfrm>
        </p:grpSpPr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758FFA05-60D3-49D7-AD33-70C14A462582}"/>
                </a:ext>
              </a:extLst>
            </p:cNvPr>
            <p:cNvSpPr/>
            <p:nvPr/>
          </p:nvSpPr>
          <p:spPr>
            <a:xfrm>
              <a:off x="732304" y="2123782"/>
              <a:ext cx="523220" cy="523220"/>
            </a:xfrm>
            <a:prstGeom prst="ellipse">
              <a:avLst/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F674720-AA72-463C-A9F5-CC05A31FD455}"/>
                </a:ext>
              </a:extLst>
            </p:cNvPr>
            <p:cNvSpPr txBox="1"/>
            <p:nvPr/>
          </p:nvSpPr>
          <p:spPr>
            <a:xfrm>
              <a:off x="662610" y="2168065"/>
              <a:ext cx="662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01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F148DB69-DF3E-4C33-B538-AF9F73BD860D}"/>
              </a:ext>
            </a:extLst>
          </p:cNvPr>
          <p:cNvGrpSpPr/>
          <p:nvPr/>
        </p:nvGrpSpPr>
        <p:grpSpPr>
          <a:xfrm>
            <a:off x="6456512" y="3318848"/>
            <a:ext cx="662608" cy="523220"/>
            <a:chOff x="662610" y="2123782"/>
            <a:chExt cx="662608" cy="523220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AECF5359-B27A-4EA4-9470-E15A636740F1}"/>
                </a:ext>
              </a:extLst>
            </p:cNvPr>
            <p:cNvSpPr/>
            <p:nvPr/>
          </p:nvSpPr>
          <p:spPr>
            <a:xfrm>
              <a:off x="732304" y="2123782"/>
              <a:ext cx="523220" cy="52322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5730238-5131-470C-B8FC-1D599D94B747}"/>
                </a:ext>
              </a:extLst>
            </p:cNvPr>
            <p:cNvSpPr txBox="1"/>
            <p:nvPr/>
          </p:nvSpPr>
          <p:spPr>
            <a:xfrm>
              <a:off x="662610" y="2154559"/>
              <a:ext cx="662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02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DEB6B39-637B-B954-C234-E996FA96BE12}"/>
              </a:ext>
            </a:extLst>
          </p:cNvPr>
          <p:cNvSpPr txBox="1"/>
          <p:nvPr/>
        </p:nvSpPr>
        <p:spPr>
          <a:xfrm>
            <a:off x="1886169" y="717198"/>
            <a:ext cx="72251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5969"/>
                </a:solidFill>
                <a:latin typeface="Arial Rounded MT Bold" panose="020F0704030504030204" pitchFamily="34" charset="0"/>
              </a:rPr>
              <a:t>Comment classer les empreintes au sein d’un système de classification?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44E008-A191-923C-E400-A9AA4E679BA6}"/>
              </a:ext>
            </a:extLst>
          </p:cNvPr>
          <p:cNvSpPr txBox="1"/>
          <p:nvPr/>
        </p:nvSpPr>
        <p:spPr>
          <a:xfrm>
            <a:off x="7046053" y="2365633"/>
            <a:ext cx="2477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5969"/>
                </a:solidFill>
                <a:latin typeface="Arial Rounded MT Bold" panose="020F0704030504030204" pitchFamily="34" charset="0"/>
              </a:rPr>
              <a:t>Phase d’acquisition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9B854B-A6DF-F672-B6C1-928C8E1E734C}"/>
              </a:ext>
            </a:extLst>
          </p:cNvPr>
          <p:cNvSpPr txBox="1"/>
          <p:nvPr/>
        </p:nvSpPr>
        <p:spPr>
          <a:xfrm>
            <a:off x="7042359" y="3407810"/>
            <a:ext cx="2609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A0A8"/>
                </a:solidFill>
                <a:latin typeface="Arial Rounded MT Bold" panose="020F0704030504030204" pitchFamily="34" charset="0"/>
              </a:rPr>
              <a:t>Phase de pré-traitement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55D88D-8DF9-A89B-1671-BA73E5B317A5}"/>
              </a:ext>
            </a:extLst>
          </p:cNvPr>
          <p:cNvSpPr txBox="1"/>
          <p:nvPr/>
        </p:nvSpPr>
        <p:spPr>
          <a:xfrm>
            <a:off x="6442284" y="2730211"/>
            <a:ext cx="3863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 La première phase permet d’obtenir une image de l’empreinte </a:t>
            </a:r>
            <a:endParaRPr lang="fr-FR" sz="1400" dirty="0">
              <a:effectLst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C7835F-4CC3-F30F-68E4-2C7A0B220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B42870-54B4-7F86-9FD3-C47E1B21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17</a:t>
            </a:fld>
            <a:endParaRPr lang="de-DE"/>
          </a:p>
        </p:txBody>
      </p:sp>
      <p:pic>
        <p:nvPicPr>
          <p:cNvPr id="10" name="Image 55">
            <a:extLst>
              <a:ext uri="{FF2B5EF4-FFF2-40B4-BE49-F238E27FC236}">
                <a16:creationId xmlns:a16="http://schemas.microsoft.com/office/drawing/2014/main" id="{58F24B04-C82B-2B4B-653E-D4BFB9E42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279" y="2053996"/>
            <a:ext cx="5062352" cy="375897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5B5BB0D-91F5-19F1-43F1-C40937CD9CAA}"/>
              </a:ext>
            </a:extLst>
          </p:cNvPr>
          <p:cNvSpPr txBox="1"/>
          <p:nvPr/>
        </p:nvSpPr>
        <p:spPr>
          <a:xfrm>
            <a:off x="6476280" y="3819530"/>
            <a:ext cx="3863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Afin d’extraire les caractéristiques de l’empreinte et éventuellement un traitement supplémentaire afin d'éliminer les fausses infos possibles.</a:t>
            </a:r>
            <a:endParaRPr lang="fr-FR" sz="1400" dirty="0">
              <a:effectLst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E51DD0-4772-C6B2-5F19-C1E2C0D74A1D}"/>
              </a:ext>
            </a:extLst>
          </p:cNvPr>
          <p:cNvGrpSpPr/>
          <p:nvPr/>
        </p:nvGrpSpPr>
        <p:grpSpPr>
          <a:xfrm>
            <a:off x="6468871" y="4450065"/>
            <a:ext cx="662608" cy="523220"/>
            <a:chOff x="662610" y="2123782"/>
            <a:chExt cx="662608" cy="52322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3F0C092-053A-0BDF-A2AF-66983595F128}"/>
                </a:ext>
              </a:extLst>
            </p:cNvPr>
            <p:cNvSpPr/>
            <p:nvPr/>
          </p:nvSpPr>
          <p:spPr>
            <a:xfrm>
              <a:off x="732304" y="2123782"/>
              <a:ext cx="523220" cy="52322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074E30D-4833-882A-BAE1-A89670D3AD10}"/>
                </a:ext>
              </a:extLst>
            </p:cNvPr>
            <p:cNvSpPr txBox="1"/>
            <p:nvPr/>
          </p:nvSpPr>
          <p:spPr>
            <a:xfrm>
              <a:off x="662610" y="2154559"/>
              <a:ext cx="662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03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74FD7B5-E051-B15F-CCE8-0A37B222BA52}"/>
              </a:ext>
            </a:extLst>
          </p:cNvPr>
          <p:cNvSpPr txBox="1"/>
          <p:nvPr/>
        </p:nvSpPr>
        <p:spPr>
          <a:xfrm>
            <a:off x="7054718" y="4539027"/>
            <a:ext cx="2609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A0A8"/>
                </a:solidFill>
                <a:latin typeface="Arial Rounded MT Bold" panose="020F0704030504030204" pitchFamily="34" charset="0"/>
              </a:rPr>
              <a:t>Phase de répartition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0FF55F-0F3D-7E39-FC61-4E0B81FA46A0}"/>
              </a:ext>
            </a:extLst>
          </p:cNvPr>
          <p:cNvSpPr txBox="1"/>
          <p:nvPr/>
        </p:nvSpPr>
        <p:spPr>
          <a:xfrm>
            <a:off x="6499527" y="4950747"/>
            <a:ext cx="3983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Elle consiste à partir des caractéristiques obtenues de repartir les données en de différentes classes en utilisant les techniques d’intelligence artificielle </a:t>
            </a:r>
            <a:endParaRPr lang="fr-FR" sz="1200" dirty="0">
              <a:effectLst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B518AB7-DDD3-4BCB-46F6-577F47F4F8CC}"/>
              </a:ext>
            </a:extLst>
          </p:cNvPr>
          <p:cNvGrpSpPr/>
          <p:nvPr/>
        </p:nvGrpSpPr>
        <p:grpSpPr>
          <a:xfrm>
            <a:off x="6522833" y="5606902"/>
            <a:ext cx="662608" cy="523220"/>
            <a:chOff x="662610" y="2123782"/>
            <a:chExt cx="662608" cy="52322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9E953D4-C680-E951-6369-0FC8BE5307A4}"/>
                </a:ext>
              </a:extLst>
            </p:cNvPr>
            <p:cNvSpPr/>
            <p:nvPr/>
          </p:nvSpPr>
          <p:spPr>
            <a:xfrm>
              <a:off x="732304" y="2123782"/>
              <a:ext cx="523220" cy="523220"/>
            </a:xfrm>
            <a:prstGeom prst="ellipse">
              <a:avLst/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363F5CE-E7DF-CDD8-890B-E6B21FD5FBCC}"/>
                </a:ext>
              </a:extLst>
            </p:cNvPr>
            <p:cNvSpPr txBox="1"/>
            <p:nvPr/>
          </p:nvSpPr>
          <p:spPr>
            <a:xfrm>
              <a:off x="662610" y="2168065"/>
              <a:ext cx="662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04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B4FE3E1-F390-DD08-5251-BF9CF32459E4}"/>
              </a:ext>
            </a:extLst>
          </p:cNvPr>
          <p:cNvSpPr txBox="1"/>
          <p:nvPr/>
        </p:nvSpPr>
        <p:spPr>
          <a:xfrm>
            <a:off x="7115747" y="5709278"/>
            <a:ext cx="2861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5969"/>
                </a:solidFill>
                <a:latin typeface="Arial Rounded MT Bold" panose="020F0704030504030204" pitchFamily="34" charset="0"/>
              </a:rPr>
              <a:t>Phase de stockage en BD</a:t>
            </a:r>
          </a:p>
        </p:txBody>
      </p:sp>
    </p:spTree>
    <p:extLst>
      <p:ext uri="{BB962C8B-B14F-4D97-AF65-F5344CB8AC3E}">
        <p14:creationId xmlns:p14="http://schemas.microsoft.com/office/powerpoint/2010/main" val="3965200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10781169-B7A4-446E-BD33-B9650367A7F9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ED3AF08-30FC-4AFF-9C5C-99D0A7099514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AF1FBA-9557-484A-B305-EE590A192E96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07E3AA2-679E-4924-AC1B-FE6C3A02C251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about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CD9846FC-755F-4A0E-BAD3-A5D51C0E1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00A67C9-4929-4EFF-9CB6-292640CD2738}"/>
              </a:ext>
            </a:extLst>
          </p:cNvPr>
          <p:cNvGrpSpPr/>
          <p:nvPr/>
        </p:nvGrpSpPr>
        <p:grpSpPr>
          <a:xfrm>
            <a:off x="226788" y="-2"/>
            <a:ext cx="11447503" cy="6858000"/>
            <a:chOff x="213096" y="0"/>
            <a:chExt cx="11447503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E8CDB02-4760-4298-BC44-93A18EB02F13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7C0FD50-5E69-463E-A01B-65E9D864A386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4CBFB1D-37FD-419F-B98C-860BF5217905}"/>
                </a:ext>
              </a:extLst>
            </p:cNvPr>
            <p:cNvSpPr txBox="1"/>
            <p:nvPr/>
          </p:nvSpPr>
          <p:spPr>
            <a:xfrm rot="16200000">
              <a:off x="10341391" y="31058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history</a:t>
              </a: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60B383F7-52C5-4FB7-AEC3-35A48D735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F7667A6-1C16-4F0A-A162-61BD16E6BE6B}"/>
              </a:ext>
            </a:extLst>
          </p:cNvPr>
          <p:cNvGrpSpPr/>
          <p:nvPr/>
        </p:nvGrpSpPr>
        <p:grpSpPr>
          <a:xfrm>
            <a:off x="1184133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E8C29A9-4AAB-442C-A7A4-40DCCE0A9694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1520FE7-5699-4290-9C3C-51E0C60ECC6B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FD50D6F-822B-4109-8B0C-BA004A0B7145}"/>
                </a:ext>
              </a:extLst>
            </p:cNvPr>
            <p:cNvSpPr txBox="1"/>
            <p:nvPr/>
          </p:nvSpPr>
          <p:spPr>
            <a:xfrm rot="16200000">
              <a:off x="9117129" y="3189611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timeline</a:t>
              </a:r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0376C61F-147B-441E-B32E-45D5BC1B6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990CE96C-B0E8-49CB-B717-EBFFECB66027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70D3F9-D583-4ACD-8480-0F4A65ED3C83}"/>
              </a:ext>
            </a:extLst>
          </p:cNvPr>
          <p:cNvGrpSpPr/>
          <p:nvPr/>
        </p:nvGrpSpPr>
        <p:grpSpPr>
          <a:xfrm>
            <a:off x="1049062" y="0"/>
            <a:ext cx="9574094" cy="6858000"/>
            <a:chOff x="491575" y="0"/>
            <a:chExt cx="9574094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21108FC-08B5-45CC-AB47-1104119B25FD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6A47C8C-7F88-484E-817B-572BEDC2BC69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3DB5570-AC77-4396-9748-4183DF7C8396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Principe</a:t>
              </a:r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F6ED4041-CDD9-443D-802E-47D438790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7044FAB-DB4A-4E59-B111-8CA4168E7FA4}"/>
              </a:ext>
            </a:extLst>
          </p:cNvPr>
          <p:cNvGrpSpPr/>
          <p:nvPr/>
        </p:nvGrpSpPr>
        <p:grpSpPr>
          <a:xfrm>
            <a:off x="-1780364" y="-1"/>
            <a:ext cx="11860720" cy="6858000"/>
            <a:chOff x="-2449883" y="-1"/>
            <a:chExt cx="11860720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24F072A-08CC-4CC6-B5EF-C1833A244FA3}"/>
                </a:ext>
              </a:extLst>
            </p:cNvPr>
            <p:cNvSpPr/>
            <p:nvPr/>
          </p:nvSpPr>
          <p:spPr>
            <a:xfrm>
              <a:off x="-2449883" y="-1"/>
              <a:ext cx="118607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3C6C4A9-8B6A-429B-980E-26CD0C3A573E}"/>
                </a:ext>
              </a:extLst>
            </p:cNvPr>
            <p:cNvSpPr/>
            <p:nvPr/>
          </p:nvSpPr>
          <p:spPr>
            <a:xfrm>
              <a:off x="8415281" y="2337439"/>
              <a:ext cx="995554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9DF2E944-82FA-495B-8A5C-9BDE26355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0E31D48-090A-4A9C-AF5C-4B0C49C47C7D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A79A714-CB74-4EFD-9BC1-A7F2F993842A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006C60A-833A-41C2-A553-8132E7B3A7DB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0F8A56B9-A504-4035-8439-53ED4617B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172D99E-65ED-9CA6-C6D8-DE267CEA7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148" y="67761"/>
            <a:ext cx="1516006" cy="1513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4A36F9-7ABB-1691-905F-79EADBE697A5}"/>
              </a:ext>
            </a:extLst>
          </p:cNvPr>
          <p:cNvSpPr txBox="1"/>
          <p:nvPr/>
        </p:nvSpPr>
        <p:spPr>
          <a:xfrm>
            <a:off x="1759614" y="824320"/>
            <a:ext cx="6187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5969"/>
                </a:solidFill>
                <a:latin typeface="Arial Rounded MT Bold" panose="020F0704030504030204" pitchFamily="34" charset="0"/>
              </a:rPr>
              <a:t>L’acquisition d’empreintes digitale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44B08A-8BCA-6C4D-C502-E6030514CF6B}"/>
              </a:ext>
            </a:extLst>
          </p:cNvPr>
          <p:cNvSpPr txBox="1"/>
          <p:nvPr/>
        </p:nvSpPr>
        <p:spPr>
          <a:xfrm>
            <a:off x="774572" y="1129434"/>
            <a:ext cx="4769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02 méthodes</a:t>
            </a:r>
            <a:endParaRPr lang="fr-FR" sz="2400" b="1" dirty="0">
              <a:effectLst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DBB3D4-21A5-1E07-B28C-45BF04F25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6B5C40-023B-D904-6CD5-AFE443E70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18</a:t>
            </a:fld>
            <a:endParaRPr lang="de-D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41456B-1EA4-AD87-A92E-08BE2F4591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090" y="2610746"/>
            <a:ext cx="2530504" cy="19336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8A0A0D-68B6-112A-AD9A-56DF5B8444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631" y="2592870"/>
            <a:ext cx="2381250" cy="1905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6D983F-4074-6D9F-2EA9-40AB8A49A0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242" y="2592870"/>
            <a:ext cx="2381250" cy="1905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4AE6909-C986-DAA3-7ABD-A34E57B18F79}"/>
              </a:ext>
            </a:extLst>
          </p:cNvPr>
          <p:cNvSpPr txBox="1"/>
          <p:nvPr/>
        </p:nvSpPr>
        <p:spPr>
          <a:xfrm>
            <a:off x="1542380" y="1963591"/>
            <a:ext cx="6187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5969"/>
                </a:solidFill>
                <a:latin typeface="Arial Rounded MT Bold" panose="020F0704030504030204" pitchFamily="34" charset="0"/>
              </a:rPr>
              <a:t>Méthodes indirects &amp; directes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2E10A4-70E4-96C9-B0D4-8F05072F1A05}"/>
              </a:ext>
            </a:extLst>
          </p:cNvPr>
          <p:cNvSpPr txBox="1"/>
          <p:nvPr/>
        </p:nvSpPr>
        <p:spPr>
          <a:xfrm>
            <a:off x="611437" y="4703974"/>
            <a:ext cx="902114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L’utilisation de l’encre a longtemps été l’unique moyen disponible pour acquérir les empreintes, les avancées technologiques de ces dernières années ont permis l’apparition de capteurs automatisant la tâche d’acquisition.</a:t>
            </a:r>
            <a:br>
              <a:rPr lang="fr-F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fr-F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Il existe principalement deux techniques d’acquisition des empreintes : les méthodes indirectes (</a:t>
            </a:r>
            <a:r>
              <a:rPr lang="fr-FR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offlines</a:t>
            </a:r>
            <a:r>
              <a:rPr lang="fr-F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et les méthodes directes (</a:t>
            </a:r>
            <a:r>
              <a:rPr lang="fr-FR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on-line</a:t>
            </a:r>
            <a:r>
              <a:rPr lang="fr-F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7959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5BC6D-18C2-56E3-845B-33D333931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1BE345CA-8DC2-BAAF-7D19-84CEBDA726E4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79B61ED-F6FD-393B-13F7-1C86DD1538AF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5CB74BF-DBBD-46AB-9031-A808E787A25E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D873732-8556-C972-8BF9-D0613E502BC9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Cover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7F8675D0-38DF-9F76-F2F6-E8180BC85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28F4598-896E-34FD-320A-9F86E283BEA9}"/>
              </a:ext>
            </a:extLst>
          </p:cNvPr>
          <p:cNvGrpSpPr/>
          <p:nvPr/>
        </p:nvGrpSpPr>
        <p:grpSpPr>
          <a:xfrm>
            <a:off x="226788" y="-2"/>
            <a:ext cx="11447501" cy="6858000"/>
            <a:chOff x="213096" y="0"/>
            <a:chExt cx="11447501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8125D5C-1AC6-1F6E-1E2E-B2115D7E513D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D2D90B0-C772-117B-41E8-CC2A16C27B62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8FFBE17-4555-2FD2-0CC7-769442B0A016}"/>
                </a:ext>
              </a:extLst>
            </p:cNvPr>
            <p:cNvSpPr txBox="1"/>
            <p:nvPr/>
          </p:nvSpPr>
          <p:spPr>
            <a:xfrm rot="16200000">
              <a:off x="10341391" y="3136612"/>
              <a:ext cx="19920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Définition</a:t>
              </a:r>
              <a:endParaRPr lang="en-US" sz="32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3F4013FC-9B33-1641-1E03-EC0A5CAAB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C23CF9B-BF75-A179-5CAB-6A8839B54EE0}"/>
              </a:ext>
            </a:extLst>
          </p:cNvPr>
          <p:cNvGrpSpPr/>
          <p:nvPr/>
        </p:nvGrpSpPr>
        <p:grpSpPr>
          <a:xfrm>
            <a:off x="1184133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26F69E7-D145-4472-6D0D-7E03582B3805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C06F94E-92AE-4B5B-53DA-B49C1C4687D6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A9098CE-5D47-19D7-C8B7-FE3F7DC7461C}"/>
                </a:ext>
              </a:extLst>
            </p:cNvPr>
            <p:cNvSpPr txBox="1"/>
            <p:nvPr/>
          </p:nvSpPr>
          <p:spPr>
            <a:xfrm rot="16200000">
              <a:off x="9117129" y="3189611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timeline</a:t>
              </a:r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A48E73FA-9FED-2D4C-5853-54E061CAD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9071AB4C-9E06-2A13-9DA8-85889267C44A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AE2E510-49F1-7EF5-6A4D-FBE079CCA760}"/>
              </a:ext>
            </a:extLst>
          </p:cNvPr>
          <p:cNvGrpSpPr/>
          <p:nvPr/>
        </p:nvGrpSpPr>
        <p:grpSpPr>
          <a:xfrm>
            <a:off x="1049062" y="0"/>
            <a:ext cx="9574094" cy="6858000"/>
            <a:chOff x="491575" y="0"/>
            <a:chExt cx="9574094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C95C9317-4A95-A0F1-B6B0-7B099AF8052B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4D69C01-F1BD-B5D2-4F89-2293A05E4BCB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612F77B-AA2B-C2E8-0ADF-9D2A5C450F6C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JNDI</a:t>
              </a:r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D44549EF-1D49-F465-D30F-64C2DFBF7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F1DDCCA-BDF6-4239-4F6E-E54D957FE380}"/>
              </a:ext>
            </a:extLst>
          </p:cNvPr>
          <p:cNvGrpSpPr/>
          <p:nvPr/>
        </p:nvGrpSpPr>
        <p:grpSpPr>
          <a:xfrm>
            <a:off x="-1780364" y="-1"/>
            <a:ext cx="11860720" cy="6858000"/>
            <a:chOff x="-2449883" y="-1"/>
            <a:chExt cx="11860720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B0B418A-6E2A-B33D-3061-2F985527FAD8}"/>
                </a:ext>
              </a:extLst>
            </p:cNvPr>
            <p:cNvSpPr/>
            <p:nvPr/>
          </p:nvSpPr>
          <p:spPr>
            <a:xfrm>
              <a:off x="-2449883" y="-1"/>
              <a:ext cx="118607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ACDC033-F598-D957-6C92-5BEF43B36A15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6725A18-94BA-F794-46FD-8B942DE15DAC}"/>
                </a:ext>
              </a:extLst>
            </p:cNvPr>
            <p:cNvSpPr txBox="1"/>
            <p:nvPr/>
          </p:nvSpPr>
          <p:spPr>
            <a:xfrm rot="16200000">
              <a:off x="8091629" y="3251164"/>
              <a:ext cx="19920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Msg Lookup</a:t>
              </a:r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61D5EDA2-CFB4-BCF3-8766-264057D83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25AC3EB-A1CB-696B-504F-9041856581FA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5E79D02-C18A-4248-A4FD-4A699F851353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BF227F8-C362-E4D4-022C-40C7E7A659CB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2D9CB191-6FFA-9331-48DD-5772A54B9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36711AF-B63C-365A-B507-DB5204718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30" y="-4"/>
            <a:ext cx="1516006" cy="1513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DEDBE7-1C58-CE04-E66B-B63418C1A4DB}"/>
              </a:ext>
            </a:extLst>
          </p:cNvPr>
          <p:cNvSpPr txBox="1"/>
          <p:nvPr/>
        </p:nvSpPr>
        <p:spPr>
          <a:xfrm>
            <a:off x="2111644" y="1154387"/>
            <a:ext cx="6297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5969"/>
                </a:solidFill>
                <a:latin typeface="Arial Rounded MT Bold" panose="020F0704030504030204" pitchFamily="34" charset="0"/>
              </a:rPr>
              <a:t>Méthodes indirectes d’acquisition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C6CA2-D914-F067-E9FC-209DB5DA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1557A-AE9B-6976-4599-92A94B06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19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DFAA5A-CD4A-AE41-5E83-55A1844C2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436" y="2509923"/>
            <a:ext cx="3320382" cy="25362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DE09A9-0729-FD1F-5758-D36D58FAF1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618" y="2509923"/>
            <a:ext cx="3320381" cy="25362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F6A724-0CF1-611C-8781-115FAAEDC155}"/>
              </a:ext>
            </a:extLst>
          </p:cNvPr>
          <p:cNvSpPr txBox="1"/>
          <p:nvPr/>
        </p:nvSpPr>
        <p:spPr>
          <a:xfrm>
            <a:off x="1031977" y="1996169"/>
            <a:ext cx="4181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effectLst/>
              </a:rPr>
              <a:t>Acquisition de type </a:t>
            </a:r>
            <a:r>
              <a:rPr lang="fr-FR" sz="2400" b="1" dirty="0"/>
              <a:t>e</a:t>
            </a:r>
            <a:r>
              <a:rPr lang="fr-FR" sz="2400" b="1" dirty="0">
                <a:effectLst/>
              </a:rPr>
              <a:t>nroulé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6D30C0-0E08-9DBC-4754-4C6D08A80FB2}"/>
              </a:ext>
            </a:extLst>
          </p:cNvPr>
          <p:cNvSpPr txBox="1"/>
          <p:nvPr/>
        </p:nvSpPr>
        <p:spPr>
          <a:xfrm>
            <a:off x="5358970" y="1996168"/>
            <a:ext cx="4181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effectLst/>
              </a:rPr>
              <a:t>Acquisition de type Latente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EC8AAD-8EF0-B49E-C482-00B13C8014D9}"/>
              </a:ext>
            </a:extLst>
          </p:cNvPr>
          <p:cNvSpPr txBox="1"/>
          <p:nvPr/>
        </p:nvSpPr>
        <p:spPr>
          <a:xfrm>
            <a:off x="1672808" y="2263677"/>
            <a:ext cx="1785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effectLst/>
              </a:rPr>
              <a:t>Méthode de l’encre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17145D-6BB9-1821-6AE1-8261DB9B6BF1}"/>
              </a:ext>
            </a:extLst>
          </p:cNvPr>
          <p:cNvSpPr txBox="1"/>
          <p:nvPr/>
        </p:nvSpPr>
        <p:spPr>
          <a:xfrm>
            <a:off x="1509937" y="5281081"/>
            <a:ext cx="824725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Celle de </a:t>
            </a:r>
            <a:r>
              <a:rPr lang="fr-FR" sz="1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l’encre</a:t>
            </a:r>
            <a:r>
              <a:rPr lang="fr-F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est la méthode la plus ancienne (un individu fait rouler son doigt sur une surface d’acquisition, de manière à récupérer un maximum de surface de doigt). </a:t>
            </a:r>
            <a:br>
              <a:rPr lang="fr-F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fr-FR" sz="1400" dirty="0"/>
              <a:t>La seconde méthode consiste à relever les empreintes déposées par un individu sur une place publique (</a:t>
            </a:r>
            <a:r>
              <a:rPr lang="fr-FR" sz="1400" i="1" dirty="0"/>
              <a:t>ceux sont par exemple des traces de doigts collectées sur des objets quelconques, généralement par des experts policiers sur des scènes de crime</a:t>
            </a:r>
            <a:r>
              <a:rPr lang="fr-FR" sz="14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579963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57FD8-5989-9BEE-7C39-9C9D8D93F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12B57AE7-6D58-7B55-6AF6-5444DCF0AD05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16E3E4B-FC16-8CD1-6784-F0CEEF1F05A9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650B18E-A94E-B844-46B2-3D5F66A516C2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70B91A4-C7D8-96E1-E26B-1212E4BDA1F4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about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BF0C2A00-1F31-326A-BB4D-67ACE8AF5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EEA7861-20EC-8D8D-EC15-48404F818609}"/>
              </a:ext>
            </a:extLst>
          </p:cNvPr>
          <p:cNvGrpSpPr/>
          <p:nvPr/>
        </p:nvGrpSpPr>
        <p:grpSpPr>
          <a:xfrm>
            <a:off x="226788" y="-2"/>
            <a:ext cx="11447503" cy="6858000"/>
            <a:chOff x="213096" y="0"/>
            <a:chExt cx="11447503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09ADAD6-59A0-4537-C2FF-B21D18260A2C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6C9FDBD-6B41-DCFE-B750-C84D810F23F3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9321322-F920-F8DF-1255-3DE5D215010B}"/>
                </a:ext>
              </a:extLst>
            </p:cNvPr>
            <p:cNvSpPr txBox="1"/>
            <p:nvPr/>
          </p:nvSpPr>
          <p:spPr>
            <a:xfrm rot="16200000">
              <a:off x="10341391" y="31058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history</a:t>
              </a: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C37BBBA5-2643-2B8E-AD5E-73FEF649B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BF583E4-0F69-D8D2-575E-E03217C3BA81}"/>
              </a:ext>
            </a:extLst>
          </p:cNvPr>
          <p:cNvGrpSpPr/>
          <p:nvPr/>
        </p:nvGrpSpPr>
        <p:grpSpPr>
          <a:xfrm>
            <a:off x="1184133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6CB4520-8F07-2E0A-E7E0-72B1CC0BE28D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5E4B685-A606-3201-3F65-E91A20977637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A50D286-CD05-22DF-3DC8-D67423797FA5}"/>
                </a:ext>
              </a:extLst>
            </p:cNvPr>
            <p:cNvSpPr txBox="1"/>
            <p:nvPr/>
          </p:nvSpPr>
          <p:spPr>
            <a:xfrm rot="16200000">
              <a:off x="9117129" y="3189611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timeline</a:t>
              </a:r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257241E5-BC82-3E70-8A19-DBB09146D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DB4B9965-1CD4-D08D-B0A4-4A69643E5B62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1BB22EA-DF44-FD53-32FD-17AF2A448B62}"/>
              </a:ext>
            </a:extLst>
          </p:cNvPr>
          <p:cNvGrpSpPr/>
          <p:nvPr/>
        </p:nvGrpSpPr>
        <p:grpSpPr>
          <a:xfrm>
            <a:off x="1049062" y="0"/>
            <a:ext cx="9574094" cy="6858000"/>
            <a:chOff x="491575" y="0"/>
            <a:chExt cx="9574094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77279C0-27D7-4232-7A59-2BAC7E19BF61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A81FDCA-2938-79CB-279D-FA6482F94BD5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CECF1C8-B92C-09ED-BC10-B3117F64B60E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Explic</a:t>
              </a:r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…</a:t>
              </a:r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3C17F855-53A7-3877-2A72-F5006DA88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F1C6D97-979B-81BD-9EF4-36F5360E19DC}"/>
              </a:ext>
            </a:extLst>
          </p:cNvPr>
          <p:cNvGrpSpPr/>
          <p:nvPr/>
        </p:nvGrpSpPr>
        <p:grpSpPr>
          <a:xfrm>
            <a:off x="-1780364" y="-1"/>
            <a:ext cx="11860720" cy="6858000"/>
            <a:chOff x="-2449883" y="-1"/>
            <a:chExt cx="11860720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6110E88-6210-4F13-CD0B-CA7BF1E29349}"/>
                </a:ext>
              </a:extLst>
            </p:cNvPr>
            <p:cNvSpPr/>
            <p:nvPr/>
          </p:nvSpPr>
          <p:spPr>
            <a:xfrm>
              <a:off x="-2449883" y="-1"/>
              <a:ext cx="118607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4CA134D-097E-D39E-2E03-7EFE63E797AE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BFF78BA-5404-6344-778C-3FD45A1137DC}"/>
                </a:ext>
              </a:extLst>
            </p:cNvPr>
            <p:cNvSpPr txBox="1"/>
            <p:nvPr/>
          </p:nvSpPr>
          <p:spPr>
            <a:xfrm rot="16200000">
              <a:off x="8091629" y="3189609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Exemple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370A1024-0D9F-5C6C-A8CD-53724C478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E1839CD-67CE-E8B4-329C-2FB554094450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B03AA0C-488D-F968-4DB8-807BEE6E2B63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535B305-8ED7-7BCC-F0DD-E631F463D23D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04AB120-98E1-B3C9-E95F-760A098395C7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Solution</a:t>
              </a:r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B521972F-1A7E-9D41-EDBF-617A242D3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F427362-968F-40D4-E82B-5C7A2E18B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30" y="-4"/>
            <a:ext cx="1516006" cy="1513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D2ABF0-4746-B2C6-DEEE-B5B5508432C6}"/>
              </a:ext>
            </a:extLst>
          </p:cNvPr>
          <p:cNvSpPr txBox="1"/>
          <p:nvPr/>
        </p:nvSpPr>
        <p:spPr>
          <a:xfrm>
            <a:off x="1071214" y="1723466"/>
            <a:ext cx="8697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5969"/>
                </a:solidFill>
                <a:latin typeface="Arial Rounded MT Bold" panose="020F0704030504030204" pitchFamily="34" charset="0"/>
              </a:rPr>
              <a:t>Méthodes directes d’acquisition d’empreinte digitale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C6D646-4694-CA3A-80EC-A111B46AC216}"/>
              </a:ext>
            </a:extLst>
          </p:cNvPr>
          <p:cNvSpPr txBox="1"/>
          <p:nvPr/>
        </p:nvSpPr>
        <p:spPr>
          <a:xfrm>
            <a:off x="4366226" y="3752168"/>
            <a:ext cx="4524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Ces méthodes utilisent les capteurs (</a:t>
            </a:r>
            <a:r>
              <a:rPr lang="fr-FR" i="1" dirty="0"/>
              <a:t>un individu pose simplement l’extrémité de son doigt sur une surface d’acquisition</a:t>
            </a:r>
            <a:r>
              <a:rPr lang="fr-FR" dirty="0"/>
              <a:t>).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6CB319-7FBE-840E-0B4A-437A75981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5BC04A-93AD-1C2F-2AD5-06CC9F51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20</a:t>
            </a:fld>
            <a:endParaRPr lang="de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9A95BE-35EA-29DC-8F3A-ADF12EA6E7D8}"/>
              </a:ext>
            </a:extLst>
          </p:cNvPr>
          <p:cNvSpPr txBox="1"/>
          <p:nvPr/>
        </p:nvSpPr>
        <p:spPr>
          <a:xfrm>
            <a:off x="699909" y="2439632"/>
            <a:ext cx="4181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effectLst/>
              </a:rPr>
              <a:t>Acquisition de type </a:t>
            </a:r>
            <a:r>
              <a:rPr lang="fr-FR" sz="2000" b="1" dirty="0"/>
              <a:t>posé |</a:t>
            </a:r>
            <a:r>
              <a:rPr lang="fr-FR" sz="2000" b="1" dirty="0" err="1"/>
              <a:t>slap</a:t>
            </a:r>
            <a:endParaRPr lang="fr-FR" sz="2000" b="1" dirty="0">
              <a:effectLst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030422-973D-8363-1A09-6967B9DE6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946" y="2962330"/>
            <a:ext cx="2972722" cy="237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753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65B6E-4C01-F8C7-6C24-FD9E5C897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D3807EDF-11D9-3775-32E1-047D01831456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9B578D7-062E-191C-4342-E4CD31D6E36D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C24742A-0102-B46A-A02B-88F0DA44F472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36A04C-B30A-D3CC-58FC-C4F372BA8BB0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about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4DEBACD1-2E6B-1108-3613-0B003CD1E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89D9E0C-90D3-961B-4DC7-23298BAFC10F}"/>
              </a:ext>
            </a:extLst>
          </p:cNvPr>
          <p:cNvGrpSpPr/>
          <p:nvPr/>
        </p:nvGrpSpPr>
        <p:grpSpPr>
          <a:xfrm>
            <a:off x="226788" y="-2"/>
            <a:ext cx="11447503" cy="6858000"/>
            <a:chOff x="213096" y="0"/>
            <a:chExt cx="11447503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3E802C2-6FD4-7128-1CA1-B80037254E60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F941813-B4DB-99CF-9D43-58D053D3C763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8A88BC2-33B7-C726-830F-7EA918F4385C}"/>
                </a:ext>
              </a:extLst>
            </p:cNvPr>
            <p:cNvSpPr txBox="1"/>
            <p:nvPr/>
          </p:nvSpPr>
          <p:spPr>
            <a:xfrm rot="16200000">
              <a:off x="10341391" y="31058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history</a:t>
              </a: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47FD0C96-4804-526F-BA91-383852464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5358FE8-4CC4-4E50-FE0A-2703156D525D}"/>
              </a:ext>
            </a:extLst>
          </p:cNvPr>
          <p:cNvGrpSpPr/>
          <p:nvPr/>
        </p:nvGrpSpPr>
        <p:grpSpPr>
          <a:xfrm>
            <a:off x="1184133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C509AEB-8F4D-1577-33F2-F9F9E848305C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B31A7CD-3B44-340C-A9F2-017ABA9E9D25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EC19AEC-EF7B-B711-1F43-989A23370D3A}"/>
                </a:ext>
              </a:extLst>
            </p:cNvPr>
            <p:cNvSpPr txBox="1"/>
            <p:nvPr/>
          </p:nvSpPr>
          <p:spPr>
            <a:xfrm rot="16200000">
              <a:off x="9117129" y="3189611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timeline</a:t>
              </a:r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463A2187-D8F6-9CB9-C254-22474B4B8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3B379459-099F-3D15-086E-A22915B47788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4FFE8FB-353D-9677-1F5D-A9760B73B0FE}"/>
              </a:ext>
            </a:extLst>
          </p:cNvPr>
          <p:cNvGrpSpPr/>
          <p:nvPr/>
        </p:nvGrpSpPr>
        <p:grpSpPr>
          <a:xfrm>
            <a:off x="1049062" y="0"/>
            <a:ext cx="9574094" cy="6858000"/>
            <a:chOff x="491575" y="0"/>
            <a:chExt cx="9574094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D92824A-F123-0B80-FC13-E0A30AE62F12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C1FCAA4-AE3E-0368-BEFB-2835307D9138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3E0E78D-3904-34E8-2DAD-A6FB2EDF0FC8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LookUp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D9F3B52B-4C44-C3E9-ACFE-0EA859212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A0F25A7-BD7F-E5F1-F0F6-96462CAEB578}"/>
              </a:ext>
            </a:extLst>
          </p:cNvPr>
          <p:cNvGrpSpPr/>
          <p:nvPr/>
        </p:nvGrpSpPr>
        <p:grpSpPr>
          <a:xfrm>
            <a:off x="-1780364" y="-1"/>
            <a:ext cx="11860720" cy="6858000"/>
            <a:chOff x="-2449883" y="-1"/>
            <a:chExt cx="11860720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3C2B293E-404C-7214-8C93-BFB68DBF1A18}"/>
                </a:ext>
              </a:extLst>
            </p:cNvPr>
            <p:cNvSpPr/>
            <p:nvPr/>
          </p:nvSpPr>
          <p:spPr>
            <a:xfrm>
              <a:off x="-2449883" y="-1"/>
              <a:ext cx="118607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DF903A2-D37B-5700-9803-AC771C8C27F9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9FA5A42-50B0-29AF-261D-F4125CDABB59}"/>
                </a:ext>
              </a:extLst>
            </p:cNvPr>
            <p:cNvSpPr txBox="1"/>
            <p:nvPr/>
          </p:nvSpPr>
          <p:spPr>
            <a:xfrm rot="16200000">
              <a:off x="8091629" y="3189609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Visuel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4BC9DD90-160B-F06B-7757-3967CE653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CD7B8ED-AE53-CFC4-062F-0E4E7ADE2EFE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67345F7-BA78-21B3-67FF-21F74AE4D451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0006015-3232-562B-EB03-1F0AFCAD04BC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F030D86-123D-80C3-F87E-A737100A94A2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Solution</a:t>
              </a:r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B7093F08-9481-F817-4C01-9DB92E8C2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F3FB710-8698-E97A-048F-CC8636BCF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30" y="-4"/>
            <a:ext cx="1516006" cy="1513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F2D518-DEB5-26DC-8F63-06A16F1F4E4E}"/>
              </a:ext>
            </a:extLst>
          </p:cNvPr>
          <p:cNvSpPr txBox="1"/>
          <p:nvPr/>
        </p:nvSpPr>
        <p:spPr>
          <a:xfrm>
            <a:off x="2111644" y="979849"/>
            <a:ext cx="753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5969"/>
                </a:solidFill>
                <a:latin typeface="Arial Rounded MT Bold" panose="020F0704030504030204" pitchFamily="34" charset="0"/>
              </a:rPr>
              <a:t>Pré-traitement de l’empreinte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8CAA3-BF48-FE6B-2D6A-DDBAD58C5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84A93-980D-446B-D43C-E196A5B6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21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7243B0-49E1-0544-D0B1-55F4B559F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299" y="1864549"/>
            <a:ext cx="6575711" cy="26442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E33227-38E2-7F14-DDC1-ECDD13753CE3}"/>
              </a:ext>
            </a:extLst>
          </p:cNvPr>
          <p:cNvSpPr txBox="1"/>
          <p:nvPr/>
        </p:nvSpPr>
        <p:spPr>
          <a:xfrm>
            <a:off x="1322650" y="4529714"/>
            <a:ext cx="8492406" cy="2076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fr-FR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Lors de l'acquisition de l'empreinte, l'image obtenue contient souvent beaucoup de bruit ayant des origines diverses: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substances parasites présentes sur le doigt (encre, graisse, saletés...).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personne (cicatrices, métiers manuels, âge...).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L'environnement où se produit l'acquisition (température de l'air, degré d'humidité...).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caractéristiques spécifiques du moyen d'acquisition utilisé.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52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A016F-4A06-92F6-0EAC-603CE13FF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77CD3EFC-34CA-9F3D-200B-2A7BF2D1379B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71CE362-3E09-2DB3-CE2C-E48F3B866319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5CF29E0-97AA-D921-231A-EC23F0D9CB12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7B2AF06-5A82-579F-9CB9-A1D922714B56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about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F012B96C-12EB-230C-C70B-231F8D572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C0A622F-6D6A-7505-C93F-CB807C604947}"/>
              </a:ext>
            </a:extLst>
          </p:cNvPr>
          <p:cNvGrpSpPr/>
          <p:nvPr/>
        </p:nvGrpSpPr>
        <p:grpSpPr>
          <a:xfrm>
            <a:off x="226788" y="-2"/>
            <a:ext cx="11447503" cy="6858000"/>
            <a:chOff x="213096" y="0"/>
            <a:chExt cx="11447503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4968B8B-6D80-BD62-3E76-B5C45C9072A4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487ABF5-A1B0-D82A-6D2E-482F601DADFA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8711B5A-EF72-7509-21F7-C9BA43D1D972}"/>
                </a:ext>
              </a:extLst>
            </p:cNvPr>
            <p:cNvSpPr txBox="1"/>
            <p:nvPr/>
          </p:nvSpPr>
          <p:spPr>
            <a:xfrm rot="16200000">
              <a:off x="10341391" y="31058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history</a:t>
              </a: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C54DF626-B036-7624-04B8-FB498A6A3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5E654F0-F7A3-74B7-16E4-3DE800FB5093}"/>
              </a:ext>
            </a:extLst>
          </p:cNvPr>
          <p:cNvGrpSpPr/>
          <p:nvPr/>
        </p:nvGrpSpPr>
        <p:grpSpPr>
          <a:xfrm>
            <a:off x="1184133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88C9D9B-26C8-29AC-6955-59AABE82A263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2DEEB41-CA34-884A-12EA-DF6322489ADC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CDCCC8F-E57E-401F-EFB0-D38196A05EC9}"/>
                </a:ext>
              </a:extLst>
            </p:cNvPr>
            <p:cNvSpPr txBox="1"/>
            <p:nvPr/>
          </p:nvSpPr>
          <p:spPr>
            <a:xfrm rot="16200000">
              <a:off x="9117129" y="3189611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timeline</a:t>
              </a:r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952A69AA-4039-D5BF-D41F-28456F96A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45614632-CAE6-A513-862A-3E5240CF1445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CB2D196-F3A5-966A-3462-F8DCE7852B8D}"/>
              </a:ext>
            </a:extLst>
          </p:cNvPr>
          <p:cNvGrpSpPr/>
          <p:nvPr/>
        </p:nvGrpSpPr>
        <p:grpSpPr>
          <a:xfrm>
            <a:off x="1049062" y="0"/>
            <a:ext cx="9574094" cy="6858000"/>
            <a:chOff x="491575" y="0"/>
            <a:chExt cx="9574094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769B37E-7FFC-6D59-4B60-E4994652E746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F6295C3-8BA7-E330-6CF1-1292E176E1C4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1BAB012-70B2-2840-4141-74BCF0E3376B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LookUp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1A0CEBBE-160D-1E4A-13D7-FFC226C69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6EAE19B-6DF1-DFE6-8B8A-D2BF02A045F1}"/>
              </a:ext>
            </a:extLst>
          </p:cNvPr>
          <p:cNvGrpSpPr/>
          <p:nvPr/>
        </p:nvGrpSpPr>
        <p:grpSpPr>
          <a:xfrm>
            <a:off x="-1780364" y="-1"/>
            <a:ext cx="11860720" cy="6858000"/>
            <a:chOff x="-2449883" y="-1"/>
            <a:chExt cx="11860720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D46D75FB-E2A4-B9F0-7B0D-D881ECE254DB}"/>
                </a:ext>
              </a:extLst>
            </p:cNvPr>
            <p:cNvSpPr/>
            <p:nvPr/>
          </p:nvSpPr>
          <p:spPr>
            <a:xfrm>
              <a:off x="-2449883" y="-1"/>
              <a:ext cx="118607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FCB861A-F4E3-CE25-4902-6B60C0191C2D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00B0802-9F44-9D73-7FB8-BE2A29C2BA1D}"/>
                </a:ext>
              </a:extLst>
            </p:cNvPr>
            <p:cNvSpPr txBox="1"/>
            <p:nvPr/>
          </p:nvSpPr>
          <p:spPr>
            <a:xfrm rot="16200000">
              <a:off x="8091629" y="3189609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Visuel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49B9F7E7-BC26-67C1-B838-F8B743E03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FAF0E86-D5ED-1D50-B7C2-7CF9F99A84C4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6D95489-1DF4-4A90-2577-A12E135A5BCC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2E4B9DB-991A-C422-9D24-23C04FABD16A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175D4F7-D9CD-AD36-CAB2-DF14B45449B5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Solution</a:t>
              </a:r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8A71CFB8-D09D-6E62-DEFD-F1A658340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B98B0AF-E6D3-C2FC-FD15-42BF1889F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30" y="-4"/>
            <a:ext cx="1516006" cy="1513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C6FC34-FAF8-B018-2D2E-9C87A9C1018E}"/>
              </a:ext>
            </a:extLst>
          </p:cNvPr>
          <p:cNvSpPr txBox="1"/>
          <p:nvPr/>
        </p:nvSpPr>
        <p:spPr>
          <a:xfrm>
            <a:off x="2111644" y="979849"/>
            <a:ext cx="753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5969"/>
                </a:solidFill>
                <a:latin typeface="Arial Rounded MT Bold" panose="020F0704030504030204" pitchFamily="34" charset="0"/>
              </a:rPr>
              <a:t>Pré-traitement de l’empreinte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E3740B-7A58-E6EA-3AAF-E1576E8FF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75A18-8B35-3AC2-D1B9-0A20040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22</a:t>
            </a:fld>
            <a:endParaRPr lang="de-D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22AC0A-86F4-548B-E611-5F39C671A0D7}"/>
              </a:ext>
            </a:extLst>
          </p:cNvPr>
          <p:cNvSpPr txBox="1"/>
          <p:nvPr/>
        </p:nvSpPr>
        <p:spPr>
          <a:xfrm>
            <a:off x="1213023" y="4630056"/>
            <a:ext cx="8492406" cy="1794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fr-FR" dirty="0"/>
              <a:t> La segmentation consiste à diviser une empreinte digitale en plusieurs ensembles de pixels regroupés en deux  régions principales : la </a:t>
            </a:r>
            <a:r>
              <a:rPr lang="fr-FR" b="1" dirty="0"/>
              <a:t>région de fond </a:t>
            </a:r>
            <a:r>
              <a:rPr lang="fr-FR" dirty="0"/>
              <a:t>et la région d’</a:t>
            </a:r>
            <a:r>
              <a:rPr lang="fr-FR" b="1" dirty="0"/>
              <a:t>Intérêt (ROI : </a:t>
            </a:r>
            <a:r>
              <a:rPr lang="fr-FR" b="1" dirty="0" err="1"/>
              <a:t>Region</a:t>
            </a:r>
            <a:r>
              <a:rPr lang="fr-FR" b="1" dirty="0"/>
              <a:t> Of </a:t>
            </a:r>
            <a:r>
              <a:rPr lang="fr-FR" b="1" dirty="0" err="1"/>
              <a:t>Interest</a:t>
            </a:r>
            <a:r>
              <a:rPr lang="fr-FR" b="1" dirty="0"/>
              <a:t>).</a:t>
            </a:r>
          </a:p>
          <a:p>
            <a:pPr indent="449580" algn="just">
              <a:lnSpc>
                <a:spcPct val="115000"/>
              </a:lnSpc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fr-FR" b="1" dirty="0"/>
              <a:t> </a:t>
            </a:r>
            <a:r>
              <a:rPr lang="fr-FR" dirty="0"/>
              <a:t>La région de fond est la partie de l’image qui ne contient pas l’empreinte et la ROI est la région qui contient l’empreinte, c’est-à-dire la région à considérer. 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4C73B5-3828-9B9B-D58C-844D7D6C8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5172" y="1883272"/>
            <a:ext cx="7358207" cy="266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13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A5F21-C4F3-7045-3156-EB3F11118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D4358999-1DC5-C835-A905-8228516F89A2}"/>
              </a:ext>
            </a:extLst>
          </p:cNvPr>
          <p:cNvGrpSpPr/>
          <p:nvPr/>
        </p:nvGrpSpPr>
        <p:grpSpPr>
          <a:xfrm>
            <a:off x="-290920" y="0"/>
            <a:ext cx="12482920" cy="6858000"/>
            <a:chOff x="-290920" y="0"/>
            <a:chExt cx="1248292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F0D2DF8-10AA-5827-7E85-39229720DE21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E5DAC79-4A4F-8CC0-37EB-FD268979EC24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0369905-7E31-A003-9C0F-D3C3E0FFBAF5}"/>
                </a:ext>
              </a:extLst>
            </p:cNvPr>
            <p:cNvSpPr txBox="1"/>
            <p:nvPr/>
          </p:nvSpPr>
          <p:spPr>
            <a:xfrm rot="16200000">
              <a:off x="10872792" y="31947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about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DF52CED1-A068-9F66-A5AC-6CE7458A3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BC46476-BC3A-91D1-A3F6-2359B2938FE7}"/>
              </a:ext>
            </a:extLst>
          </p:cNvPr>
          <p:cNvGrpSpPr/>
          <p:nvPr/>
        </p:nvGrpSpPr>
        <p:grpSpPr>
          <a:xfrm>
            <a:off x="226788" y="-2"/>
            <a:ext cx="11447503" cy="6858000"/>
            <a:chOff x="213096" y="0"/>
            <a:chExt cx="11447503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D9CE921-09BB-F31E-A02B-2796700B4B60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DA5F278-B399-1619-0D0F-35D624FF3793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0335DA9-F82A-A583-E551-7D24266B00B3}"/>
                </a:ext>
              </a:extLst>
            </p:cNvPr>
            <p:cNvSpPr txBox="1"/>
            <p:nvPr/>
          </p:nvSpPr>
          <p:spPr>
            <a:xfrm rot="16200000">
              <a:off x="10341391" y="3105834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history</a:t>
              </a: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DFDE816B-7281-9C6F-E05B-CECD6930B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7CB5672-4CE2-2C07-714A-283536C43359}"/>
              </a:ext>
            </a:extLst>
          </p:cNvPr>
          <p:cNvGrpSpPr/>
          <p:nvPr/>
        </p:nvGrpSpPr>
        <p:grpSpPr>
          <a:xfrm>
            <a:off x="1184133" y="0"/>
            <a:ext cx="9961092" cy="6858000"/>
            <a:chOff x="491575" y="0"/>
            <a:chExt cx="9961092" cy="68580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C3A3CF9-A401-D735-6BCE-2F91404B2B55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859C3CF-FEC2-4120-C515-5073BDF53E6B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BC197E1-1510-7CEE-A1E5-7235E8106937}"/>
                </a:ext>
              </a:extLst>
            </p:cNvPr>
            <p:cNvSpPr txBox="1"/>
            <p:nvPr/>
          </p:nvSpPr>
          <p:spPr>
            <a:xfrm rot="16200000">
              <a:off x="9117129" y="3189611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timeline</a:t>
              </a:r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88E02CC4-75E4-C4BA-E254-257F660A9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92743545-79C0-F782-8D41-FA42561CD630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524400F-08BC-90F2-65E6-671332178779}"/>
              </a:ext>
            </a:extLst>
          </p:cNvPr>
          <p:cNvGrpSpPr/>
          <p:nvPr/>
        </p:nvGrpSpPr>
        <p:grpSpPr>
          <a:xfrm>
            <a:off x="1049062" y="0"/>
            <a:ext cx="9574094" cy="6858000"/>
            <a:chOff x="491575" y="0"/>
            <a:chExt cx="9574094" cy="6858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7CBB46B8-F8F0-C633-8DA2-9A8F403A9137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7FA6F45-D73A-626F-D49B-69FB3E75EAE2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20CD28E-3354-F944-4281-B5F420DEC000}"/>
                </a:ext>
              </a:extLst>
            </p:cNvPr>
            <p:cNvSpPr txBox="1"/>
            <p:nvPr/>
          </p:nvSpPr>
          <p:spPr>
            <a:xfrm rot="16200000">
              <a:off x="8746453" y="3189610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LookUp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F38FE114-9A1D-F3D4-035D-E923C303C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5E8BACD-968A-6A65-FDBF-BBD2E590A760}"/>
              </a:ext>
            </a:extLst>
          </p:cNvPr>
          <p:cNvGrpSpPr/>
          <p:nvPr/>
        </p:nvGrpSpPr>
        <p:grpSpPr>
          <a:xfrm>
            <a:off x="-1780364" y="-1"/>
            <a:ext cx="11860720" cy="6858000"/>
            <a:chOff x="-2449883" y="-1"/>
            <a:chExt cx="11860720" cy="6858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6739301B-F449-A6F5-764E-426CD37CE787}"/>
                </a:ext>
              </a:extLst>
            </p:cNvPr>
            <p:cNvSpPr/>
            <p:nvPr/>
          </p:nvSpPr>
          <p:spPr>
            <a:xfrm>
              <a:off x="-2449883" y="-1"/>
              <a:ext cx="118607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7EED387-DC4A-D31D-10F2-2EC4C14622C0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889C345-7886-2EAC-11B7-58C58C0491D8}"/>
                </a:ext>
              </a:extLst>
            </p:cNvPr>
            <p:cNvSpPr txBox="1"/>
            <p:nvPr/>
          </p:nvSpPr>
          <p:spPr>
            <a:xfrm rot="16200000">
              <a:off x="8091629" y="3189609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F0EEF0"/>
                  </a:solidFill>
                  <a:latin typeface="Tw Cen MT" panose="020B0602020104020603" pitchFamily="34" charset="0"/>
                </a:rPr>
                <a:t>Visuel</a:t>
              </a:r>
              <a:endParaRPr lang="en-US" sz="3600" b="1" dirty="0">
                <a:solidFill>
                  <a:srgbClr val="F0EEF0"/>
                </a:solidFill>
                <a:latin typeface="Tw Cen MT" panose="020B0602020104020603" pitchFamily="34" charset="0"/>
              </a:endParaRPr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21CCA0B7-FAD5-ED6E-21DD-890A5D166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E2C6FCF-36BF-9CDD-2BFE-1567B4BA8B69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BFCEF0C-8778-7DE3-BEC1-C4AFBA471F26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F56164E-FDF9-A085-A5A7-31037FD48832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9A807AD-1AA6-4086-514C-B258A5BDFD0A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Solution</a:t>
              </a:r>
            </a:p>
          </p:txBody>
        </p: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4C9E8ED4-DCF2-181A-BB0C-2218AFD82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425D0CB-C807-CCFD-5641-9ED0809DA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30" y="-4"/>
            <a:ext cx="1516006" cy="1513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EC8870-0C8A-9900-83CB-6B6F725D266D}"/>
              </a:ext>
            </a:extLst>
          </p:cNvPr>
          <p:cNvSpPr txBox="1"/>
          <p:nvPr/>
        </p:nvSpPr>
        <p:spPr>
          <a:xfrm>
            <a:off x="2111644" y="979849"/>
            <a:ext cx="7539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5969"/>
                </a:solidFill>
                <a:latin typeface="Arial Rounded MT Bold" panose="020F0704030504030204" pitchFamily="34" charset="0"/>
              </a:rPr>
              <a:t>Pré-traitement de l’empreinte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33D103-48CD-AB0A-6091-49FB6F7C2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7B8E6-2980-48DC-AF5C-FBF6A6FD5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23</a:t>
            </a:fld>
            <a:endParaRPr lang="de-D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39A96E-BCD9-7685-D180-DE1171839DDC}"/>
              </a:ext>
            </a:extLst>
          </p:cNvPr>
          <p:cNvSpPr txBox="1"/>
          <p:nvPr/>
        </p:nvSpPr>
        <p:spPr>
          <a:xfrm>
            <a:off x="1184130" y="5436064"/>
            <a:ext cx="8492406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fr-FR" dirty="0"/>
              <a:t>La deuxième étape est le </a:t>
            </a:r>
            <a:r>
              <a:rPr lang="fr-FR" i="1" dirty="0"/>
              <a:t>processus de filtrage de l’empreinte digitale. </a:t>
            </a:r>
            <a:r>
              <a:rPr lang="fr-FR" dirty="0"/>
              <a:t>C’est un ensemble de techniques appliquées à l’image afin d’améliorer la qualité de celle-ci (le contraste, le degré de consistance des lignes). 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4839DF-F2B2-BFCF-AF6D-46AD35AF9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334" y="1975573"/>
            <a:ext cx="7255546" cy="328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7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59906-4397-4A45-D56F-A1A2E1F13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865F5B5A-FF1B-E601-E90E-9C9874089A05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2F794B5-2312-651C-0C0D-F902CDE21561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AD12AFB-9C9B-F1A7-DB35-D10720C0B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D329AC0-3013-8839-546A-687F17EE14F0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1C9C1AE-AEC5-21BC-D0BB-337F9E50553D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BC51410-1992-662C-BB32-B7B46F9BE6FC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39C8880-8290-4843-CE12-35970D9BD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4B3349F6-02BA-7635-B87F-F2B002E79553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FF50496-284F-F218-07DB-C23C499E0A28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BD0959D-8988-CD0E-F070-D58A4B2632B1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9B3CCC6-E7AD-0778-559F-AA6006B3B941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11F7CCF-2061-19C5-F49C-87EBB849E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0879643-61CA-C6E3-600D-9E215B1461FA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FC80F27-D832-61CF-4253-20AEC739CE4C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5CDBFAB-6AD1-3957-FDAD-4AB6AD3B0D63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296D9D7-6C55-284E-EAA2-9B2EFDC1F9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405" y="151913"/>
            <a:ext cx="2359116" cy="23546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C84142-7BF9-76F8-B15B-44939EEC06C1}"/>
              </a:ext>
            </a:extLst>
          </p:cNvPr>
          <p:cNvSpPr txBox="1"/>
          <p:nvPr/>
        </p:nvSpPr>
        <p:spPr>
          <a:xfrm>
            <a:off x="2594619" y="2412474"/>
            <a:ext cx="56193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5969"/>
                </a:solidFill>
                <a:latin typeface="Tw Cen MT" panose="020B0602020104020603" pitchFamily="34" charset="0"/>
              </a:rPr>
              <a:t>Extraction des </a:t>
            </a:r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caractéristiques</a:t>
            </a:r>
            <a:endParaRPr lang="en-US" sz="6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D8DA2D7-14D6-AFC5-56DB-8AD3D1D1D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9F33815-8688-2886-CFE3-F0CE6C4F5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24</a:t>
            </a:fld>
            <a:endParaRPr lang="de-DE"/>
          </a:p>
        </p:txBody>
      </p:sp>
      <p:pic>
        <p:nvPicPr>
          <p:cNvPr id="11" name="Image 23">
            <a:extLst>
              <a:ext uri="{FF2B5EF4-FFF2-40B4-BE49-F238E27FC236}">
                <a16:creationId xmlns:a16="http://schemas.microsoft.com/office/drawing/2014/main" id="{00C656D6-5E87-CA63-2416-656BE670E5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" t="2411" r="2411" b="2926"/>
          <a:stretch/>
        </p:blipFill>
        <p:spPr bwMode="auto">
          <a:xfrm>
            <a:off x="8153400" y="1696407"/>
            <a:ext cx="3874135" cy="3867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B28E41E-5D76-644E-472B-794200CE8C54}"/>
              </a:ext>
            </a:extLst>
          </p:cNvPr>
          <p:cNvSpPr txBox="1"/>
          <p:nvPr/>
        </p:nvSpPr>
        <p:spPr>
          <a:xfrm>
            <a:off x="2312778" y="4998554"/>
            <a:ext cx="5203995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fr-FR" dirty="0"/>
              <a:t>Les principales caractéristiques des empreintes digitales sont les </a:t>
            </a:r>
            <a:r>
              <a:rPr lang="fr-FR" b="1" i="1" dirty="0"/>
              <a:t>minuties</a:t>
            </a:r>
            <a:r>
              <a:rPr lang="fr-FR" i="1" dirty="0"/>
              <a:t> et les </a:t>
            </a:r>
            <a:r>
              <a:rPr lang="fr-FR" b="1" i="1" dirty="0"/>
              <a:t>points singuliers</a:t>
            </a:r>
            <a:r>
              <a:rPr lang="fr-FR" i="1" dirty="0"/>
              <a:t>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652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722FF6-83BE-4E03-8DD0-BEA4FBC9A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B76679CB-1D85-C2CD-8B83-8FC76BFA748F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ED2CEAB-296E-9CBD-3311-F52571D86870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314099A-0695-4E23-53D0-013913CAC7B9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4739D97-BA66-640F-8C52-68F2DA0FBE7D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81492839-4351-5C8B-74BD-8181715FF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BF8C937-664E-1086-D8EA-5950BC2E227D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4202412-9ED8-F9ED-6485-A6F6754136F8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7BC7832-391F-69EF-DEDB-6C4F6903D06E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21D7978-36A4-3C00-D0D6-0A10DDE58C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718" y="5625320"/>
            <a:ext cx="1235031" cy="12326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8274BDD-3960-641E-48E3-71EE3289E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A972133-2A96-A56D-A125-CE176EEBC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25</a:t>
            </a:fld>
            <a:endParaRPr lang="de-D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E0DF13-A0FD-D74B-E2B6-9587B50D425B}"/>
              </a:ext>
            </a:extLst>
          </p:cNvPr>
          <p:cNvSpPr txBox="1"/>
          <p:nvPr/>
        </p:nvSpPr>
        <p:spPr>
          <a:xfrm>
            <a:off x="1377422" y="1282241"/>
            <a:ext cx="107244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/>
              <a:t>Les minuties ou motifs d’une empreinte</a:t>
            </a:r>
            <a:r>
              <a:rPr lang="fr-FR" dirty="0"/>
              <a:t> sont des particularités sur des empreintes digitales (bifurcations ou arrêts de sillons, espaces clos, etc...) qui seront traitées dans le processus d'authentification et d’identification.</a:t>
            </a:r>
            <a:br>
              <a:rPr lang="fr-FR" dirty="0"/>
            </a:br>
            <a:r>
              <a:rPr lang="fr-FR" dirty="0"/>
              <a:t> </a:t>
            </a:r>
            <a:r>
              <a:rPr lang="fr-FR" i="1" dirty="0"/>
              <a:t>Les points singuliers </a:t>
            </a:r>
            <a:r>
              <a:rPr lang="fr-FR" dirty="0"/>
              <a:t>sont des lieux de convergences (Noyau) ou de divergences (Delta) des stries. </a:t>
            </a:r>
          </a:p>
        </p:txBody>
      </p:sp>
    </p:spTree>
    <p:extLst>
      <p:ext uri="{BB962C8B-B14F-4D97-AF65-F5344CB8AC3E}">
        <p14:creationId xmlns:p14="http://schemas.microsoft.com/office/powerpoint/2010/main" val="4037001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77FDE-7008-141B-FCB4-2D8AF01F0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3FEC6A93-C44F-3E05-BE20-F922C7202175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F63DC8C-E16B-85F9-4F52-4EC6122AB07F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7A28C2D-D1FC-CA04-037A-11640D960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51ECEB9-F6E5-904F-C366-6A76871AD72E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6C6F114-EDAF-55E6-8F41-85C1B95DFC64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8605B26-D06C-400C-0DFC-7EC84DF41BAC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9B98845E-2DC1-AAA3-22BF-505A00375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C4DD29CA-37E0-DE70-82E0-D4724D6B1B4F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2A4E1D9-86B0-7014-DC70-CB7F016AB2D4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9A1B139-B0F8-B3B4-A3BB-A139562638A6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BD4ABCE-9650-8383-1B12-0DD7460BDA29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0BFCFCD-566D-CC51-E942-35FCED70C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9863A40-3160-CA3A-9CC1-02062304115C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A7B996C-7B25-6C1B-97C7-9B189AE84BF1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DE9D613-56B3-5AD1-5680-B9FA2F80609C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6AB97C9-DC01-D62C-4F54-50D7BE54A8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337" y="5299427"/>
            <a:ext cx="1561547" cy="15585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9A7BE4-01BD-7722-E8BA-24F96C045080}"/>
              </a:ext>
            </a:extLst>
          </p:cNvPr>
          <p:cNvSpPr txBox="1"/>
          <p:nvPr/>
        </p:nvSpPr>
        <p:spPr>
          <a:xfrm>
            <a:off x="1584888" y="565143"/>
            <a:ext cx="83606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5969"/>
                </a:solidFill>
                <a:latin typeface="Tw Cen MT" panose="020B0602020104020603" pitchFamily="34" charset="0"/>
              </a:rPr>
              <a:t>02 </a:t>
            </a:r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aprroches</a:t>
            </a:r>
            <a:r>
              <a:rPr lang="en-US" sz="60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d’extraction</a:t>
            </a:r>
            <a:endParaRPr lang="en-US" sz="6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759F879-96B4-B0A8-41D6-2CB4CFA21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391FB7B-B497-D71F-DEF4-90D8103DA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26</a:t>
            </a:fld>
            <a:endParaRPr lang="de-DE"/>
          </a:p>
        </p:txBody>
      </p:sp>
      <p:pic>
        <p:nvPicPr>
          <p:cNvPr id="11" name="Image 23">
            <a:extLst>
              <a:ext uri="{FF2B5EF4-FFF2-40B4-BE49-F238E27FC236}">
                <a16:creationId xmlns:a16="http://schemas.microsoft.com/office/drawing/2014/main" id="{00B8FA1B-C53E-9741-0433-F3228BF985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" t="2411" r="2411" b="2926"/>
          <a:stretch/>
        </p:blipFill>
        <p:spPr bwMode="auto">
          <a:xfrm>
            <a:off x="2419432" y="1867692"/>
            <a:ext cx="3874135" cy="3867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E0D17A-3F3D-3913-B91A-6EB03C981DD0}"/>
              </a:ext>
            </a:extLst>
          </p:cNvPr>
          <p:cNvSpPr txBox="1"/>
          <p:nvPr/>
        </p:nvSpPr>
        <p:spPr>
          <a:xfrm>
            <a:off x="6293567" y="2637729"/>
            <a:ext cx="5774255" cy="2303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fr-FR" dirty="0"/>
              <a:t>La méthode  </a:t>
            </a:r>
            <a:r>
              <a:rPr lang="fr-FR" b="1" dirty="0"/>
              <a:t>classique</a:t>
            </a:r>
            <a:r>
              <a:rPr lang="fr-FR" dirty="0"/>
              <a:t> qui détermine les minuties &amp; point singuliers à partie d’un squelette binaire à travers respectivement un </a:t>
            </a:r>
            <a:r>
              <a:rPr lang="fr-FR" i="1" dirty="0" err="1"/>
              <a:t>crossing</a:t>
            </a:r>
            <a:r>
              <a:rPr lang="fr-FR" i="1" dirty="0"/>
              <a:t> </a:t>
            </a:r>
            <a:r>
              <a:rPr lang="fr-FR" i="1" dirty="0" err="1"/>
              <a:t>number</a:t>
            </a:r>
            <a:r>
              <a:rPr lang="fr-FR" i="1" dirty="0"/>
              <a:t> </a:t>
            </a:r>
            <a:r>
              <a:rPr lang="fr-FR" dirty="0"/>
              <a:t>&amp; le </a:t>
            </a:r>
            <a:r>
              <a:rPr lang="fr-FR" i="1" dirty="0"/>
              <a:t>point carré</a:t>
            </a:r>
            <a:r>
              <a:rPr lang="fr-FR" dirty="0"/>
              <a:t>.</a:t>
            </a:r>
            <a:br>
              <a:rPr lang="fr-FR" dirty="0"/>
            </a:br>
            <a:br>
              <a:rPr lang="fr-FR" dirty="0"/>
            </a:br>
            <a:r>
              <a:rPr lang="fr-FR" dirty="0"/>
              <a:t>La méthode </a:t>
            </a:r>
            <a:r>
              <a:rPr lang="fr-FR" b="1" dirty="0"/>
              <a:t>directe</a:t>
            </a:r>
            <a:r>
              <a:rPr lang="fr-FR" dirty="0"/>
              <a:t> qui extrait les minuties directement de l’image filtrée, elle est rapide mais limité pour les images obtenues à l’aide de capteur dû aux fortes variations.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697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16196B-DF10-A878-0A4C-BA2FB7AC2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34DC9755-1238-8E77-FB05-FE8B9D50B9CE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180DFFE-C90F-D410-C6DD-DA90134AC2E6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A039E8B-E765-7B08-F177-6092225EA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E0C000A-B27A-6BC5-9DF3-055BA321FE95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1404E57-7800-0EC6-75FC-7843BA4E0ED2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AF15B34-1437-84AC-4496-BF603B51DD74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2175AA0-3D54-89A9-B4C8-0EC3275ED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F38D6C48-D89E-2B31-4758-79060B3EF4BC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766ADCA-9B61-3316-214A-A6115389EC3D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F54F045-97A7-E779-E85D-E9961827EA1F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BE29B63-72C1-9C3D-1C3B-6E79B970ED42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AB83694-B547-0491-3B72-46BEA2701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7B9EF17-F473-372C-99DF-290693D59B6D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4AED8EA-B15C-849E-01BE-5A60916DC1A8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726D496-ECB7-A1B7-C1C0-BBC46EF81F9F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156E896-3397-6762-A805-9F88263C9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737" y="164654"/>
            <a:ext cx="770467" cy="8554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74DD75-3383-8361-70B0-84C6CFF1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5F11F4-7BE5-43F5-57E4-78391E1C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27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E3C255-D407-302F-E549-355F426FDF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321" y="1983341"/>
            <a:ext cx="4354815" cy="4354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AB1480-77AE-F752-FD1F-AB3CBACDD73E}"/>
              </a:ext>
            </a:extLst>
          </p:cNvPr>
          <p:cNvSpPr txBox="1"/>
          <p:nvPr/>
        </p:nvSpPr>
        <p:spPr>
          <a:xfrm>
            <a:off x="2090662" y="395487"/>
            <a:ext cx="57602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5969"/>
                </a:solidFill>
                <a:latin typeface="Tw Cen MT" panose="020B0602020104020603" pitchFamily="34" charset="0"/>
              </a:rPr>
              <a:t>Mais un </a:t>
            </a:r>
            <a:r>
              <a:rPr lang="en-US" sz="4800" dirty="0" err="1">
                <a:solidFill>
                  <a:srgbClr val="FF5969"/>
                </a:solidFill>
                <a:latin typeface="Tw Cen MT" panose="020B0602020104020603" pitchFamily="34" charset="0"/>
              </a:rPr>
              <a:t>problème</a:t>
            </a:r>
            <a:r>
              <a:rPr lang="en-US" sz="4800" dirty="0">
                <a:solidFill>
                  <a:srgbClr val="FF5969"/>
                </a:solidFill>
                <a:latin typeface="Tw Cen MT" panose="020B0602020104020603" pitchFamily="34" charset="0"/>
              </a:rPr>
              <a:t> se pose 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29C772-E954-7ACC-615C-55AEDC178382}"/>
              </a:ext>
            </a:extLst>
          </p:cNvPr>
          <p:cNvSpPr txBox="1"/>
          <p:nvPr/>
        </p:nvSpPr>
        <p:spPr>
          <a:xfrm>
            <a:off x="7662626" y="3051311"/>
            <a:ext cx="3866433" cy="1334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fr-FR" sz="2400" b="1" dirty="0">
                <a:solidFill>
                  <a:srgbClr val="FF5969"/>
                </a:solidFill>
                <a:latin typeface="Rockwell Condensed" panose="02060603050405020104" pitchFamily="18" charset="0"/>
              </a:rPr>
              <a:t>Je souhaite m’identifier mais mon empreinte semble avoir été changé</a:t>
            </a:r>
            <a:endParaRPr lang="fr-FR" sz="1600" b="1" dirty="0">
              <a:solidFill>
                <a:srgbClr val="FF5969"/>
              </a:solidFill>
              <a:effectLst/>
              <a:latin typeface="Rockwell Condensed" panose="020606030504050201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652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AF410E-752D-79B0-DEF7-C475B2E08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528B92BE-9251-536C-4D7B-2F62192BDBA8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547F26A-6B02-16C9-5580-5114CB468032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B03C76D-108B-D772-F4E2-7A09E61CF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6731D03-CCDD-58FF-EB29-36A5EEDE70CF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2A3B8F7-81F9-FA36-5813-F22CD5F925A1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50E2F8E-E95C-3258-AF4C-78A5936D49D9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B7AFF3F9-0A5D-DB9B-0152-CB8D95866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CAC98045-3709-8D65-DDDC-68E75CC6C9CE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9BEA9FE-6F61-1A57-9941-47AC1E3A3898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01EC889-A05D-63C5-66EA-A86B0ABAC693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6AEEB94-E92D-F80F-5DA0-028585383F9D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51B82E01-5D97-4BCD-818E-B05331000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89585CB-5BD8-B353-275E-5712618AB964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CDB23D2-F3C0-2A73-578C-A0E271109BB4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F3BE6DB-3911-5D35-FAAF-F0968D095A66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A49A54C-3747-1CF3-2B94-2F33B01BC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722" y="5105174"/>
            <a:ext cx="998823" cy="11089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1FD3DD-8992-72CC-8551-81661D505C75}"/>
              </a:ext>
            </a:extLst>
          </p:cNvPr>
          <p:cNvSpPr txBox="1"/>
          <p:nvPr/>
        </p:nvSpPr>
        <p:spPr>
          <a:xfrm>
            <a:off x="2480502" y="1198348"/>
            <a:ext cx="78826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Lorsqu’une empreinte est capturée :</a:t>
            </a:r>
            <a:br>
              <a:rPr lang="fr-FR" sz="2000" dirty="0"/>
            </a:br>
            <a:endParaRPr lang="fr-F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Elle peut être </a:t>
            </a:r>
            <a:r>
              <a:rPr lang="fr-FR" sz="2000" b="1" dirty="0"/>
              <a:t>partielle</a:t>
            </a:r>
            <a:r>
              <a:rPr lang="fr-FR" sz="2000" dirty="0"/>
              <a:t> (seulement une portion du doigt est scannée).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Elle peut être </a:t>
            </a:r>
            <a:r>
              <a:rPr lang="fr-FR" sz="2000" b="1" dirty="0"/>
              <a:t>dégradée</a:t>
            </a:r>
            <a:r>
              <a:rPr lang="fr-FR" sz="2000" dirty="0"/>
              <a:t> (humidité, saleté, coupures).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Elle peut être </a:t>
            </a:r>
            <a:r>
              <a:rPr lang="fr-FR" sz="2000" b="1" dirty="0"/>
              <a:t>prise dans des conditions difficiles</a:t>
            </a:r>
            <a:r>
              <a:rPr lang="fr-FR" sz="2000" dirty="0"/>
              <a:t> (capteur de mauvaise qualité, angle de pose, pression variable).</a:t>
            </a:r>
            <a:br>
              <a:rPr lang="fr-FR" sz="2000" dirty="0"/>
            </a:br>
            <a:endParaRPr lang="fr-FR" sz="2000" dirty="0"/>
          </a:p>
          <a:p>
            <a:r>
              <a:rPr lang="fr-FR" sz="2000" dirty="0"/>
              <a:t>Dans ces cas, une approche pour déduire l’</a:t>
            </a:r>
            <a:r>
              <a:rPr lang="fr-FR" sz="2000" dirty="0" err="1"/>
              <a:t>dentité</a:t>
            </a:r>
            <a:r>
              <a:rPr lang="fr-FR" sz="2000" dirty="0"/>
              <a:t> à travers un brun d’information caractéristique.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27B849-B7F1-71DC-4A5F-351AA25C4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CA8472-78B3-36D0-EC70-17AB4C9E5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28</a:t>
            </a:fld>
            <a:endParaRPr lang="de-DE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7B11BD9-63E8-3176-516F-75EEDA68A9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776" y="4060670"/>
            <a:ext cx="2972722" cy="23781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76093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73B7C7-CD58-279F-E272-56424A497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E441B68A-E4F9-1DC6-FBF1-2896B3542DB2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068419E-16FC-BADD-2743-D879687AE244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F62FB24-C70D-F068-80B7-57AC3DB9C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9DBBDE-3CC2-89B6-4A1E-EA6C53FB8590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5980609-6DDF-9402-9753-20864C9297CA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EFF268A-D508-D917-4C34-C62339334344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E31CA2B-F99A-7DDA-CFB4-1D606B29E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C39269E5-45B2-B7E0-D684-F478802F09EC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43FF3F6-CDDE-B08C-6DFA-3F5A649D9565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C6B9675-32EC-4BB0-9CC6-61CA11B297F3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C532C5B-F0C1-27F5-B074-1789EFCED1AE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FB3B1375-67CF-06DA-F052-ACEEBB85E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2FC3ED-C8B4-A133-7F71-2D3125D3E49A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2B172AA-0F34-CD8F-E97D-A4AB0069CD06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5D6901-7C8C-94EE-3467-73FB6D9C6C39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330257B-F575-86BB-32B8-447C023A1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737" y="164654"/>
            <a:ext cx="770467" cy="8554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CB8382-5243-F6C2-8027-0C1C94BC2E95}"/>
              </a:ext>
            </a:extLst>
          </p:cNvPr>
          <p:cNvSpPr txBox="1"/>
          <p:nvPr/>
        </p:nvSpPr>
        <p:spPr>
          <a:xfrm>
            <a:off x="1814129" y="765250"/>
            <a:ext cx="8978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5969"/>
                </a:solidFill>
                <a:latin typeface="Tw Cen MT" panose="020B0602020104020603" pitchFamily="34" charset="0"/>
              </a:rPr>
              <a:t>Les types de representation de signature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8DE597-4F53-C540-CD41-292DADC01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D15F78-CCF9-3EA3-D7FC-B9C85AD1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29</a:t>
            </a:fld>
            <a:endParaRPr lang="de-D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436E97-35D4-5FBA-F74E-1C7720F93B73}"/>
              </a:ext>
            </a:extLst>
          </p:cNvPr>
          <p:cNvSpPr txBox="1"/>
          <p:nvPr/>
        </p:nvSpPr>
        <p:spPr>
          <a:xfrm>
            <a:off x="1912531" y="1714303"/>
            <a:ext cx="102684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Les informations disponibles dans une empreinte digitale permettent d’y reconnaître des formes et des objets complexes. </a:t>
            </a:r>
            <a:endParaRPr lang="fr-FR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A904DC5-B798-135D-B1A0-DB6FDFCA04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8598" y="2393836"/>
            <a:ext cx="8424741" cy="3962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2240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A0A41-C4C6-3BE2-5E3F-41F8AA249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E51D8754-96A7-DA70-9BDA-F812D7042D1D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21CADC9-90A5-1E77-B4FF-69E435E74309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7F43457-2A35-8358-C0FB-BD12AD4E6DB4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DB84298-CCD7-E08E-730D-FAE098730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6209786B-21ED-ECEE-94F7-98C46D568FC4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32C8FD2-6C98-B76F-D7B6-76C965D8AE9E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4F07301-F516-86BD-3CED-9AFEE369E6AE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F411D3-B1F5-C2B2-B14C-93AC690647C7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66317B79-9B8A-1B1F-DDFE-EAC9C877E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970F37E-C541-C352-8B69-F9CDEE823418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1C98D27-45F1-8B47-6A05-F2E03533236E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1FC336B-EDC4-AAE5-F594-5E8882A9B66E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F7508E4-5D9A-AB38-CB7D-43E32B038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612" y="5395391"/>
            <a:ext cx="1465400" cy="14626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2AE0F2-7578-1C95-5BE2-FB92A54F9804}"/>
              </a:ext>
            </a:extLst>
          </p:cNvPr>
          <p:cNvSpPr txBox="1"/>
          <p:nvPr/>
        </p:nvSpPr>
        <p:spPr>
          <a:xfrm>
            <a:off x="1938307" y="548544"/>
            <a:ext cx="7442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solidFill>
                  <a:srgbClr val="FF5969"/>
                </a:solidFill>
                <a:latin typeface="Tw Cen MT" panose="020B0602020104020603" pitchFamily="34" charset="0"/>
              </a:rPr>
              <a:t>Approche</a:t>
            </a:r>
            <a:r>
              <a:rPr lang="en-US" sz="72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7200" dirty="0" err="1">
                <a:solidFill>
                  <a:srgbClr val="FF5969"/>
                </a:solidFill>
                <a:latin typeface="Tw Cen MT" panose="020B0602020104020603" pitchFamily="34" charset="0"/>
              </a:rPr>
              <a:t>Globale</a:t>
            </a:r>
            <a:endParaRPr lang="en-US" sz="72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2C1C53-0CE7-A937-8535-084BC690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68ADC-939A-CBA1-74C6-67DAEBD44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30</a:t>
            </a:fld>
            <a:endParaRPr lang="de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B51792-503F-988C-2B0A-1EEA007ABBEA}"/>
              </a:ext>
            </a:extLst>
          </p:cNvPr>
          <p:cNvSpPr txBox="1"/>
          <p:nvPr/>
        </p:nvSpPr>
        <p:spPr>
          <a:xfrm>
            <a:off x="5937956" y="2246832"/>
            <a:ext cx="625404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L’image entière est considérée comme un seul objet mathématique.</a:t>
            </a:r>
            <a:br>
              <a:rPr lang="fr-FR" dirty="0"/>
            </a:br>
            <a:br>
              <a:rPr lang="fr-FR" dirty="0"/>
            </a:br>
            <a:r>
              <a:rPr lang="fr-FR" dirty="0"/>
              <a:t>La représentation est faite à travers extraction d’une signature unique (vecteur ou fonction) qui résume l’ensemble des caractéristiques visuelles.</a:t>
            </a:r>
            <a:br>
              <a:rPr lang="fr-FR" dirty="0"/>
            </a:br>
            <a:br>
              <a:rPr lang="fr-FR" dirty="0"/>
            </a:br>
            <a:r>
              <a:rPr lang="fr-FR" dirty="0"/>
              <a:t>C’est une méthode qui a l’avantage de sa simplicité conceptuel mais sensible au bruit et à la perte d’informations fine.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1D2CB9-6EFB-916D-1FA1-7ABC09C5D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880" y="2471237"/>
            <a:ext cx="3309321" cy="23609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3E1B13-5670-3045-D7C0-920895622C0A}"/>
              </a:ext>
            </a:extLst>
          </p:cNvPr>
          <p:cNvSpPr txBox="1"/>
          <p:nvPr/>
        </p:nvSpPr>
        <p:spPr>
          <a:xfrm>
            <a:off x="2906092" y="5330114"/>
            <a:ext cx="844770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C’est l’approche qui demande de capturer </a:t>
            </a:r>
            <a:r>
              <a:rPr lang="fr-FR" sz="2000" b="1" u="sng" dirty="0"/>
              <a:t>100% </a:t>
            </a:r>
            <a:r>
              <a:rPr lang="fr-FR" b="1" dirty="0"/>
              <a:t>de l’empreinte lors du processus d’identification.</a:t>
            </a:r>
          </a:p>
        </p:txBody>
      </p:sp>
    </p:spTree>
    <p:extLst>
      <p:ext uri="{BB962C8B-B14F-4D97-AF65-F5344CB8AC3E}">
        <p14:creationId xmlns:p14="http://schemas.microsoft.com/office/powerpoint/2010/main" val="3726888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388FC-D006-BCAD-048C-BE4A2964C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C9CAF48E-ED33-4DB1-B41F-60B8184C26D0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38A9FE3-57D8-FC96-2F44-B78187F22F94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914F9A9-8590-9E66-85B7-C5EFB4F55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E82E58E-0559-E136-B695-E0768C50F3F8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E46710A-1B24-15CE-DFBA-46F3B1B2051A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3F15F19-376D-C44F-5EA0-9A8716B5F3AF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9E22236-DBC3-04EC-5BA5-46B4FA16D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06FEF472-12D0-DC6A-C9EB-6FACC6B1426B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8E62BA9-4B80-F39F-3A93-5A2737AA8282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A6BDBBB-0563-F2DB-1D3E-602CFCC3D632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7EEE75-5DB0-ECA8-758E-435EFD3A6A68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3CE8E22-8B76-5FF1-D81C-90D13D901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849836C-6818-30BB-14EF-212CB2B0298E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186CF23-1362-7A11-711C-18984933D1CB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CC4E9AB-CC99-69B7-70F9-4708392895AE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C61FFB1-41E9-F53E-2BBD-7608543CD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531" y="5459731"/>
            <a:ext cx="1285355" cy="12829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13CBAB-8200-436E-C748-10C7FF6C6BCF}"/>
              </a:ext>
            </a:extLst>
          </p:cNvPr>
          <p:cNvSpPr txBox="1"/>
          <p:nvPr/>
        </p:nvSpPr>
        <p:spPr>
          <a:xfrm>
            <a:off x="1938307" y="548544"/>
            <a:ext cx="7442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solidFill>
                  <a:srgbClr val="FF5969"/>
                </a:solidFill>
                <a:latin typeface="Tw Cen MT" panose="020B0602020104020603" pitchFamily="34" charset="0"/>
              </a:rPr>
              <a:t>Approche</a:t>
            </a:r>
            <a:r>
              <a:rPr lang="en-US" sz="7200" dirty="0">
                <a:solidFill>
                  <a:srgbClr val="FF5969"/>
                </a:solidFill>
                <a:latin typeface="Tw Cen MT" panose="020B0602020104020603" pitchFamily="34" charset="0"/>
              </a:rPr>
              <a:t> Locale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5DC3B0-4C77-1CEC-68FB-F4DF94123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E15DE8-434E-9F2D-3E1F-A2EC36B97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31</a:t>
            </a:fld>
            <a:endParaRPr lang="de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ED4E17-09A6-ECA2-C6F8-1F9741A4F342}"/>
              </a:ext>
            </a:extLst>
          </p:cNvPr>
          <p:cNvSpPr txBox="1"/>
          <p:nvPr/>
        </p:nvSpPr>
        <p:spPr>
          <a:xfrm>
            <a:off x="5659687" y="2208412"/>
            <a:ext cx="667956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L’image est décomposée en régions ou points d’intérêt (minuties, coins, motifs).</a:t>
            </a:r>
            <a:br>
              <a:rPr lang="fr-FR" dirty="0"/>
            </a:br>
            <a:br>
              <a:rPr lang="fr-FR" dirty="0"/>
            </a:br>
            <a:r>
              <a:rPr lang="fr-FR" b="1" dirty="0"/>
              <a:t>Représentation :</a:t>
            </a:r>
            <a:r>
              <a:rPr lang="fr-FR" dirty="0"/>
              <a:t> Chaque zone est décrite par un </a:t>
            </a:r>
            <a:r>
              <a:rPr lang="fr-FR" b="1" dirty="0"/>
              <a:t>descripteur local</a:t>
            </a:r>
            <a:r>
              <a:rPr lang="fr-FR" dirty="0"/>
              <a:t> (ex. SIFT, SURF, ORB), formant un ensemble de signatures partielles.</a:t>
            </a:r>
            <a:br>
              <a:rPr lang="fr-FR" dirty="0"/>
            </a:br>
            <a:br>
              <a:rPr lang="fr-FR" dirty="0"/>
            </a:br>
            <a:r>
              <a:rPr lang="fr-FR" b="1" dirty="0"/>
              <a:t>Avantages :</a:t>
            </a:r>
            <a:endParaRPr lang="fr-FR" dirty="0"/>
          </a:p>
          <a:p>
            <a:r>
              <a:rPr lang="fr-FR" dirty="0"/>
              <a:t>Grande robustesse au bruit, aux rotations et aux occultations.</a:t>
            </a:r>
          </a:p>
          <a:p>
            <a:r>
              <a:rPr lang="fr-FR" dirty="0"/>
              <a:t>Meilleure précision pour la reconnaissance et la comparaison.</a:t>
            </a:r>
          </a:p>
          <a:p>
            <a:br>
              <a:rPr lang="fr-FR" dirty="0"/>
            </a:br>
            <a:r>
              <a:rPr lang="fr-FR" b="1" dirty="0"/>
              <a:t>Limites : </a:t>
            </a:r>
            <a:r>
              <a:rPr lang="fr-FR" dirty="0"/>
              <a:t>Temps de calcul plus élevé.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F73144-3FA1-72D0-2BD9-D74E271BA3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637" y="2374801"/>
            <a:ext cx="1932251" cy="16778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292AF3-7899-E280-17DE-3375B4B2D10D}"/>
              </a:ext>
            </a:extLst>
          </p:cNvPr>
          <p:cNvSpPr txBox="1"/>
          <p:nvPr/>
        </p:nvSpPr>
        <p:spPr>
          <a:xfrm>
            <a:off x="2186982" y="4213479"/>
            <a:ext cx="3311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Imaginez qu’un capteur ne capture que 40% d’une empreinte</a:t>
            </a:r>
            <a:endParaRPr lang="fr-FR" sz="16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0271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23396-EDA9-F4B4-A224-39725054A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EB74226B-3864-BAAE-8FB4-4F5886AFA8C4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72B7BD-9802-FBD7-632F-C665F9949E51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BA75FCB-08AF-01D7-5D6A-AFFA4636E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E3D0A16-3C8A-8224-0674-FE57E8FAC071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FE04410-03C5-7710-0C99-9880C4714DA4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599E8A2-E4CA-D76C-10BB-924E17DDCE53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444F060-DF00-5C64-83B8-980B1EED4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CB4FE7E2-C07D-F3B2-644B-1780B65C5C3C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E15261-6183-91F1-B9AC-FB98F85497E7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D9601EB-B494-8E00-B72F-7A4E6FC9789D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2DF25C7-FD95-0474-B56A-6F6F0180977F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B74CF88-05B2-FB89-3739-590CCFF90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D9E2D6E-733D-A42D-CB13-1BFF5D7C419B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CE6C90F-6308-D650-B939-CAD882422693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AAF3C57-DD68-9359-CF7A-E8D1E1373BD1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4125C08-A468-7695-203B-A1E2F3771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937" y="4325491"/>
            <a:ext cx="1621351" cy="16089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0E32E6-A44D-78A0-7245-89A3DDCAC2B7}"/>
              </a:ext>
            </a:extLst>
          </p:cNvPr>
          <p:cNvSpPr txBox="1"/>
          <p:nvPr/>
        </p:nvSpPr>
        <p:spPr>
          <a:xfrm>
            <a:off x="3655085" y="2844224"/>
            <a:ext cx="6881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5969"/>
                </a:solidFill>
                <a:latin typeface="Tw Cen MT" panose="020B0602020104020603" pitchFamily="34" charset="0"/>
              </a:rPr>
              <a:t>Mais il ne </a:t>
            </a:r>
            <a:r>
              <a:rPr lang="en-US" sz="3200" dirty="0" err="1">
                <a:solidFill>
                  <a:srgbClr val="FF5969"/>
                </a:solidFill>
                <a:latin typeface="Tw Cen MT" panose="020B0602020104020603" pitchFamily="34" charset="0"/>
              </a:rPr>
              <a:t>s’agit</a:t>
            </a:r>
            <a:r>
              <a:rPr lang="en-US" sz="32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3200" dirty="0" err="1">
                <a:solidFill>
                  <a:srgbClr val="FF5969"/>
                </a:solidFill>
                <a:latin typeface="Tw Cen MT" panose="020B0602020104020603" pitchFamily="34" charset="0"/>
              </a:rPr>
              <a:t>qu’ici</a:t>
            </a:r>
            <a:r>
              <a:rPr lang="en-US" sz="3200" dirty="0">
                <a:solidFill>
                  <a:srgbClr val="FF5969"/>
                </a:solidFill>
                <a:latin typeface="Tw Cen MT" panose="020B0602020104020603" pitchFamily="34" charset="0"/>
              </a:rPr>
              <a:t> d’un concept…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C8E96C-66AE-FEB8-8E22-EF31DC247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F13A8-0C07-6987-9522-AE07ACA22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7009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1D9E0-B36F-7B99-FED6-2D61A542B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4DA1EBF1-0E11-8F94-C812-50F5356CADA0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4220F9D-BD53-EFD0-2959-77E0E5950ADF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708B3B5-41CC-4FA6-217A-56635E2CB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2049FC6-F61F-253C-35C7-FECD3FBFE4F0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F3E30DD-38C4-93ED-2861-A60F740C08B6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22D91FD-1128-3D7C-D34C-A4140E267D89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3603731-173E-BD65-5370-51F1A8250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F6CDCF59-8487-EF8D-ECCE-57F5470F9747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3E35EFE-1494-3763-7578-999179C96705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9A6E3D5-BDE4-DFF1-EFD1-4ACD3F26D1F8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DEADFE0-5835-2A13-EB20-FE4DC2F44B6B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888B0190-0E05-0F83-B1E8-DE262E211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2A66860-4B26-FAF7-A8BE-528CF0426E31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ABCDBAE-3C82-017D-D69B-77708A3DA528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1A6B859-013A-ABFF-F63E-4E04DD389E15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279FA2D-85FD-EA44-0A13-F99E4AE8BA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307" y="5582950"/>
            <a:ext cx="1185784" cy="11766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61D2D5-F29A-66DD-AC21-B3BF77D2C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A1D74-F2BF-2CBA-1DF2-CE65C3C75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33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A4B034-3BD5-CD12-D4CF-1DED5D357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8033" y="473670"/>
            <a:ext cx="3793479" cy="55476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AC82DA-8C5E-76B3-B8EF-8406EC575082}"/>
              </a:ext>
            </a:extLst>
          </p:cNvPr>
          <p:cNvSpPr txBox="1"/>
          <p:nvPr/>
        </p:nvSpPr>
        <p:spPr>
          <a:xfrm>
            <a:off x="1559262" y="224186"/>
            <a:ext cx="68812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solidFill>
                  <a:srgbClr val="FF5969"/>
                </a:solidFill>
                <a:latin typeface="Tw Cen MT" panose="020B0602020104020603" pitchFamily="34" charset="0"/>
              </a:rPr>
              <a:t>Descripteur</a:t>
            </a:r>
            <a:r>
              <a:rPr lang="en-US" sz="66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6600" dirty="0" err="1">
                <a:solidFill>
                  <a:srgbClr val="FF5969"/>
                </a:solidFill>
                <a:latin typeface="Tw Cen MT" panose="020B0602020104020603" pitchFamily="34" charset="0"/>
              </a:rPr>
              <a:t>d’empreinte</a:t>
            </a:r>
            <a:endParaRPr lang="en-US" sz="66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978A57-7A3D-5D82-29EC-D09AFE587AA0}"/>
              </a:ext>
            </a:extLst>
          </p:cNvPr>
          <p:cNvSpPr txBox="1"/>
          <p:nvPr/>
        </p:nvSpPr>
        <p:spPr>
          <a:xfrm>
            <a:off x="2594619" y="2614899"/>
            <a:ext cx="521729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/>
              <a:t>Un descripteur d'une empreinte digitale est une représentation ou un ensemble de représentations choisi pour caractériser les informations contenues dans l'empreinte digitale et pour faciliter les recherches.</a:t>
            </a:r>
            <a:br>
              <a:rPr lang="fr-FR" dirty="0"/>
            </a:br>
            <a:br>
              <a:rPr lang="fr-FR" dirty="0"/>
            </a:br>
            <a:r>
              <a:rPr lang="fr-FR" dirty="0"/>
              <a:t>Les représentations de signatures sont des </a:t>
            </a:r>
            <a:r>
              <a:rPr lang="fr-FR" b="1" dirty="0"/>
              <a:t>concepts</a:t>
            </a:r>
            <a:r>
              <a:rPr lang="fr-FR" dirty="0"/>
              <a:t> qui appartiennent aux </a:t>
            </a:r>
            <a:r>
              <a:rPr lang="fr-FR" b="1" i="1" dirty="0"/>
              <a:t>algorithmes de comparaison </a:t>
            </a:r>
            <a:r>
              <a:rPr lang="fr-FR" dirty="0"/>
              <a:t>d’image générique tandis que le descripteur est l’outil </a:t>
            </a:r>
            <a:r>
              <a:rPr lang="fr-FR" b="1" dirty="0"/>
              <a:t>mathématique</a:t>
            </a:r>
            <a:r>
              <a:rPr lang="fr-FR" dirty="0"/>
              <a:t> spécifique qui est créé grâce à cette approche. </a:t>
            </a:r>
          </a:p>
        </p:txBody>
      </p:sp>
    </p:spTree>
    <p:extLst>
      <p:ext uri="{BB962C8B-B14F-4D97-AF65-F5344CB8AC3E}">
        <p14:creationId xmlns:p14="http://schemas.microsoft.com/office/powerpoint/2010/main" val="33424105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6D611-E878-B685-800D-D582242E9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22E2A4C-FA38-7C41-CDB9-A15CFDF7157B}"/>
              </a:ext>
            </a:extLst>
          </p:cNvPr>
          <p:cNvGrpSpPr/>
          <p:nvPr/>
        </p:nvGrpSpPr>
        <p:grpSpPr>
          <a:xfrm>
            <a:off x="744131" y="2337438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BAE6614-2EFC-1A05-EBC0-EE7E20E645D6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541FD8E-A475-7290-0C4A-1F9EC5A33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7240A72-B44B-660F-917E-4D779532FF41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ADAFE9E-DDB9-16E4-8C73-CAEB6502698A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788F856-CC38-D8B9-0355-28301975F515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008E1B3-4582-9932-9659-A4A53E333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A9FA1E93-62C7-B356-92B6-A308C23082CB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F01C72C-A1A1-1E38-F717-2AA9E4B2DC93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46875C3-5B65-115D-38AE-D59CD71E223A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342277A-49C7-3B5A-4B3A-FC841EBE8F28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8E55407-3E28-C66C-F20D-BA5B4684B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2B0728F-65DD-F59F-2B1E-7499B48E512F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9D45D0E-5BBA-0285-BD93-B7B58B222338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2AFEE54-E806-C197-3A58-3F795D70CA0C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657346A-9DFA-5519-01FF-A5879B0C7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320" y="5688589"/>
            <a:ext cx="1209605" cy="12003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2B712C-4FF0-00B8-A68F-CCFEAEAB2BA6}"/>
              </a:ext>
            </a:extLst>
          </p:cNvPr>
          <p:cNvSpPr txBox="1"/>
          <p:nvPr/>
        </p:nvSpPr>
        <p:spPr>
          <a:xfrm>
            <a:off x="1846214" y="391404"/>
            <a:ext cx="6881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5969"/>
                </a:solidFill>
                <a:latin typeface="Tw Cen MT" panose="020B0602020104020603" pitchFamily="34" charset="0"/>
              </a:rPr>
              <a:t>Triplet de </a:t>
            </a:r>
            <a:r>
              <a:rPr lang="en-US" sz="7200" dirty="0" err="1">
                <a:solidFill>
                  <a:srgbClr val="FF5969"/>
                </a:solidFill>
                <a:latin typeface="Tw Cen MT" panose="020B0602020104020603" pitchFamily="34" charset="0"/>
              </a:rPr>
              <a:t>minuties</a:t>
            </a:r>
            <a:endParaRPr lang="en-US" sz="72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E5354A-CC58-6EF3-0B86-DD52AB544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0DB02-2306-2438-E185-3006A635B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34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F885F6-A042-6225-F5E4-53E568407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8930" y="1986844"/>
            <a:ext cx="4530880" cy="3052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C1ECB3-0C41-1FA0-9DD8-56AFF19863BC}"/>
              </a:ext>
            </a:extLst>
          </p:cNvPr>
          <p:cNvSpPr txBox="1"/>
          <p:nvPr/>
        </p:nvSpPr>
        <p:spPr>
          <a:xfrm>
            <a:off x="6656209" y="1998133"/>
            <a:ext cx="540862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dirty="0"/>
              <a:t>Les triplets de minuties regroupent les minuties (les points caractéristiques de l'empreinte) par groupes de trois. Si on relie ces trois points, on obtient un </a:t>
            </a:r>
            <a:r>
              <a:rPr lang="fr-FR" b="1" dirty="0"/>
              <a:t>triangle</a:t>
            </a:r>
            <a:r>
              <a:rPr lang="fr-FR" dirty="0"/>
              <a:t>. </a:t>
            </a:r>
            <a:br>
              <a:rPr lang="fr-FR" dirty="0"/>
            </a:br>
            <a:br>
              <a:rPr lang="fr-FR" dirty="0"/>
            </a:br>
            <a:r>
              <a:rPr lang="fr-FR" dirty="0"/>
              <a:t>Pour transformer ce triangle en une "signature mathématique" (un descripteur), la littérature scientifique utilise </a:t>
            </a:r>
            <a:r>
              <a:rPr lang="fr-FR" b="1" dirty="0"/>
              <a:t>5 types d'informations </a:t>
            </a:r>
            <a:r>
              <a:rPr lang="fr-FR" dirty="0"/>
              <a:t>géométriques ou structurelles :</a:t>
            </a:r>
            <a:br>
              <a:rPr lang="fr-FR" dirty="0"/>
            </a:b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La longueur des 3 côtés du triangle.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Les angles internes du triangle.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L'orientation des minuties par rapport à ce triangle.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Le nombre de crêtes (lignes) qui traversent les côtés du triangle.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Le type des minuties (ex: bifurcation, fin de crête).</a:t>
            </a:r>
          </a:p>
        </p:txBody>
      </p:sp>
    </p:spTree>
    <p:extLst>
      <p:ext uri="{BB962C8B-B14F-4D97-AF65-F5344CB8AC3E}">
        <p14:creationId xmlns:p14="http://schemas.microsoft.com/office/powerpoint/2010/main" val="2830008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18027-A246-0618-9A44-CE4609FAE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58DEB390-90A3-E1F3-197B-B27E9B073032}"/>
              </a:ext>
            </a:extLst>
          </p:cNvPr>
          <p:cNvGrpSpPr/>
          <p:nvPr/>
        </p:nvGrpSpPr>
        <p:grpSpPr>
          <a:xfrm>
            <a:off x="744131" y="2337438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459B245-9395-583C-9A30-9001A0F0CD08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789FE3B-4D61-7FAD-A514-5AD2DF001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88E29B3-8960-725E-D894-CD494F220FCC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3A01906-C1F0-7FFA-B2D9-D5628DECBF99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D310772-974A-152E-7DA7-EB5F4B877555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60EC28D-90FA-6974-E49B-03618F208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48D23424-55F3-E467-0E39-AB30AC4DA4FD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C383358-BACF-8D6B-AE3B-92B51FEC94CD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FB46A55-2608-C02B-51AC-D43574949D38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6830CB5-4143-49FF-3EFD-9036FF08E988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65F66657-F2E8-3584-A4F1-B5C5DCFC3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75C30B8-C761-8571-2D9E-C0F9B5B765CA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BFC6FA7-DBBE-C577-2D1A-E457CFA20E81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8384CC4-15C6-5EB8-B405-3AFE2EE47441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659345F-EC2F-C016-5D26-0A5651D2CC93}"/>
              </a:ext>
            </a:extLst>
          </p:cNvPr>
          <p:cNvSpPr txBox="1"/>
          <p:nvPr/>
        </p:nvSpPr>
        <p:spPr>
          <a:xfrm>
            <a:off x="1729325" y="316971"/>
            <a:ext cx="6881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5969"/>
                </a:solidFill>
                <a:latin typeface="Tw Cen MT" panose="020B0602020104020603" pitchFamily="34" charset="0"/>
              </a:rPr>
              <a:t>Triplet de </a:t>
            </a:r>
            <a:r>
              <a:rPr lang="en-US" sz="7200" dirty="0" err="1">
                <a:solidFill>
                  <a:srgbClr val="FF5969"/>
                </a:solidFill>
                <a:latin typeface="Tw Cen MT" panose="020B0602020104020603" pitchFamily="34" charset="0"/>
              </a:rPr>
              <a:t>minuties</a:t>
            </a:r>
            <a:endParaRPr lang="en-US" sz="72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7BA122-CBF4-BA6A-99C0-BE86FD5B0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CE876-53CC-2E07-CE50-7ACB458D7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35</a:t>
            </a:fld>
            <a:endParaRPr lang="de-D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529F70-8207-728F-C166-1AA30FBAD374}"/>
              </a:ext>
            </a:extLst>
          </p:cNvPr>
          <p:cNvSpPr txBox="1"/>
          <p:nvPr/>
        </p:nvSpPr>
        <p:spPr>
          <a:xfrm>
            <a:off x="1846214" y="2228674"/>
            <a:ext cx="647369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/>
              <a:t>Mais ces informations ne seront pas toutes utilisées,</a:t>
            </a:r>
            <a:r>
              <a:rPr lang="fr-FR" b="1" dirty="0"/>
              <a:t> le comptage de crêtes et le type de minuties sera écarter</a:t>
            </a:r>
            <a:r>
              <a:rPr lang="fr-FR" dirty="0"/>
              <a:t>.</a:t>
            </a:r>
            <a:br>
              <a:rPr lang="fr-FR" dirty="0"/>
            </a:br>
            <a:br>
              <a:rPr lang="fr-FR" dirty="0"/>
            </a:br>
            <a:r>
              <a:rPr lang="fr-FR" dirty="0"/>
              <a:t> Pourquoi ? Parce que sur une trace d'empreinte trouvée sur une scène de crime (une empreinte "latente"), la qualité est souvent trop </a:t>
            </a:r>
            <a:r>
              <a:rPr lang="fr-FR" i="1" u="sng" dirty="0"/>
              <a:t>mauvaise</a:t>
            </a:r>
            <a:r>
              <a:rPr lang="fr-FR" dirty="0"/>
              <a:t> pour compter les lignes ou voir clairement le type de point.</a:t>
            </a:r>
            <a:br>
              <a:rPr lang="fr-FR" dirty="0"/>
            </a:br>
            <a:br>
              <a:rPr lang="fr-FR" dirty="0"/>
            </a:br>
            <a:r>
              <a:rPr lang="fr-FR" dirty="0"/>
              <a:t> Il ne garde donc que la géométrie pure (longueurs, angles, orientation), qui est plus fiable.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2AC291-A823-4B8C-E772-40DB2CE769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755" y="1234117"/>
            <a:ext cx="3369757" cy="5054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5946C9-2925-665C-DD5A-CB6197F68C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8997" y="600154"/>
            <a:ext cx="1209605" cy="12003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9559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B52FD-B6B0-C64D-BD50-12016BCDF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71E5BD39-11A4-B965-4B59-DCF54031C034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2F855AE-58CF-5EA6-6002-7A45EF09ED4D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5A9812D-3EEA-743F-D556-EBB4D5D11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4ADB8A0-0882-63E7-590E-FCE97AD4B389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A7047AB-E124-5392-2F75-F40BD35332B5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F455C99-880C-8D8C-AFCD-F7CEEF52E159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EF7C6A8-5FF2-BB33-B76A-2BEE4D234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BBC58493-7E38-15BB-DA09-55EBCA371185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B2ED6EB-F580-C7DE-E369-90BC15F12961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724FE6A-E4CE-9B65-E921-77F167DF264D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4F24A5D-3FD5-5499-C818-9F26D5097774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B12DEE0-FEAE-7261-CA72-D291DFCB1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A12205B-1E8A-A627-FC99-66F84489AC7B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4381701-8CB2-DE81-9E04-1437D74A17D4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10B814-CF58-EB0D-6BAE-E05D039939BF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5CB3FA0-F885-06BC-3B95-C145EC598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208" y="267789"/>
            <a:ext cx="1285355" cy="12829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05D84D-42B1-D8F6-D953-234DF2182805}"/>
              </a:ext>
            </a:extLst>
          </p:cNvPr>
          <p:cNvSpPr txBox="1"/>
          <p:nvPr/>
        </p:nvSpPr>
        <p:spPr>
          <a:xfrm>
            <a:off x="1938306" y="548544"/>
            <a:ext cx="85264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5969"/>
                </a:solidFill>
                <a:latin typeface="Tw Cen MT" panose="020B0602020104020603" pitchFamily="34" charset="0"/>
              </a:rPr>
              <a:t>repartition </a:t>
            </a:r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d’empreintes</a:t>
            </a:r>
            <a:endParaRPr lang="en-US" sz="6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A39050-C7AB-4FD4-08BB-B57A25F92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3363A-56B5-6357-2E22-ED70D74AF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36</a:t>
            </a:fld>
            <a:endParaRPr lang="de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2DAE41-F7F1-1A4C-E678-A98F3533AAB3}"/>
              </a:ext>
            </a:extLst>
          </p:cNvPr>
          <p:cNvSpPr txBox="1"/>
          <p:nvPr/>
        </p:nvSpPr>
        <p:spPr>
          <a:xfrm>
            <a:off x="2324093" y="1777754"/>
            <a:ext cx="9450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Boucles (60%)</a:t>
            </a:r>
            <a:r>
              <a:rPr lang="fr-FR" dirty="0"/>
              <a:t>, </a:t>
            </a:r>
            <a:r>
              <a:rPr lang="fr-FR" b="1" dirty="0"/>
              <a:t>tourbillons (30%)</a:t>
            </a:r>
            <a:r>
              <a:rPr lang="fr-FR" dirty="0"/>
              <a:t>, </a:t>
            </a:r>
            <a:r>
              <a:rPr lang="fr-FR" b="1" dirty="0"/>
              <a:t>arches (05%)</a:t>
            </a:r>
            <a:r>
              <a:rPr lang="fr-FR" dirty="0"/>
              <a:t> — trois familles couvrant 95 % des doigts humains.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08A5743-E50E-893D-13E8-39854FB4AF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5823" y="2374145"/>
            <a:ext cx="5701508" cy="31722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F98616B-0C2E-6525-BB52-7ED6EB701CBE}"/>
              </a:ext>
            </a:extLst>
          </p:cNvPr>
          <p:cNvSpPr txBox="1"/>
          <p:nvPr/>
        </p:nvSpPr>
        <p:spPr>
          <a:xfrm>
            <a:off x="2252666" y="5710019"/>
            <a:ext cx="98468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/>
              <a:t>Ces classes sont la base de la </a:t>
            </a:r>
            <a:r>
              <a:rPr lang="fr-FR" b="1" dirty="0"/>
              <a:t>classification des empreintes digitales</a:t>
            </a:r>
            <a:r>
              <a:rPr lang="fr-FR" dirty="0"/>
              <a:t> utilisée dans les systèmes biométriques pour identifier les individus.</a:t>
            </a:r>
          </a:p>
        </p:txBody>
      </p:sp>
    </p:spTree>
    <p:extLst>
      <p:ext uri="{BB962C8B-B14F-4D97-AF65-F5344CB8AC3E}">
        <p14:creationId xmlns:p14="http://schemas.microsoft.com/office/powerpoint/2010/main" val="3268090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A04ED-ED7D-C6F0-6158-48CFD38C2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25AA953-8100-5ED0-76CE-417373C9849B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C3D9081-72CA-B9E7-1CE0-1B92C5DFE161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3930806-6265-DA0E-776F-CC7DCE5C8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F8C93AC-0651-4267-2AAF-7B5EBEC264B5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902FE2F-7678-5BBA-FB5D-E4D02AF3B53E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3C0FA70-C438-0044-48E8-DF07EB988431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46E04D2-1E2F-66B3-831A-480A43211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9EA0C38F-B95F-D5D1-826A-21EF8EE12866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A751705-B458-D33C-700D-7282581D9D9B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9386C74-AF46-E918-B716-1C28B4BDA360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D5F7C97-3F90-A64F-6649-207D496A2CDA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5E3EE5F-3E27-74D5-32AC-EFA673CCB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11BAD73-5968-0127-4408-AE5916361C56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8D5E45F-5BA6-E805-3B99-4CCAD4B4516C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2EF8A35-149D-330C-1998-4BE292E38548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9FCCAD1-AA89-2B7E-FBC1-8D3C5202F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208" y="83123"/>
            <a:ext cx="1285355" cy="12829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926DCD-9444-3CF5-FCAA-4ECD2C76B1F9}"/>
              </a:ext>
            </a:extLst>
          </p:cNvPr>
          <p:cNvSpPr txBox="1"/>
          <p:nvPr/>
        </p:nvSpPr>
        <p:spPr>
          <a:xfrm>
            <a:off x="1938306" y="548544"/>
            <a:ext cx="85264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Comparaison</a:t>
            </a:r>
            <a:r>
              <a:rPr lang="en-US" sz="60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d’empreintes</a:t>
            </a:r>
            <a:endParaRPr lang="en-US" sz="6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DEED8C-4E99-1334-D9AE-808B395DF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A8264-1F64-21EA-9136-0A0F4FE66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37</a:t>
            </a:fld>
            <a:endParaRPr lang="de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932DEB-0A2D-7286-3659-A014F0D38DCA}"/>
              </a:ext>
            </a:extLst>
          </p:cNvPr>
          <p:cNvSpPr txBox="1"/>
          <p:nvPr/>
        </p:nvSpPr>
        <p:spPr>
          <a:xfrm>
            <a:off x="2470849" y="1366029"/>
            <a:ext cx="39186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02 méthodes: manuelle &amp; automatique</a:t>
            </a:r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7DCB4F1-376F-B434-6ED9-FAC598003AE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384208" y="4461954"/>
            <a:ext cx="9072677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méthode manuelle 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Elle consiste à étudier la forme générale et à localiser au moins deux "minuties" pour calculer des rapports de distance.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i="1" dirty="0">
                <a:latin typeface="Arial" panose="020B0604020202020204" pitchFamily="34" charset="0"/>
              </a:rPr>
              <a:t>Limite</a:t>
            </a:r>
            <a:r>
              <a:rPr lang="fr-FR" altLang="fr-FR" dirty="0">
                <a:latin typeface="Arial" panose="020B0604020202020204" pitchFamily="34" charset="0"/>
              </a:rPr>
              <a:t>: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C'est une méthode longue, coûteuse, dont la précision n'est pas garantie et qui repose sur une marge d'erreur arbitraire.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méthode automatique (informatisée) 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Elle est privilégiée car plus rapide, plus précise et adaptée aux grandes bases de données.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850C17-11D8-99C4-AF0C-A54872342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429" y="1794626"/>
            <a:ext cx="7886260" cy="26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262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13279-1829-763E-4E84-5BE43860F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C1CC7C78-2889-3BDB-259D-077C0687A8D3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5EA4F1A-D9B5-5773-5327-4489B26D8412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F3CFCFF-A43E-C48C-66D4-49073A504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B0F1686-6416-A3A0-2B21-BEEE72611D17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3E3F2E1-9DDB-DD16-0F4D-F02BC8027473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E591A0-0EFA-A869-86DC-F891679A5640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1702C4F-16BE-C4E6-CCA8-7B84C98F3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9DEF5EB6-66F3-7BB5-19E1-48845E2415ED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C6DD321-7432-9EA3-0534-BBE8BB2DF4BC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6A10107-2D64-A5E4-172C-FF518D27F860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34C7E02-4ECD-FD34-AB89-D4AA8D73C9A2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AD75C68-DA7F-F813-F17F-851E099EE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BF68670-6BC7-8567-C3CB-1FC850D29406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F0394F7-150A-004A-9E31-A2EEBCCEE154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6461B7B-C2B9-D7EC-2AC4-C3D1E8009C0C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459FC62-C969-C926-E908-41720784C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208" y="83123"/>
            <a:ext cx="1285355" cy="12829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CBADE9-6CC3-20AF-CD3A-5E9939803F11}"/>
              </a:ext>
            </a:extLst>
          </p:cNvPr>
          <p:cNvSpPr txBox="1"/>
          <p:nvPr/>
        </p:nvSpPr>
        <p:spPr>
          <a:xfrm>
            <a:off x="1938306" y="397773"/>
            <a:ext cx="85264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Comparaison</a:t>
            </a:r>
            <a:r>
              <a:rPr lang="en-US" sz="60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d’empreintes</a:t>
            </a:r>
            <a:endParaRPr lang="en-US" sz="6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D51F7D-FE6B-95C3-71E2-D4A296BE2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B4F2B7-F9AF-45D9-4A96-9489B6015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38</a:t>
            </a:fld>
            <a:endParaRPr lang="de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3A3AB-9FCF-C9D7-EEC7-0F1C54F978B6}"/>
              </a:ext>
            </a:extLst>
          </p:cNvPr>
          <p:cNvSpPr txBox="1"/>
          <p:nvPr/>
        </p:nvSpPr>
        <p:spPr>
          <a:xfrm>
            <a:off x="2384208" y="1145786"/>
            <a:ext cx="44040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Processus de prise de décision: 0% ou 100%</a:t>
            </a:r>
            <a:endParaRPr lang="fr-F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E611E4-0A37-DC99-DB8C-DBB1679C8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5354" y="1567591"/>
            <a:ext cx="8086723" cy="2638525"/>
          </a:xfrm>
          <a:prstGeom prst="rect">
            <a:avLst/>
          </a:prstGeom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81F3846A-4B7A-3739-BFEA-06AE0D68CD1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480502" y="4452408"/>
            <a:ext cx="902684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comparaison s'effectue sur les ensembles de minuties, à l'aide d'algorithmes capables de compenser les petites translations, rotations ou déformations de la peau.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 système produit un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indice de similitude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allant de 0 % (totalement différent) à 100 % (image identique).</a:t>
            </a:r>
          </a:p>
        </p:txBody>
      </p:sp>
    </p:spTree>
    <p:extLst>
      <p:ext uri="{BB962C8B-B14F-4D97-AF65-F5344CB8AC3E}">
        <p14:creationId xmlns:p14="http://schemas.microsoft.com/office/powerpoint/2010/main" val="16505167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4F318-4DF9-5014-86D9-F722AC642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FD370441-AA09-F8B4-7DCB-7AF3DABBF104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0478ED7-29C3-7EE5-CD60-8F35B13E82DA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D1EFE95-8218-3B31-DF49-559CCC120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151783E-3160-A07D-0A48-ED91726C9E38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5820B55-D212-4BFD-98ED-D962DB6F2A76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D105A45-93A4-9480-85A3-D8D0D05F61F5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09E36AF8-50E3-E8BF-AD2E-0C3379499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53E1606E-9797-1AEA-6E1F-D179B275A019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78B9DF2-7B92-AD3F-3C80-EBB711BBABED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E5FB7CC-75E6-2BDB-34CB-FF7B8A9AE09D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929B250-69BB-8BEF-EF8A-0826BA843DE1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3AFFA2BE-46D9-56CE-2440-A70A82427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1705E90-5EED-2C49-1867-0462E5DB7586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43E1692-21D5-DDDE-13D9-9258A807521D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6EB6D5D-233C-AB8B-EC80-D949BC1C800F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5BC8C66-9B85-F795-B02B-609F72BD8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734" y="5687376"/>
            <a:ext cx="1152014" cy="11498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924334-8075-E8F2-FE37-408303F6341C}"/>
              </a:ext>
            </a:extLst>
          </p:cNvPr>
          <p:cNvSpPr txBox="1"/>
          <p:nvPr/>
        </p:nvSpPr>
        <p:spPr>
          <a:xfrm>
            <a:off x="1938307" y="224186"/>
            <a:ext cx="90268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5969"/>
                </a:solidFill>
                <a:latin typeface="Tw Cen MT" panose="020B0602020104020603" pitchFamily="34" charset="0"/>
              </a:rPr>
              <a:t>Reconnaissance </a:t>
            </a:r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d’empreintes</a:t>
            </a:r>
            <a:endParaRPr lang="en-US" sz="6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85F313-ED19-C4DC-3E06-5AD30B590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82BED6-1606-7013-60FD-5ECFAFE46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39</a:t>
            </a:fld>
            <a:endParaRPr lang="de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B1F3FA-5664-0A8A-25CC-5EE7ABF01934}"/>
              </a:ext>
            </a:extLst>
          </p:cNvPr>
          <p:cNvSpPr txBox="1"/>
          <p:nvPr/>
        </p:nvSpPr>
        <p:spPr>
          <a:xfrm>
            <a:off x="2384208" y="1145786"/>
            <a:ext cx="44040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Catégorie de recherche</a:t>
            </a:r>
            <a:endParaRPr lang="fr-FR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9878D244-839A-B31C-B2DC-976779D98FCB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480502" y="2413228"/>
            <a:ext cx="9574094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Méthodes avec usage des métadonnées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(informations non visuelles comme âge, sexe, doigt, date d’acquisition)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Méthodes de recherche par le contenu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(analyse des caractéristiques et calcul de similarité)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Méthodes basées sur les descripteurs locaux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(appariement des minuties et cohérence globale).</a:t>
            </a:r>
          </a:p>
        </p:txBody>
      </p:sp>
    </p:spTree>
    <p:extLst>
      <p:ext uri="{BB962C8B-B14F-4D97-AF65-F5344CB8AC3E}">
        <p14:creationId xmlns:p14="http://schemas.microsoft.com/office/powerpoint/2010/main" val="3094390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2C4AE-AA0F-A4A2-E48B-37F9BEBA7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F6439BB1-4E1F-B06A-07A7-733BEBF83E87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67C1DFA-6C7D-A411-6855-5103B04AD920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437197E-E61D-BD64-C7D1-AADB95571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0E40E53-DC94-B03A-5C8A-57551E6AAE55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6BB6015-EB23-31F5-FA8B-1D1C44200574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5800C6D-5B64-E36A-7915-4873EF93EDFC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50105496-7CC5-D528-CF4E-8A273EB7C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F8442177-E4E5-B772-4B49-3CA4E28CF9AB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533FAE7-C846-9079-66A7-396BBBD4121B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E2BB367-055B-0AC9-FA63-ED181B082CAF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2121FC5-3EDA-026D-BB9E-7E333FA658B9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30BA140C-C23C-2B85-FD16-EA72E8510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DE63816-DF21-8D94-73AB-9D89058E061B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3A59F6B-4F67-5867-1452-CC8A5B545F63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7A571F7-B672-0374-6D06-345941BC010F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8B7ED3E-B70F-FD8A-8CD0-FFF5F5A11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734" y="5687376"/>
            <a:ext cx="1152014" cy="11498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BFBD2C-0772-D85C-1EF9-BF84563E5BEA}"/>
              </a:ext>
            </a:extLst>
          </p:cNvPr>
          <p:cNvSpPr txBox="1"/>
          <p:nvPr/>
        </p:nvSpPr>
        <p:spPr>
          <a:xfrm>
            <a:off x="1938307" y="224186"/>
            <a:ext cx="90268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5969"/>
                </a:solidFill>
                <a:latin typeface="Tw Cen MT" panose="020B0602020104020603" pitchFamily="34" charset="0"/>
              </a:rPr>
              <a:t>Reconnaissance </a:t>
            </a:r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d’empreintes</a:t>
            </a:r>
            <a:endParaRPr lang="en-US" sz="6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EEB98B-6108-FA0F-63E0-0EFB24EB7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C6144E-7309-97CD-1A6E-8D6D9EEA4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40</a:t>
            </a:fld>
            <a:endParaRPr lang="de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F09248-CAFE-4894-BA7D-BE03BCE5F200}"/>
              </a:ext>
            </a:extLst>
          </p:cNvPr>
          <p:cNvSpPr txBox="1"/>
          <p:nvPr/>
        </p:nvSpPr>
        <p:spPr>
          <a:xfrm>
            <a:off x="2384208" y="1145786"/>
            <a:ext cx="6353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fr-FR" b="1" dirty="0">
                <a:latin typeface="Arial" panose="020B0604020202020204" pitchFamily="34" charset="0"/>
              </a:rPr>
              <a:t>Méthodes avec usage des métadonnées</a:t>
            </a:r>
            <a:endParaRPr lang="fr-FR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481D6B2F-0221-8E27-C1FE-401F89342A80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617906" y="5203318"/>
            <a:ext cx="957409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FR" dirty="0"/>
              <a:t>Utilisation des informations non picturales associées à l'image (titres, dates, appareil d'acquisition, annotations, âge, sexe de l'individu, ou numéro du doigt).</a:t>
            </a:r>
            <a:br>
              <a:rPr lang="fr-FR" dirty="0"/>
            </a:br>
            <a:r>
              <a:rPr lang="fr-FR" dirty="0"/>
              <a:t>Elle l’avantage d’améliorer considérablement la précision et la rapidité du calcul si elles sont disponibles.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A8311C-2514-5E61-F759-ACF058FD1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3091" y="1582299"/>
            <a:ext cx="5925974" cy="362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658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1BF53-5805-3B49-3170-BD326FB66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89C9BC56-C132-996C-469A-F06151D44381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B1835A9-53A1-DDD6-5964-6890467B1B20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33F7E56-DA08-1BEF-9A7D-B8FBB644D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49A7733-191F-03EB-91BF-D41053CD2325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9C75C92-6735-4EEC-1EDE-DAF3E5D17C6A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46C3CE4-6071-58E0-1A8B-7843556E8190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534CB382-30DF-FB7A-B76B-811037176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5E148806-CAB6-D4E2-7AE0-4C44CA38C470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4CCCBBC-2619-F813-5B26-43239206AB2F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989E6A8-6BAF-5FEE-C029-FAB30ADBC895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E2CE97A-7280-AD81-E613-5E519150C1E3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CB22F3A-8459-BBD4-79C5-4CAAF3F40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499C31B-BF1D-6D48-EC7E-6636F1084B1A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06C1B1A-D81A-A888-F949-53FE90BC5218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FB2B0ED-D8DC-5489-7D86-5047A1E7B33C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3D9EF8A-E5AA-C668-28B6-1205CC436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734" y="5687376"/>
            <a:ext cx="1152014" cy="11498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7C6DAD-A409-D6E6-1A27-07A007A1009A}"/>
              </a:ext>
            </a:extLst>
          </p:cNvPr>
          <p:cNvSpPr txBox="1"/>
          <p:nvPr/>
        </p:nvSpPr>
        <p:spPr>
          <a:xfrm>
            <a:off x="1938307" y="224186"/>
            <a:ext cx="90268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5969"/>
                </a:solidFill>
                <a:latin typeface="Tw Cen MT" panose="020B0602020104020603" pitchFamily="34" charset="0"/>
              </a:rPr>
              <a:t>Reconnaissance </a:t>
            </a:r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d’empreintes</a:t>
            </a:r>
            <a:endParaRPr lang="en-US" sz="6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F590A-7D10-5FAC-505F-0A3EBAE22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DD5C54-D4BD-7645-F587-2D0084DB8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41</a:t>
            </a:fld>
            <a:endParaRPr lang="de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899427-8D1B-B7A0-966D-E51AF5C4F73A}"/>
              </a:ext>
            </a:extLst>
          </p:cNvPr>
          <p:cNvSpPr txBox="1"/>
          <p:nvPr/>
        </p:nvSpPr>
        <p:spPr>
          <a:xfrm>
            <a:off x="2384208" y="1145786"/>
            <a:ext cx="44040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fr-FR" b="1" dirty="0">
                <a:latin typeface="Arial" panose="020B0604020202020204" pitchFamily="34" charset="0"/>
              </a:rPr>
              <a:t>Méthodes de recherche par le contenu</a:t>
            </a:r>
            <a:endParaRPr lang="fr-FR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4385D63-9F00-E9D3-A56B-35F82B67AE10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998782" y="4411001"/>
            <a:ext cx="9574094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/>
              <a:t>Principe :</a:t>
            </a:r>
            <a:r>
              <a:rPr lang="fr-FR" dirty="0"/>
              <a:t> Le système analyse directement le contenu visuel de l'image.</a:t>
            </a:r>
            <a:br>
              <a:rPr lang="fr-FR" dirty="0"/>
            </a:br>
            <a:br>
              <a:rPr lang="fr-FR" dirty="0"/>
            </a:br>
            <a:r>
              <a:rPr lang="fr-FR" b="1" dirty="0"/>
              <a:t>Limite</a:t>
            </a:r>
            <a:r>
              <a:rPr lang="fr-FR" dirty="0"/>
              <a:t>: Elles nécessitent souvent un calcul exhaustif et explicite des distances entre toutes les signatures de la base de données, ce qui devient extrêmement coûteux et inutilisable à grande échelle.</a:t>
            </a:r>
            <a:br>
              <a:rPr lang="fr-FR" dirty="0"/>
            </a:br>
            <a:br>
              <a:rPr lang="fr-FR" dirty="0"/>
            </a:br>
            <a:r>
              <a:rPr lang="fr-FR" b="1" dirty="0"/>
              <a:t>Solution :</a:t>
            </a:r>
            <a:r>
              <a:rPr lang="fr-FR" dirty="0"/>
              <a:t> Utiliser des </a:t>
            </a:r>
            <a:r>
              <a:rPr lang="fr-FR" b="1" dirty="0"/>
              <a:t>méthodes non exhaustives basées sur des descripteurs locaux</a:t>
            </a:r>
            <a:r>
              <a:rPr lang="fr-FR" dirty="0"/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4A86E1-FF58-4E06-8578-DC2389595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1802" y="1940177"/>
            <a:ext cx="5655733" cy="247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683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74D28-B320-C4DA-AE38-70BB4455C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4BD30D38-C18F-9BEC-3C36-22E121D15806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4DEBDAF-35C0-E74E-F19D-F48450658ADB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148FD87-5101-57F4-EA2B-5D29C0D85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7188837-DF4B-1C61-CA28-B3E21B2FFB72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7D6EFB1-8A68-6178-B685-BD29DFC85A31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9982E72-DB19-8F49-C6F3-C4902C17495E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DA4E2FEF-C33C-52E2-B285-0BA9000B9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EB6CC84E-2A89-E9D3-783D-647AB3185966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D280B00-A66D-F9BD-B953-D941D192CF59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5339B9B-1419-E7AA-8D9C-EAAB1ADFF444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4489CDD-79F4-3B23-4C95-7634EB94722D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9093507D-AA19-665B-297F-5E8A15AD2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487E114-686D-F2DC-493C-6986D05350D4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2CA67A1-6AD1-A851-2C73-D9B4CEF3727D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D6A5DCC-BEC2-C7F9-E5D0-E3D0EB74DC9D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59CE06D-7BCB-0C5E-ADB2-38D8766B0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734" y="5687376"/>
            <a:ext cx="1152014" cy="11498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02C1A6-A5AE-2B4E-0817-59AB78C3A78F}"/>
              </a:ext>
            </a:extLst>
          </p:cNvPr>
          <p:cNvSpPr txBox="1"/>
          <p:nvPr/>
        </p:nvSpPr>
        <p:spPr>
          <a:xfrm>
            <a:off x="1938307" y="224186"/>
            <a:ext cx="90268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5969"/>
                </a:solidFill>
                <a:latin typeface="Tw Cen MT" panose="020B0602020104020603" pitchFamily="34" charset="0"/>
              </a:rPr>
              <a:t>Reconnaissance </a:t>
            </a:r>
            <a:r>
              <a:rPr lang="en-US" sz="6000" dirty="0" err="1">
                <a:solidFill>
                  <a:srgbClr val="FF5969"/>
                </a:solidFill>
                <a:latin typeface="Tw Cen MT" panose="020B0602020104020603" pitchFamily="34" charset="0"/>
              </a:rPr>
              <a:t>d’empreintes</a:t>
            </a:r>
            <a:endParaRPr lang="en-US" sz="60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AFB85C-36BC-1AD7-A7AA-AD744BEB3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269598-6F75-1B28-3259-D574536C8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42</a:t>
            </a:fld>
            <a:endParaRPr lang="de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3A9259-67DD-A718-2EDF-7906E3F766C7}"/>
              </a:ext>
            </a:extLst>
          </p:cNvPr>
          <p:cNvSpPr txBox="1"/>
          <p:nvPr/>
        </p:nvSpPr>
        <p:spPr>
          <a:xfrm>
            <a:off x="2384207" y="1145786"/>
            <a:ext cx="5224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fr-FR" b="1" dirty="0">
                <a:latin typeface="Arial" panose="020B0604020202020204" pitchFamily="34" charset="0"/>
              </a:rPr>
              <a:t>Méthodes basées sur les descripteurs locaux</a:t>
            </a:r>
            <a:endParaRPr lang="fr-FR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9988AC1-D90C-AF51-9AAE-6195B3D9A8A4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813748" y="4950108"/>
            <a:ext cx="957409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dirty="0"/>
              <a:t>La comparaison des descripteurs locaux.</a:t>
            </a:r>
            <a:br>
              <a:rPr lang="fr-FR" altLang="fr-FR" dirty="0">
                <a:latin typeface="Arial" panose="020B0604020202020204" pitchFamily="34" charset="0"/>
              </a:rPr>
            </a:br>
            <a:r>
              <a:rPr lang="fr-FR" b="1" dirty="0"/>
              <a:t>La vérification de la cohérence globale des appariements</a:t>
            </a:r>
            <a:r>
              <a:rPr lang="fr-FR" dirty="0"/>
              <a:t> (pour s'assurer que la disposition spatiale est correcte).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7CBD70-4A77-923D-846C-C040BC60C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486" y="1618570"/>
            <a:ext cx="6653139" cy="322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0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0F8D3-E577-F2BB-38FA-1D8224442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5317B681-9A49-AF9F-EDB6-76AF6ECFDF35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F4EAE89-AD45-8AA8-D17F-E621733B6C7C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AAACE81-305E-E05B-F980-9C397EDF8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6BAF5C7-819D-14F4-C3DB-1F1B9A252F38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107993D-548B-D559-58C2-697221D5B4CA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32EC03E-69D6-2AEE-07F3-0F8DDECC66B2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D49E27B5-D9E7-931E-2307-AB6B9C049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3187F91-2958-3F03-FA8C-B3BD41AB4C96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9071BBA-B3F8-60C7-8D10-5BE189227A16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983ABC4-A40E-0BD8-3509-3C5E7EC4DFD0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C354166-FF41-9A4A-6605-407A6FC42F0D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C090D35-88D9-7353-39F1-D9E4D6DE2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43ABB64-191E-7F69-C681-F14A666A1452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35427D5-0F94-CFE6-8BFF-AFFA3DF0DCDF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A59E88E-7A5C-1657-D686-462CDAB19F46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35342AC-3F4A-8AB5-34D6-9CD2AEBB3718}"/>
              </a:ext>
            </a:extLst>
          </p:cNvPr>
          <p:cNvSpPr txBox="1"/>
          <p:nvPr/>
        </p:nvSpPr>
        <p:spPr>
          <a:xfrm>
            <a:off x="4660007" y="629278"/>
            <a:ext cx="54286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5969"/>
                </a:solidFill>
                <a:latin typeface="Tw Cen MT" panose="020B0602020104020603" pitchFamily="34" charset="0"/>
              </a:rPr>
              <a:t>But I’m lost !!</a:t>
            </a:r>
            <a:br>
              <a:rPr lang="en-US" sz="5400" dirty="0">
                <a:solidFill>
                  <a:srgbClr val="FF5969"/>
                </a:solidFill>
                <a:latin typeface="Tw Cen MT" panose="020B0602020104020603" pitchFamily="34" charset="0"/>
              </a:rPr>
            </a:br>
            <a:br>
              <a:rPr lang="en-US" sz="5400" dirty="0">
                <a:solidFill>
                  <a:srgbClr val="FF5969"/>
                </a:solidFill>
                <a:latin typeface="Tw Cen MT" panose="020B0602020104020603" pitchFamily="34" charset="0"/>
              </a:rPr>
            </a:br>
            <a:r>
              <a:rPr lang="en-US" sz="5400" dirty="0">
                <a:solidFill>
                  <a:srgbClr val="FF5969"/>
                </a:solidFill>
                <a:latin typeface="Tw Cen MT" panose="020B0602020104020603" pitchFamily="34" charset="0"/>
              </a:rPr>
              <a:t>is it biology or Computer science?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2133BA-2473-21BC-301F-8B961D875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7A371-9026-4BD5-0A8C-035B3EEF0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43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076F9A-A1FE-0110-684A-769583A3F4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3" y="-136525"/>
            <a:ext cx="5592464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A95E41-AF36-ED1A-A80B-44224DDE4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125" y="5213868"/>
            <a:ext cx="1792285" cy="17785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09208A-A736-23C7-4316-27FFE1C22A32}"/>
              </a:ext>
            </a:extLst>
          </p:cNvPr>
          <p:cNvSpPr txBox="1"/>
          <p:nvPr/>
        </p:nvSpPr>
        <p:spPr>
          <a:xfrm>
            <a:off x="4873715" y="1272402"/>
            <a:ext cx="7318285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Contexte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Les méthodes d’identification existante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La </a:t>
            </a:r>
            <a:r>
              <a:rPr lang="fr-FR" sz="2000" dirty="0" err="1"/>
              <a:t>biométie</a:t>
            </a: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empreinte digitale (</a:t>
            </a:r>
            <a:r>
              <a:rPr lang="fr-FR" sz="2000" dirty="0" err="1"/>
              <a:t>dachtilograme</a:t>
            </a:r>
            <a:r>
              <a:rPr lang="fr-FR" sz="20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système de reconnaissance (vérification ou d’identification)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classification d’empreinte (acquisition, pré-traitement, extraction de caractéristiques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Types de représentation de signature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Descripteurs d’empreintes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Triplets de minuties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err="1"/>
              <a:t>repartition</a:t>
            </a:r>
            <a:r>
              <a:rPr lang="fr-FR" sz="2000" dirty="0"/>
              <a:t> d’empreinte digitale.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Comparaison d’empreinte digitale.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Et enfin reconnaissance d’empreinte digitale.</a:t>
            </a:r>
          </a:p>
        </p:txBody>
      </p:sp>
    </p:spTree>
    <p:extLst>
      <p:ext uri="{BB962C8B-B14F-4D97-AF65-F5344CB8AC3E}">
        <p14:creationId xmlns:p14="http://schemas.microsoft.com/office/powerpoint/2010/main" val="362880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AC4F4-1C94-23CD-1CA4-BC8ECFB8D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6A135BA2-1ACF-D5A3-D647-4748149F3379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1C18124-7B38-442E-1762-1847BEE22F89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B338854-3476-B05C-E680-CC6B7A1B6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2985116-9764-089F-30AC-AFA929244466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8A2D961-5047-D600-139D-756838BA9590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01D718E-8B41-D0FC-057B-DD2B0EAC3787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09F578AB-5372-AA4E-5A0A-C31C753D9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B4620FE8-2E78-EE2A-B864-F6B09F8E2241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4873936-6AB4-D736-EE8A-99B5D7338B7A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0514AA5-9EA4-F033-EE5F-EA216DF787AF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893E55B-A978-2429-B198-B433542430E4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491E3D4-4E88-AFCE-F6E7-0EA30902F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E68E3FF-B597-93F7-686A-4BFF29E13A15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D241CA1-6467-5D89-FF70-DCB202F0D578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272371C-E10D-46AB-F5D4-C37B08895C33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D21728F-E9BC-4A8A-40B1-BA7602325C6B}"/>
              </a:ext>
            </a:extLst>
          </p:cNvPr>
          <p:cNvSpPr txBox="1"/>
          <p:nvPr/>
        </p:nvSpPr>
        <p:spPr>
          <a:xfrm>
            <a:off x="5096069" y="2325083"/>
            <a:ext cx="67911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5969"/>
                </a:solidFill>
                <a:latin typeface="Tw Cen MT" panose="020B0602020104020603" pitchFamily="34" charset="0"/>
              </a:rPr>
              <a:t>Maintenant</a:t>
            </a:r>
            <a:r>
              <a:rPr lang="en-US" sz="2400" dirty="0">
                <a:solidFill>
                  <a:srgbClr val="FF5969"/>
                </a:solidFill>
                <a:latin typeface="Tw Cen MT" panose="020B0602020104020603" pitchFamily="34" charset="0"/>
              </a:rPr>
              <a:t> que </a:t>
            </a:r>
            <a:r>
              <a:rPr lang="en-US" sz="2400" dirty="0" err="1">
                <a:solidFill>
                  <a:srgbClr val="FF5969"/>
                </a:solidFill>
                <a:latin typeface="Tw Cen MT" panose="020B0602020104020603" pitchFamily="34" charset="0"/>
              </a:rPr>
              <a:t>l’on</a:t>
            </a:r>
            <a:r>
              <a:rPr lang="en-US" sz="24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2400" dirty="0" err="1">
                <a:solidFill>
                  <a:srgbClr val="FF5969"/>
                </a:solidFill>
                <a:latin typeface="Tw Cen MT" panose="020B0602020104020603" pitchFamily="34" charset="0"/>
              </a:rPr>
              <a:t>sait</a:t>
            </a:r>
            <a:r>
              <a:rPr lang="en-US" sz="24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2400" dirty="0" err="1">
                <a:solidFill>
                  <a:srgbClr val="FF5969"/>
                </a:solidFill>
                <a:latin typeface="Tw Cen MT" panose="020B0602020104020603" pitchFamily="34" charset="0"/>
              </a:rPr>
              <a:t>qu’il</a:t>
            </a:r>
            <a:r>
              <a:rPr lang="en-US" sz="24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2400" dirty="0" err="1">
                <a:solidFill>
                  <a:srgbClr val="FF5969"/>
                </a:solidFill>
                <a:latin typeface="Tw Cen MT" panose="020B0602020104020603" pitchFamily="34" charset="0"/>
              </a:rPr>
              <a:t>est</a:t>
            </a:r>
            <a:r>
              <a:rPr lang="en-US" sz="24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2400" dirty="0" err="1">
                <a:solidFill>
                  <a:srgbClr val="FF5969"/>
                </a:solidFill>
                <a:latin typeface="Tw Cen MT" panose="020B0602020104020603" pitchFamily="34" charset="0"/>
              </a:rPr>
              <a:t>efficace</a:t>
            </a:r>
            <a:r>
              <a:rPr lang="en-US" sz="2400" dirty="0">
                <a:solidFill>
                  <a:srgbClr val="FF5969"/>
                </a:solidFill>
                <a:latin typeface="Tw Cen MT" panose="020B0602020104020603" pitchFamily="34" charset="0"/>
              </a:rPr>
              <a:t> de </a:t>
            </a:r>
            <a:r>
              <a:rPr lang="en-US" sz="2400" dirty="0" err="1">
                <a:solidFill>
                  <a:srgbClr val="FF5969"/>
                </a:solidFill>
                <a:latin typeface="Tw Cen MT" panose="020B0602020104020603" pitchFamily="34" charset="0"/>
              </a:rPr>
              <a:t>reconnaitre</a:t>
            </a:r>
            <a:r>
              <a:rPr lang="en-US" sz="2400" dirty="0">
                <a:solidFill>
                  <a:srgbClr val="FF5969"/>
                </a:solidFill>
                <a:latin typeface="Tw Cen MT" panose="020B0602020104020603" pitchFamily="34" charset="0"/>
              </a:rPr>
              <a:t> les </a:t>
            </a:r>
            <a:r>
              <a:rPr lang="en-US" sz="2400" dirty="0" err="1">
                <a:solidFill>
                  <a:srgbClr val="FF5969"/>
                </a:solidFill>
                <a:latin typeface="Tw Cen MT" panose="020B0602020104020603" pitchFamily="34" charset="0"/>
              </a:rPr>
              <a:t>empreintes</a:t>
            </a:r>
            <a:r>
              <a:rPr lang="en-US" sz="2400" dirty="0">
                <a:solidFill>
                  <a:srgbClr val="FF5969"/>
                </a:solidFill>
                <a:latin typeface="Tw Cen MT" panose="020B0602020104020603" pitchFamily="34" charset="0"/>
              </a:rPr>
              <a:t> par le </a:t>
            </a:r>
            <a:r>
              <a:rPr lang="en-US" sz="2400" dirty="0" err="1">
                <a:solidFill>
                  <a:srgbClr val="FF5969"/>
                </a:solidFill>
                <a:latin typeface="Tw Cen MT" panose="020B0602020104020603" pitchFamily="34" charset="0"/>
              </a:rPr>
              <a:t>contenu</a:t>
            </a:r>
            <a:r>
              <a:rPr lang="en-US" sz="2400" dirty="0">
                <a:solidFill>
                  <a:srgbClr val="FF5969"/>
                </a:solidFill>
                <a:latin typeface="Tw Cen MT" panose="020B0602020104020603" pitchFamily="34" charset="0"/>
              </a:rPr>
              <a:t>, il nous faut </a:t>
            </a:r>
            <a:r>
              <a:rPr lang="en-US" sz="2400" dirty="0" err="1">
                <a:solidFill>
                  <a:srgbClr val="FF5969"/>
                </a:solidFill>
                <a:latin typeface="Tw Cen MT" panose="020B0602020104020603" pitchFamily="34" charset="0"/>
              </a:rPr>
              <a:t>une</a:t>
            </a:r>
            <a:r>
              <a:rPr lang="en-US" sz="2400" dirty="0">
                <a:solidFill>
                  <a:srgbClr val="FF5969"/>
                </a:solidFill>
                <a:latin typeface="Tw Cen MT" panose="020B0602020104020603" pitchFamily="34" charset="0"/>
              </a:rPr>
              <a:t> technique pour interpreter </a:t>
            </a:r>
            <a:r>
              <a:rPr lang="en-US" sz="2400" dirty="0" err="1">
                <a:solidFill>
                  <a:srgbClr val="FF5969"/>
                </a:solidFill>
                <a:latin typeface="Tw Cen MT" panose="020B0602020104020603" pitchFamily="34" charset="0"/>
              </a:rPr>
              <a:t>rapidement</a:t>
            </a:r>
            <a:r>
              <a:rPr lang="en-US" sz="2400" dirty="0">
                <a:solidFill>
                  <a:srgbClr val="FF5969"/>
                </a:solidFill>
                <a:latin typeface="Tw Cen MT" panose="020B0602020104020603" pitchFamily="34" charset="0"/>
              </a:rPr>
              <a:t> les données </a:t>
            </a:r>
            <a:r>
              <a:rPr lang="en-US" sz="2400" dirty="0" err="1">
                <a:solidFill>
                  <a:srgbClr val="FF5969"/>
                </a:solidFill>
                <a:latin typeface="Tw Cen MT" panose="020B0602020104020603" pitchFamily="34" charset="0"/>
              </a:rPr>
              <a:t>iconographique</a:t>
            </a:r>
            <a:endParaRPr lang="en-US" sz="24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0F839F-9F2D-21EB-E4A5-329A598A9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86D57-6983-9D02-A2F5-D4F1260AE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44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BFD3CB-8A81-735A-9506-99FBDCE2D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3" y="-136525"/>
            <a:ext cx="5592464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520160-7929-2FC2-7E61-8C2399D24A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125" y="5213868"/>
            <a:ext cx="1792285" cy="17785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4662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CE5BD-4FF5-2528-3FA9-EB9CAB863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FC751945-6287-5A7A-8E17-21D83CF3889E}"/>
              </a:ext>
            </a:extLst>
          </p:cNvPr>
          <p:cNvGrpSpPr/>
          <p:nvPr/>
        </p:nvGrpSpPr>
        <p:grpSpPr>
          <a:xfrm>
            <a:off x="-9302800" y="0"/>
            <a:ext cx="12482920" cy="6858000"/>
            <a:chOff x="-290920" y="0"/>
            <a:chExt cx="12482920" cy="685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66514C1-0AF9-1D9C-F20E-E1BDD52679D8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FFB9651-5764-643F-8661-A66B1DA02B7F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AFA6564-0B5F-3ACF-2C02-CF23C7A35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1F7BCD5-61F6-ED32-B9A5-C7F6D2C6C4C4}"/>
              </a:ext>
            </a:extLst>
          </p:cNvPr>
          <p:cNvGrpSpPr/>
          <p:nvPr/>
        </p:nvGrpSpPr>
        <p:grpSpPr>
          <a:xfrm>
            <a:off x="-8798784" y="0"/>
            <a:ext cx="11447501" cy="6858000"/>
            <a:chOff x="213096" y="0"/>
            <a:chExt cx="11447501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3303F83-FD49-5E56-86FA-891E8DA2AC19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B75BF36-93DC-2EBC-554D-8F27027F5FA1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861B153-95E8-FB79-966A-F8DE6DEFD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5BB036B-7B35-6572-8432-9CBBD1DEE610}"/>
              </a:ext>
            </a:extLst>
          </p:cNvPr>
          <p:cNvGrpSpPr/>
          <p:nvPr/>
        </p:nvGrpSpPr>
        <p:grpSpPr>
          <a:xfrm>
            <a:off x="-7847639" y="0"/>
            <a:ext cx="9961092" cy="6858000"/>
            <a:chOff x="491575" y="0"/>
            <a:chExt cx="9961092" cy="68580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B138465-476A-EC5A-47F9-B75701EEF1A3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1C90272-C6A4-54D4-076C-F92007E423BF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E5080820-3C10-57D9-F2D8-2891F0E27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1862299-D9B8-BF24-7453-DF5E2323E636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C6C4E18-C10D-7710-2538-1A2FE8A86C4E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46F57C4-F655-3C09-A2B6-3536DBF0B347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0B942DA8-8B31-96BC-27F7-674EFEE40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109BBADC-EA8E-2633-93E4-91BA329B9977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4EDB193-9E4C-9DBB-9481-69450CDC63E9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BE397ED-2B45-BD3F-5093-6C56740D3864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DE251DF-05C7-5BD0-1CF8-A45D62924698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CA5C97F7-66D1-4EBA-7E65-12A95FEDD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8515E1F-69F3-C222-BC8B-3F83BD00B22B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F488BFA-93A3-758E-9086-27DD31F7C605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C219874-B2CD-8225-D29F-877A7D1240A0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015DE69A-17E0-987A-16A5-905CCD14E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AD653872-87A9-5F71-D8E3-19A8FB8B7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358" y="369553"/>
            <a:ext cx="2503922" cy="24991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BD0D6F-0F41-7F6E-B0B8-175BD795E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1A246B-B9BE-7A38-9577-33948E875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45</a:t>
            </a:fld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0A84BA-3173-A1D8-F460-FE7BD00402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18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4EDE9-9573-BF96-8006-7BFC33C71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2514A1F1-7E4D-2C28-9E84-F6A3553C3BC5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E779014-0D8C-8072-7F50-B2B72116A22E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3C8B364-CBAC-4C5B-9342-BF40D3EBA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51F3E03-4569-CA3C-B30D-9830AAA93E90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F48D62D-C2E8-4D6D-A9A5-2E22734972E5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F1385CD-324A-6264-512A-605E1F87F93B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BBEFE3CF-DBD8-3CD8-FD0C-662A99041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8E25C7B3-7BC4-0FC3-9673-550B7CD2BD73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EC18C1D-3D20-D78E-D108-2197ECAB004B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4EE5164-863D-2D39-B4D4-74B8E56C5B7D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EEF1CC6-2ED1-7FFC-B3D8-9D6A4B77D743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94325989-FEAA-1303-D64B-45DD56796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1B660B7-33DE-7619-33F0-F4D1D565A7C9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ABCEC49-1337-D8C2-6BBA-B1C1308C0AEF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BD2BC65-3268-8F1F-0C9F-A56B22C11585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03378C6-2CAF-C160-1856-F5306DD17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734" y="5687376"/>
            <a:ext cx="1152014" cy="11498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63770D-8F1B-03A6-4C7F-C7DEA06ACADA}"/>
              </a:ext>
            </a:extLst>
          </p:cNvPr>
          <p:cNvSpPr txBox="1"/>
          <p:nvPr/>
        </p:nvSpPr>
        <p:spPr>
          <a:xfrm>
            <a:off x="1397178" y="677015"/>
            <a:ext cx="78830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5969"/>
                </a:solidFill>
                <a:latin typeface="Tw Cen MT" panose="020B0602020104020603" pitchFamily="34" charset="0"/>
              </a:rPr>
              <a:t>Computer vision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74E19D-7822-457E-B982-3E2945E61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87C3B7-DB69-6779-8C6F-DBE8CDC78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46</a:t>
            </a:fld>
            <a:endParaRPr lang="de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CF6380-48DB-E778-496B-C200DDFDB7BB}"/>
              </a:ext>
            </a:extLst>
          </p:cNvPr>
          <p:cNvSpPr txBox="1"/>
          <p:nvPr/>
        </p:nvSpPr>
        <p:spPr>
          <a:xfrm>
            <a:off x="2372919" y="1808357"/>
            <a:ext cx="44040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fr-FR" b="1" dirty="0">
                <a:latin typeface="Arial" panose="020B0604020202020204" pitchFamily="34" charset="0"/>
              </a:rPr>
              <a:t>C’est quoi la vision par ordinateur?</a:t>
            </a:r>
            <a:endParaRPr lang="fr-FR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4A58263-720A-2214-C68B-69E04199338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961327" y="5337661"/>
            <a:ext cx="99542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dirty="0"/>
              <a:t>La computer vision désigne une technique d’intelligence artificielle permettant d’analyser des images.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4BE50B-6DFC-249F-533A-4982D930B08A}"/>
              </a:ext>
            </a:extLst>
          </p:cNvPr>
          <p:cNvSpPr txBox="1"/>
          <p:nvPr/>
        </p:nvSpPr>
        <p:spPr>
          <a:xfrm>
            <a:off x="6790571" y="2742013"/>
            <a:ext cx="498094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0" i="0" dirty="0">
                <a:solidFill>
                  <a:srgbClr val="17253D"/>
                </a:solidFill>
                <a:effectLst/>
                <a:latin typeface="Segoe UI Variable Text" pitchFamily="2" charset="0"/>
              </a:rPr>
              <a:t>La vision par ordinateur permet aux machines d’interpréter, d’analyser et d’extraire des données significatives à partir d’images et de vidéos. </a:t>
            </a:r>
            <a:br>
              <a:rPr lang="fr-FR" b="0" i="0" dirty="0">
                <a:solidFill>
                  <a:srgbClr val="17253D"/>
                </a:solidFill>
                <a:effectLst/>
                <a:latin typeface="Segoe UI Variable Text" pitchFamily="2" charset="0"/>
              </a:rPr>
            </a:br>
            <a:br>
              <a:rPr lang="fr-FR" b="0" i="0" dirty="0">
                <a:solidFill>
                  <a:srgbClr val="17253D"/>
                </a:solidFill>
                <a:effectLst/>
                <a:latin typeface="Segoe UI Variable Text" pitchFamily="2" charset="0"/>
              </a:rPr>
            </a:br>
            <a:r>
              <a:rPr lang="fr-FR" b="0" i="0" dirty="0">
                <a:solidFill>
                  <a:srgbClr val="17253D"/>
                </a:solidFill>
                <a:effectLst/>
                <a:latin typeface="Segoe UI Variable Text" pitchFamily="2" charset="0"/>
              </a:rPr>
              <a:t>On l’appel également </a:t>
            </a:r>
            <a:r>
              <a:rPr lang="fr-FR" dirty="0"/>
              <a:t>"vision artificielle" ou encore "vision numérique". 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059081-6E47-4DF5-8422-77984AC30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502" y="2280686"/>
            <a:ext cx="3993031" cy="299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920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7C360-EC2A-6B58-93EE-A668BCEE8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8A28479E-06E2-218A-354B-0400B85F83FD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59521B0-1754-0D5D-4568-EAE511CA858A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51FA8A5-45BE-68F1-A050-279118EFF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FDEB8B8-F07B-4987-430A-186A96F0039F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8BB5F96-8212-9E53-95FA-511FE05A0AAB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C9B5FC1-A4E5-C5B8-32B2-4A5757773008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BC24FEB0-796A-3D7D-03E2-860F2E86D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48C4F7C7-86B6-82C1-0DF6-9A523D0E83D6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920CF61-9B93-393F-57F0-CDC418081ED8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3AFF84D-E422-A627-F32E-53362B2E80C6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D4CE17B-2E81-9348-A4B5-0E5EDC1955B5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22FB140-9EFC-AADB-15A1-86A2FC923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690AFEE-5003-00C8-D635-89450A10730F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DF50C02-FBD4-CC8B-4119-E1F737224105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3F28864-8080-C54F-6008-FC3DCB479E01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707FB7A-FE13-CDFB-3535-DE1ADBD5F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575" y="5041746"/>
            <a:ext cx="1152014" cy="11498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E2F826-EDD5-4D40-E85C-C1652BCE5451}"/>
              </a:ext>
            </a:extLst>
          </p:cNvPr>
          <p:cNvSpPr txBox="1"/>
          <p:nvPr/>
        </p:nvSpPr>
        <p:spPr>
          <a:xfrm>
            <a:off x="3386024" y="319059"/>
            <a:ext cx="60431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5969"/>
                </a:solidFill>
                <a:latin typeface="Tw Cen MT" panose="020B0602020104020603" pitchFamily="34" charset="0"/>
              </a:rPr>
              <a:t>Computer</a:t>
            </a:r>
            <a:r>
              <a:rPr lang="en-US" sz="5400" dirty="0">
                <a:solidFill>
                  <a:srgbClr val="FF5969"/>
                </a:solidFill>
                <a:latin typeface="Tw Cen MT" panose="020B0602020104020603" pitchFamily="34" charset="0"/>
              </a:rPr>
              <a:t> vision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909493-8941-A2A2-AE30-9C86710A9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10D565-5B78-6098-CAD3-AB33DF300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47</a:t>
            </a:fld>
            <a:endParaRPr lang="de-DE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7C7EB6D3-7CB2-E2F6-8E9E-895F234E559B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662829" y="1222507"/>
            <a:ext cx="585058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 l’IA est le cerveau, la vision par ordinateur est le l’œil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CEAF70-B752-C3E0-F558-4531248D7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201" y="1785676"/>
            <a:ext cx="4411842" cy="440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36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496BE-4A46-A838-EE3E-BDC1D3A7D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A76E3DF7-9FEC-4956-0F61-419C73F13066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B7F0EA6-B02C-5942-10C9-D7AC0812DCB2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663A12F-2CF9-9D48-0225-2BF7C7085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AAABD5F-C1D7-512B-1551-9DC2565EACDB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B842EE0-7F38-D609-91C5-A7F9F8FD5B27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AD8C9E4-7FEE-3B10-E033-60598DFC2432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35438F0-5171-3351-DD62-D30A4C5DC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26CC3A63-DD18-34C0-866E-2AC4E35113C7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61F545B-C248-F81E-BF89-353E3F539BF6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B9CD51E-FABA-4797-3DBD-A5438B699965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C183FBA-F649-6599-72E6-8AE748D1AFB1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B461524-F6BD-CEC0-FE73-FBC78BF83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2F6DB7-FD93-0272-05DC-1971B1D7D5C3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9210405-E999-7150-7BB3-8F643A0F8F35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5FC672C-9B4A-A842-78E4-2FD39DDB7DC8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ABB19E8-9354-19C4-0C16-F68E8FB06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531" y="5708180"/>
            <a:ext cx="1152014" cy="11498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DC8D51-F1CF-792B-45F5-7AEDDA2263A2}"/>
              </a:ext>
            </a:extLst>
          </p:cNvPr>
          <p:cNvSpPr txBox="1"/>
          <p:nvPr/>
        </p:nvSpPr>
        <p:spPr>
          <a:xfrm>
            <a:off x="3386024" y="319059"/>
            <a:ext cx="60431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5969"/>
                </a:solidFill>
                <a:latin typeface="Tw Cen MT" panose="020B0602020104020603" pitchFamily="34" charset="0"/>
              </a:rPr>
              <a:t>Computer</a:t>
            </a:r>
            <a:r>
              <a:rPr lang="en-US" sz="5400" dirty="0">
                <a:solidFill>
                  <a:srgbClr val="FF5969"/>
                </a:solidFill>
                <a:latin typeface="Tw Cen MT" panose="020B0602020104020603" pitchFamily="34" charset="0"/>
              </a:rPr>
              <a:t> vision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BA43F-97B8-2FB4-0E9D-200D0572B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C88D2F-723F-F9F8-E461-D30C653E5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48</a:t>
            </a:fld>
            <a:endParaRPr lang="de-DE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7F59723C-7F72-AAB0-1CA0-38777EC5B990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5360345" y="1057723"/>
            <a:ext cx="27041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Domaine applications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F1FA36-25A1-16EA-D2A9-577D24889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503" y="2664152"/>
            <a:ext cx="2743200" cy="2057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32AAC8-180A-85DD-2E8B-6ACDCDCFC7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619" y="2664152"/>
            <a:ext cx="2743200" cy="2057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46F28D-A90F-0424-D945-F5CDA3778E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946" y="2607578"/>
            <a:ext cx="2743201" cy="2113974"/>
          </a:xfrm>
          <a:prstGeom prst="rect">
            <a:avLst/>
          </a:prstGeom>
        </p:spPr>
      </p:pic>
      <p:sp>
        <p:nvSpPr>
          <p:cNvPr id="17" name="Rectangle 1">
            <a:extLst>
              <a:ext uri="{FF2B5EF4-FFF2-40B4-BE49-F238E27FC236}">
                <a16:creationId xmlns:a16="http://schemas.microsoft.com/office/drawing/2014/main" id="{80D6209C-A2B3-8912-8565-E67A8DA77E86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242548" y="4822956"/>
            <a:ext cx="27041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latin typeface="Arial" panose="020B0604020202020204" pitchFamily="34" charset="0"/>
              </a:rPr>
              <a:t>Imagerie médicale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D1348EFF-E4D3-F11D-D3DA-DBB0D6BF6710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9229221" y="4822957"/>
            <a:ext cx="27041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latin typeface="Arial" panose="020B0604020202020204" pitchFamily="34" charset="0"/>
              </a:rPr>
              <a:t>Conduite automatique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271D34B8-021D-188C-9D68-93D4A58189D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704955" y="4730624"/>
            <a:ext cx="27041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latin typeface="Arial" panose="020B0604020202020204" pitchFamily="34" charset="0"/>
              </a:rPr>
              <a:t>Positionnement des sportifs sur la scène de box.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5377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3A06F-6BB4-6BB2-32F7-A3EE07564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49BF8D8A-93E3-26E2-781F-B0AE1E57A94B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4E3F8A1-6D48-E0E4-388E-9977FDAB7281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0832C4B-6542-B0C8-EC29-91BBED646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57F707B-0A75-EEC7-28C6-6A748A896072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6BFB5D2-EA5B-CEBE-C0B2-D8F3F5A0D845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83BD6D9-A3DF-1793-C19A-90576B80319E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DF32781-58C6-2978-3E5F-47B85064B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C5C49DCD-D2BE-4F61-8AB2-5C11733CD925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7882C24-320A-B944-5F58-A2E30838DFA4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7381060-DE59-4F13-1183-B0344477E3E0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F836EE0-467F-A655-3993-E0103D1109A0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E9967BD6-2A8A-9DC1-251A-38354218A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575C78D-571E-87B8-2B91-50A6790A2BA1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591BC84-3ACB-1DAC-D84F-1A66D3135D8E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5EFA55E-3D6E-9570-9202-FCBA45491D24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F2DF0D1-6D56-9E9E-73A2-D889A3D59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149" y="4919732"/>
            <a:ext cx="1152014" cy="11498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3C315B-8CB1-15C1-6C6A-FD39CD2B2647}"/>
              </a:ext>
            </a:extLst>
          </p:cNvPr>
          <p:cNvSpPr txBox="1"/>
          <p:nvPr/>
        </p:nvSpPr>
        <p:spPr>
          <a:xfrm>
            <a:off x="2197951" y="816717"/>
            <a:ext cx="90268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5969"/>
                </a:solidFill>
                <a:latin typeface="Tw Cen MT" panose="020B0602020104020603" pitchFamily="34" charset="0"/>
              </a:rPr>
              <a:t>04 grands </a:t>
            </a:r>
            <a:r>
              <a:rPr lang="en-US" sz="6600" dirty="0" err="1">
                <a:solidFill>
                  <a:srgbClr val="FF5969"/>
                </a:solidFill>
                <a:latin typeface="Tw Cen MT" panose="020B0602020104020603" pitchFamily="34" charset="0"/>
              </a:rPr>
              <a:t>piliers</a:t>
            </a:r>
            <a:r>
              <a:rPr lang="en-US" sz="6600" dirty="0">
                <a:solidFill>
                  <a:srgbClr val="FF5969"/>
                </a:solidFill>
                <a:latin typeface="Tw Cen MT" panose="020B0602020104020603" pitchFamily="34" charset="0"/>
              </a:rPr>
              <a:t> 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E660D-F421-9F64-2603-3DEA3EA52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2DAA3-4D6D-D66E-1C16-5D90CEE72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49</a:t>
            </a:fld>
            <a:endParaRPr lang="de-DE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CA4AAC5-FE18-FBEF-7583-9D57FEC24DBC}"/>
              </a:ext>
            </a:extLst>
          </p:cNvPr>
          <p:cNvGrpSpPr/>
          <p:nvPr/>
        </p:nvGrpSpPr>
        <p:grpSpPr>
          <a:xfrm>
            <a:off x="2818117" y="2350601"/>
            <a:ext cx="662608" cy="523220"/>
            <a:chOff x="662610" y="2123782"/>
            <a:chExt cx="662608" cy="52322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6DBA8B2-EF21-5DE6-FED6-C17BFB8A68E6}"/>
                </a:ext>
              </a:extLst>
            </p:cNvPr>
            <p:cNvSpPr/>
            <p:nvPr/>
          </p:nvSpPr>
          <p:spPr>
            <a:xfrm>
              <a:off x="732304" y="2123782"/>
              <a:ext cx="523220" cy="523220"/>
            </a:xfrm>
            <a:prstGeom prst="ellipse">
              <a:avLst/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916DF2D-1A05-27A9-01E3-55CFA3A336F0}"/>
                </a:ext>
              </a:extLst>
            </p:cNvPr>
            <p:cNvSpPr txBox="1"/>
            <p:nvPr/>
          </p:nvSpPr>
          <p:spPr>
            <a:xfrm>
              <a:off x="662610" y="2168065"/>
              <a:ext cx="662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01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68392CF-77AE-2D10-E763-71A277BF20CE}"/>
              </a:ext>
            </a:extLst>
          </p:cNvPr>
          <p:cNvGrpSpPr/>
          <p:nvPr/>
        </p:nvGrpSpPr>
        <p:grpSpPr>
          <a:xfrm>
            <a:off x="2821490" y="3406192"/>
            <a:ext cx="662608" cy="523220"/>
            <a:chOff x="662610" y="2123782"/>
            <a:chExt cx="662608" cy="52322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EE6064E-4E6A-2796-607D-6DA09BA0596A}"/>
                </a:ext>
              </a:extLst>
            </p:cNvPr>
            <p:cNvSpPr/>
            <p:nvPr/>
          </p:nvSpPr>
          <p:spPr>
            <a:xfrm>
              <a:off x="732304" y="2123782"/>
              <a:ext cx="523220" cy="52322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B994859-5373-035F-4A5D-BC7010261BC4}"/>
                </a:ext>
              </a:extLst>
            </p:cNvPr>
            <p:cNvSpPr txBox="1"/>
            <p:nvPr/>
          </p:nvSpPr>
          <p:spPr>
            <a:xfrm>
              <a:off x="662610" y="2154559"/>
              <a:ext cx="662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02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AB33C16-C364-AD1E-DC82-EA4A4382AFCB}"/>
              </a:ext>
            </a:extLst>
          </p:cNvPr>
          <p:cNvSpPr txBox="1"/>
          <p:nvPr/>
        </p:nvSpPr>
        <p:spPr>
          <a:xfrm>
            <a:off x="3411031" y="2452977"/>
            <a:ext cx="2809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5969"/>
                </a:solidFill>
                <a:latin typeface="Arial Rounded MT Bold" panose="020F0704030504030204" pitchFamily="34" charset="0"/>
              </a:rPr>
              <a:t>La classification d’images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946D27-F220-3C19-30D9-D3C19725C0DE}"/>
              </a:ext>
            </a:extLst>
          </p:cNvPr>
          <p:cNvSpPr txBox="1"/>
          <p:nvPr/>
        </p:nvSpPr>
        <p:spPr>
          <a:xfrm>
            <a:off x="3407337" y="3495154"/>
            <a:ext cx="2609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A0A8"/>
                </a:solidFill>
                <a:latin typeface="Arial Rounded MT Bold" panose="020F0704030504030204" pitchFamily="34" charset="0"/>
              </a:rPr>
              <a:t>La détection d’objets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6494B5-E857-7767-9C8E-AC1AFFFAAAB2}"/>
              </a:ext>
            </a:extLst>
          </p:cNvPr>
          <p:cNvSpPr txBox="1"/>
          <p:nvPr/>
        </p:nvSpPr>
        <p:spPr>
          <a:xfrm>
            <a:off x="2807261" y="2817555"/>
            <a:ext cx="49820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Ça revient à se poser la question: </a:t>
            </a:r>
            <a:r>
              <a:rPr lang="fr-FR" sz="1400" dirty="0"/>
              <a:t>Qu'est-ce qu'il y a sur cette image ?</a:t>
            </a:r>
            <a:endParaRPr lang="fr-FR" sz="1400" dirty="0"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2DA65-DED8-42B4-77A3-D654C1BF17B2}"/>
              </a:ext>
            </a:extLst>
          </p:cNvPr>
          <p:cNvSpPr txBox="1"/>
          <p:nvPr/>
        </p:nvSpPr>
        <p:spPr>
          <a:xfrm>
            <a:off x="2841258" y="3906874"/>
            <a:ext cx="38633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Où se trouve précisément la minutie?</a:t>
            </a:r>
            <a:endParaRPr lang="fr-FR" sz="1400" dirty="0">
              <a:effectLst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03BC696-E181-98B3-ADB0-B8EFE5EDD75E}"/>
              </a:ext>
            </a:extLst>
          </p:cNvPr>
          <p:cNvGrpSpPr/>
          <p:nvPr/>
        </p:nvGrpSpPr>
        <p:grpSpPr>
          <a:xfrm>
            <a:off x="2833849" y="4537409"/>
            <a:ext cx="662608" cy="523220"/>
            <a:chOff x="662610" y="2123782"/>
            <a:chExt cx="662608" cy="52322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7869A87-8FB9-4430-E061-CBE98498BE8D}"/>
                </a:ext>
              </a:extLst>
            </p:cNvPr>
            <p:cNvSpPr/>
            <p:nvPr/>
          </p:nvSpPr>
          <p:spPr>
            <a:xfrm>
              <a:off x="732304" y="2123782"/>
              <a:ext cx="523220" cy="52322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240757-C4F3-48CE-FC3B-20FC4F2B57AC}"/>
                </a:ext>
              </a:extLst>
            </p:cNvPr>
            <p:cNvSpPr txBox="1"/>
            <p:nvPr/>
          </p:nvSpPr>
          <p:spPr>
            <a:xfrm>
              <a:off x="662610" y="2154559"/>
              <a:ext cx="662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03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E86F1B1-A75F-EC49-865A-B411C570CFC3}"/>
              </a:ext>
            </a:extLst>
          </p:cNvPr>
          <p:cNvSpPr txBox="1"/>
          <p:nvPr/>
        </p:nvSpPr>
        <p:spPr>
          <a:xfrm>
            <a:off x="3419696" y="4626371"/>
            <a:ext cx="2609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A0A8"/>
                </a:solidFill>
                <a:latin typeface="Arial Rounded MT Bold" panose="020F0704030504030204" pitchFamily="34" charset="0"/>
              </a:rPr>
              <a:t>La segmentation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C66E0A-730A-2B3D-5DE8-91DA5C060376}"/>
              </a:ext>
            </a:extLst>
          </p:cNvPr>
          <p:cNvSpPr txBox="1"/>
          <p:nvPr/>
        </p:nvSpPr>
        <p:spPr>
          <a:xfrm>
            <a:off x="2864505" y="5038091"/>
            <a:ext cx="3983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Sectionner la région de fond de la région d’intérêt</a:t>
            </a:r>
            <a:endParaRPr lang="fr-FR" sz="1200" dirty="0">
              <a:effectLst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57C8B2D-7100-314A-22CF-41D0FC8E4972}"/>
              </a:ext>
            </a:extLst>
          </p:cNvPr>
          <p:cNvGrpSpPr/>
          <p:nvPr/>
        </p:nvGrpSpPr>
        <p:grpSpPr>
          <a:xfrm>
            <a:off x="2887811" y="5539740"/>
            <a:ext cx="662608" cy="523220"/>
            <a:chOff x="662610" y="2123782"/>
            <a:chExt cx="662608" cy="52322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76EC44A-07BA-EAB8-13BC-95E5F4CF8738}"/>
                </a:ext>
              </a:extLst>
            </p:cNvPr>
            <p:cNvSpPr/>
            <p:nvPr/>
          </p:nvSpPr>
          <p:spPr>
            <a:xfrm>
              <a:off x="732304" y="2123782"/>
              <a:ext cx="523220" cy="523220"/>
            </a:xfrm>
            <a:prstGeom prst="ellipse">
              <a:avLst/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2FEEE54-2B92-8796-9FDB-A7175899A408}"/>
                </a:ext>
              </a:extLst>
            </p:cNvPr>
            <p:cNvSpPr txBox="1"/>
            <p:nvPr/>
          </p:nvSpPr>
          <p:spPr>
            <a:xfrm>
              <a:off x="662610" y="2168065"/>
              <a:ext cx="662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E6E7E9"/>
                  </a:solidFill>
                  <a:latin typeface="Tw Cen MT" panose="020B0602020104020603" pitchFamily="34" charset="0"/>
                </a:rPr>
                <a:t>04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66CB81A-718B-E9E2-70C9-4A90815E262E}"/>
              </a:ext>
            </a:extLst>
          </p:cNvPr>
          <p:cNvSpPr txBox="1"/>
          <p:nvPr/>
        </p:nvSpPr>
        <p:spPr>
          <a:xfrm>
            <a:off x="3480724" y="5642116"/>
            <a:ext cx="5313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5969"/>
                </a:solidFill>
                <a:latin typeface="Arial Rounded MT Bold" panose="020F0704030504030204" pitchFamily="34" charset="0"/>
              </a:rPr>
              <a:t>La reconnaissance des formes / pattern recognition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400CE3-A173-E393-CE2C-047EE7D7EC50}"/>
              </a:ext>
            </a:extLst>
          </p:cNvPr>
          <p:cNvSpPr txBox="1"/>
          <p:nvPr/>
        </p:nvSpPr>
        <p:spPr>
          <a:xfrm>
            <a:off x="3029801" y="5995172"/>
            <a:ext cx="3983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Identifier un objet unique parmi une base de données</a:t>
            </a:r>
            <a:endParaRPr lang="fr-FR" sz="1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70902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34D71-F303-04C4-5490-D0AC777B6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9525AA4C-B927-0E31-87F0-5B573312E678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A83EC79-F4F2-0E03-FCCB-28C81E526E6E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7B5EE16-A6C2-C3E5-D5F2-D18F17BFF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4BD9FBA-9091-1013-1824-1E88D31BA4B2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A346CFD-C5B8-2E5B-9BAD-166D9C298562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180EF81-6A83-BF72-E466-6BBB407AEE3E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9F26569-A75C-87F7-D5F6-3E41273BD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53EC5320-BD1B-3001-7661-2F79242A0BD1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968DC02-2FA4-305A-081F-068FAD8A1646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E58400E-BD86-F330-857D-166B2B6ADB9D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C423B17-9EB0-13AB-F3EF-AAC38C5CBD54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044318A-6CB3-2817-E543-12B387036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1728D2E-0543-7F83-0921-71AAD7CF72DF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2EDD724-AE41-8B06-6EA4-782BBC53320F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E731AE0-FFD3-8231-6E7D-5CF1D09E8870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A2411E8-2240-05DD-502F-00DE5A436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531" y="5804728"/>
            <a:ext cx="830669" cy="8290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DA7416-0473-FAF7-2C0D-A5C58422B519}"/>
              </a:ext>
            </a:extLst>
          </p:cNvPr>
          <p:cNvSpPr txBox="1"/>
          <p:nvPr/>
        </p:nvSpPr>
        <p:spPr>
          <a:xfrm>
            <a:off x="1961327" y="224186"/>
            <a:ext cx="9574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5969"/>
                </a:solidFill>
                <a:latin typeface="Tw Cen MT" panose="020B0602020104020603" pitchFamily="34" charset="0"/>
              </a:rPr>
              <a:t>Comment les </a:t>
            </a:r>
            <a:r>
              <a:rPr lang="en-US" sz="4000" dirty="0" err="1">
                <a:solidFill>
                  <a:srgbClr val="FF5969"/>
                </a:solidFill>
                <a:latin typeface="Tw Cen MT" panose="020B0602020104020603" pitchFamily="34" charset="0"/>
              </a:rPr>
              <a:t>ordinateurs</a:t>
            </a:r>
            <a:r>
              <a:rPr lang="en-US" sz="4000" dirty="0">
                <a:solidFill>
                  <a:srgbClr val="FF5969"/>
                </a:solidFill>
                <a:latin typeface="Tw Cen MT" panose="020B0602020104020603" pitchFamily="34" charset="0"/>
              </a:rPr>
              <a:t> </a:t>
            </a:r>
            <a:r>
              <a:rPr lang="en-US" sz="4000" dirty="0" err="1">
                <a:solidFill>
                  <a:srgbClr val="FF5969"/>
                </a:solidFill>
                <a:latin typeface="Tw Cen MT" panose="020B0602020104020603" pitchFamily="34" charset="0"/>
              </a:rPr>
              <a:t>traitent</a:t>
            </a:r>
            <a:r>
              <a:rPr lang="en-US" sz="4000" dirty="0">
                <a:solidFill>
                  <a:srgbClr val="FF5969"/>
                </a:solidFill>
                <a:latin typeface="Tw Cen MT" panose="020B0602020104020603" pitchFamily="34" charset="0"/>
              </a:rPr>
              <a:t> les images?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E2E1DE-E676-4895-6188-6C7FA682E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5522C7-4A30-38AC-22C7-190C58266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50</a:t>
            </a:fld>
            <a:endParaRPr lang="de-D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5C8DA7-38C7-89E6-6B88-1DA78FC8C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795" y="1352921"/>
            <a:ext cx="5759605" cy="43197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EA29317-4FB3-8CB3-84CE-EC72D224FF96}"/>
              </a:ext>
            </a:extLst>
          </p:cNvPr>
          <p:cNvSpPr txBox="1"/>
          <p:nvPr/>
        </p:nvSpPr>
        <p:spPr>
          <a:xfrm>
            <a:off x="8264879" y="2093311"/>
            <a:ext cx="38142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/>
              <a:t>Les pixels possèdent une </a:t>
            </a:r>
            <a:r>
              <a:rPr lang="fr-FR" b="1" dirty="0">
                <a:solidFill>
                  <a:srgbClr val="FF5969"/>
                </a:solidFill>
              </a:rPr>
              <a:t>valeur numérique </a:t>
            </a:r>
            <a:r>
              <a:rPr lang="fr-FR" dirty="0"/>
              <a:t>représentant des canaux de couleurs (RGB). L'ordinateur utilise des algorithmes mathématiques pour détecter des contours, des contrastes et des formes (bifurcations, terminaisons) au sein de cette matrice de nombres.</a:t>
            </a:r>
          </a:p>
        </p:txBody>
      </p:sp>
    </p:spTree>
    <p:extLst>
      <p:ext uri="{BB962C8B-B14F-4D97-AF65-F5344CB8AC3E}">
        <p14:creationId xmlns:p14="http://schemas.microsoft.com/office/powerpoint/2010/main" val="61291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DC2F0-D048-2E4B-B02A-5BB8CEE16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0A4475E-A5AC-1580-97F2-8061EDD09FDF}"/>
              </a:ext>
            </a:extLst>
          </p:cNvPr>
          <p:cNvGrpSpPr/>
          <p:nvPr/>
        </p:nvGrpSpPr>
        <p:grpSpPr>
          <a:xfrm>
            <a:off x="922262" y="2360634"/>
            <a:ext cx="1168400" cy="2360918"/>
            <a:chOff x="11023600" y="2337441"/>
            <a:chExt cx="1168400" cy="236091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4300CAE-45CE-4B5A-6D16-0D2317E0F621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3AC2161-B690-0EDB-93E8-24B310C9E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CC9AE31-82C1-E4F2-3744-0B5AE4F02BC8}"/>
              </a:ext>
            </a:extLst>
          </p:cNvPr>
          <p:cNvGrpSpPr/>
          <p:nvPr/>
        </p:nvGrpSpPr>
        <p:grpSpPr>
          <a:xfrm>
            <a:off x="-798519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A6C99C2-2CEB-DC1D-0EBE-F03AD0770593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21E1874-BFC5-9CDC-E345-95394B25238C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C90A8498-CEF1-B44B-C967-618712485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4B5DDCB9-52F1-C00A-BCC4-E9E2FEAC3078}"/>
              </a:ext>
            </a:extLst>
          </p:cNvPr>
          <p:cNvSpPr/>
          <p:nvPr/>
        </p:nvSpPr>
        <p:spPr>
          <a:xfrm>
            <a:off x="-7962177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EE8B8A2-BCFA-D083-0DC7-D477A50CCFCA}"/>
              </a:ext>
            </a:extLst>
          </p:cNvPr>
          <p:cNvGrpSpPr/>
          <p:nvPr/>
        </p:nvGrpSpPr>
        <p:grpSpPr>
          <a:xfrm>
            <a:off x="-7638543" y="-1"/>
            <a:ext cx="8692331" cy="6858000"/>
            <a:chOff x="718505" y="-1"/>
            <a:chExt cx="8692331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EA363FD-FA21-0F09-0CA1-57B00CDA0CF2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5D0C50D-D004-7BFF-80F6-303FFBF0E61A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F503CD6-6F45-6BB2-FFD7-451540266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01FDC27-BCFD-5300-4101-CBD217823577}"/>
              </a:ext>
            </a:extLst>
          </p:cNvPr>
          <p:cNvGrpSpPr/>
          <p:nvPr/>
        </p:nvGrpSpPr>
        <p:grpSpPr>
          <a:xfrm>
            <a:off x="-9395082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FA74DF2-B40D-F96B-38CC-C70144D778A4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B0A7669-2D9C-2DEF-1329-576925F125EB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DFED0B3-4DBE-5573-D2E6-9D62D4589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575" y="5041746"/>
            <a:ext cx="1152014" cy="11498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8DFE89-EF83-6B99-73DD-163733FF6A8C}"/>
              </a:ext>
            </a:extLst>
          </p:cNvPr>
          <p:cNvSpPr txBox="1"/>
          <p:nvPr/>
        </p:nvSpPr>
        <p:spPr>
          <a:xfrm>
            <a:off x="3386024" y="319059"/>
            <a:ext cx="74851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5969"/>
                </a:solidFill>
                <a:latin typeface="Tw Cen MT" panose="020B0602020104020603" pitchFamily="34" charset="0"/>
              </a:rPr>
              <a:t>Real </a:t>
            </a:r>
            <a:r>
              <a:rPr lang="en-US" sz="4400" dirty="0" err="1">
                <a:solidFill>
                  <a:srgbClr val="FF5969"/>
                </a:solidFill>
                <a:latin typeface="Tw Cen MT" panose="020B0602020104020603" pitchFamily="34" charset="0"/>
              </a:rPr>
              <a:t>Authentification</a:t>
            </a:r>
            <a:r>
              <a:rPr lang="en-US" sz="4400" dirty="0">
                <a:solidFill>
                  <a:srgbClr val="FF5969"/>
                </a:solidFill>
                <a:latin typeface="Tw Cen MT" panose="020B0602020104020603" pitchFamily="34" charset="0"/>
              </a:rPr>
              <a:t> Application</a:t>
            </a:r>
            <a:endParaRPr lang="en-US" sz="5400" dirty="0">
              <a:solidFill>
                <a:srgbClr val="FF5969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2B367E-944B-38B9-D44C-715A82880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Make HELIOS shine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86DEC3-711B-1F2A-ADD8-5FEC3852B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/>
              <a:t>51</a:t>
            </a:fld>
            <a:endParaRPr lang="de-DE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9B13D1A-22EA-DFDC-BCCD-4A2C9C7B12B0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096000" y="1088500"/>
            <a:ext cx="207192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Python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OpenCv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C8D355-F1E3-F2CB-E31B-DA68EAC73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587" y="2783724"/>
            <a:ext cx="1352026" cy="16141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86C91B-465C-DE63-5DAE-8C1D7C39A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524" y="2926329"/>
            <a:ext cx="1652424" cy="1530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EB1CDE-132E-2B20-55B9-F1B3711BE3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475" y="3058574"/>
            <a:ext cx="1530429" cy="15304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702188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6470</TotalTime>
  <Words>2932</Words>
  <Application>Microsoft Office PowerPoint</Application>
  <PresentationFormat>Widescreen</PresentationFormat>
  <Paragraphs>410</Paragraphs>
  <Slides>51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2" baseType="lpstr">
      <vt:lpstr>Arial</vt:lpstr>
      <vt:lpstr>Arial Rounded MT Bold</vt:lpstr>
      <vt:lpstr>Calibri</vt:lpstr>
      <vt:lpstr>Calibri Light</vt:lpstr>
      <vt:lpstr>Rockwell Condensed</vt:lpstr>
      <vt:lpstr>Segoe UI Variable Text</vt:lpstr>
      <vt:lpstr>Sitka Banner</vt:lpstr>
      <vt:lpstr>Symbol</vt:lpstr>
      <vt:lpstr>Times New Roman</vt:lpstr>
      <vt:lpstr>Tw Cen MT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Zähringer</dc:creator>
  <cp:lastModifiedBy>Arthur NOMI</cp:lastModifiedBy>
  <cp:revision>51</cp:revision>
  <dcterms:created xsi:type="dcterms:W3CDTF">2017-01-05T13:17:27Z</dcterms:created>
  <dcterms:modified xsi:type="dcterms:W3CDTF">2026-09-16T12:31:03Z</dcterms:modified>
</cp:coreProperties>
</file>